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LHB Project at DNS Hackathon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LHB — "Lookup Hostname Best-practice"</a:t>
            </a:r>
          </a:p>
          <a:p>
            <a:pPr lvl="0"/>
            <a:r>
              <a:rPr/>
              <a:t>See README.md in repo for etymology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LHB Project at DNS Hackathon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/>
            <a:r>
              <a:rPr/>
              <a:t>Quis? (Who worked on this project)</a:t>
            </a:r>
          </a:p>
          <a:p>
            <a:pPr lvl="0"/>
            <a:r>
              <a:rPr/>
              <a:t>Quid? (What we did)</a:t>
            </a:r>
          </a:p>
          <a:p>
            <a:pPr lvl="0"/>
            <a:r>
              <a:rPr/>
              <a:t>Ubi? Holmiae (i Stockholm)</a:t>
            </a:r>
          </a:p>
          <a:p>
            <a:pPr lvl="0"/>
            <a:r>
              <a:rPr/>
              <a:t>Quibus auxiliis? Big thanks to amazing Hackathon organizers</a:t>
            </a:r>
          </a:p>
          <a:p>
            <a:pPr lvl="0"/>
            <a:r>
              <a:rPr/>
              <a:t>Cur? (Why we did it)</a:t>
            </a:r>
          </a:p>
          <a:p>
            <a:pPr lvl="0"/>
            <a:r>
              <a:rPr/>
              <a:t>Quo modo? (How we did it)</a:t>
            </a:r>
          </a:p>
          <a:p>
            <a:pPr lvl="0"/>
            <a:r>
              <a:rPr/>
              <a:t>Quando? id mar MMXXV atque ad XVII kal apr MMXXCV</a:t>
            </a:r>
          </a:p>
          <a:p>
            <a:pPr lvl="0" indent="0" marL="0">
              <a:buNone/>
            </a:pPr>
            <a:r>
              <a:rPr/>
              <a:t>Vide Asterix, La Serpe d'Or, p.43 (Anglice: The Golden Sickle)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LHB Project at DNS Hackathon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Quis? (Who worked on this project)</a:t>
            </a:r>
          </a:p>
          <a:p>
            <a:pPr lvl="0"/>
            <a:r>
              <a:rPr/>
              <a:t>Ali</a:t>
            </a:r>
          </a:p>
          <a:p>
            <a:pPr lvl="0"/>
            <a:r>
              <a:rPr/>
              <a:t>Asbjørn</a:t>
            </a:r>
          </a:p>
          <a:p>
            <a:pPr lvl="0"/>
            <a:r>
              <a:rPr/>
              <a:t>Björn</a:t>
            </a:r>
          </a:p>
          <a:p>
            <a:pPr lvl="0"/>
            <a:r>
              <a:rPr/>
              <a:t>Niall</a:t>
            </a:r>
          </a:p>
          <a:p>
            <a:pPr lvl="0"/>
            <a:r>
              <a:rPr/>
              <a:t>Teddy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LHB Project at DNS Hackathon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Quid? (What we did)</a:t>
            </a:r>
          </a:p>
          <a:p>
            <a:pPr lvl="0"/>
            <a:r>
              <a:rPr/>
              <a:t>Discussion: </a:t>
            </a:r>
            <a:r>
              <a:rPr b="1"/>
              <a:t>getaddrinfo()</a:t>
            </a:r>
            <a:r>
              <a:rPr/>
              <a:t> vs current requirements</a:t>
            </a:r>
          </a:p>
          <a:p>
            <a:pPr lvl="0"/>
            <a:r>
              <a:rPr/>
              <a:t>Strategy: wrapping vs extension</a:t>
            </a:r>
          </a:p>
          <a:p>
            <a:pPr lvl="0"/>
            <a:r>
              <a:rPr/>
              <a:t>Artefacts: code (including demo), documentation: in repo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LHB Project at DNS Hackathon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Cur? (Why we did it)</a:t>
            </a:r>
          </a:p>
          <a:p>
            <a:pPr lvl="0"/>
            <a:r>
              <a:rPr/>
              <a:t>DNS delivers more than just addresses (no, really?)</a:t>
            </a:r>
          </a:p>
          <a:p>
            <a:pPr lvl="0"/>
            <a:r>
              <a:rPr/>
              <a:t>Integrating a selected resolver library in a chosen target application library is likely to be challenging</a:t>
            </a:r>
          </a:p>
          <a:p>
            <a:pPr lvl="0"/>
            <a:r>
              <a:rPr/>
              <a:t>Pragmatic approach is to start by minimizing impact on target library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LHB Project at DNS Hackathon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Quo modo? (How we did it)</a:t>
            </a:r>
          </a:p>
          <a:p>
            <a:pPr lvl="0"/>
            <a:r>
              <a:rPr/>
              <a:t>Discussed needs of some current projects</a:t>
            </a:r>
          </a:p>
          <a:p>
            <a:pPr lvl="0"/>
            <a:r>
              <a:rPr/>
              <a:t>Sketched a provisional architecture</a:t>
            </a:r>
          </a:p>
          <a:p>
            <a:pPr lvl="0"/>
            <a:r>
              <a:rPr/>
              <a:t>Decided to work on POC code</a:t>
            </a:r>
          </a:p>
          <a:p>
            <a:pPr lvl="0"/>
            <a:r>
              <a:rPr/>
              <a:t>Decided not to catalogue obstacles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LHB Project at DNS Hackathon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Et nunc, Ali dat demonstrationem ...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2025-03-16T14:58:16Z</dcterms:created>
  <dcterms:modified xsi:type="dcterms:W3CDTF">2025-03-16T14:58:16Z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