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35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24C30-6A27-C041-B854-F6EF25D39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9EDA41-E7D5-2546-9081-14EA960F7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39EBB-F665-5D4D-8EE9-54094F5E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AD5-F618-EC42-81D9-3CDDEACA00CC}" type="datetimeFigureOut">
              <a:rPr kumimoji="1" lang="zh-CN" altLang="en-US" smtClean="0"/>
              <a:t>2019/8/5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1ED2D-01EB-EA44-AEBE-07FF5C9A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A4A75-2443-F941-89E7-8DE329F6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7F2-01BB-FF45-99F9-CB7D3A06C0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05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3905-5FAA-5741-9B7B-66701C05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D3575-F743-D849-B15D-571186C4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86D7D-CEDA-CA42-A6F3-82D351D4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AD5-F618-EC42-81D9-3CDDEACA00CC}" type="datetimeFigureOut">
              <a:rPr kumimoji="1" lang="zh-CN" altLang="en-US" smtClean="0"/>
              <a:t>2019/8/5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4B483-C15F-B743-B0F9-80D8EAF2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9FD7B-0BDD-1540-9508-B36A1C93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7F2-01BB-FF45-99F9-CB7D3A06C0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60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1F0F98-8232-0842-92C8-1111DFCFC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6ABBF8-A5A2-794E-8FB2-B1CF85274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2CF58-ADFB-5B45-9E2E-12E21D2A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AD5-F618-EC42-81D9-3CDDEACA00CC}" type="datetimeFigureOut">
              <a:rPr kumimoji="1" lang="zh-CN" altLang="en-US" smtClean="0"/>
              <a:t>2019/8/5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ED025-208F-4242-BBE0-FA9F9205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6E471-8B20-8946-ADFE-B15C9470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7F2-01BB-FF45-99F9-CB7D3A06C0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6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5E56F-3DED-C84C-A89D-6019D90A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CE96C-759E-AA48-99FE-09547FBE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7F025-389D-6D4C-88A6-4CC3FAD8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AD5-F618-EC42-81D9-3CDDEACA00CC}" type="datetimeFigureOut">
              <a:rPr kumimoji="1" lang="zh-CN" altLang="en-US" smtClean="0"/>
              <a:t>2019/8/5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9EF58-E748-B240-9498-1D37F2EC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F71C4-2E74-A248-951C-E4D568E2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7F2-01BB-FF45-99F9-CB7D3A06C0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78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66559-36D7-2A4E-AE16-83D6F1F3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B1ADF-0D9B-884A-9BBF-ABCBE11F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DA566-7AAA-7C4C-97B1-755E8F9B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AD5-F618-EC42-81D9-3CDDEACA00CC}" type="datetimeFigureOut">
              <a:rPr kumimoji="1" lang="zh-CN" altLang="en-US" smtClean="0"/>
              <a:t>2019/8/5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88624-357E-9D4E-B585-0CBAA1C2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3F9A7-F060-7947-BD4E-2709E2FE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7F2-01BB-FF45-99F9-CB7D3A06C0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44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41753-996E-C644-A9FA-735A2BC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FC5DA-4E96-A848-B067-B9FA7BB3D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34C03-CD6A-EF40-AA0C-E1E0FD277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36342-A0C7-0940-9266-27CE9EF6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AD5-F618-EC42-81D9-3CDDEACA00CC}" type="datetimeFigureOut">
              <a:rPr kumimoji="1" lang="zh-CN" altLang="en-US" smtClean="0"/>
              <a:t>2019/8/5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E0376-8C68-F745-BD25-C5334BBB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0AAE6-2AC4-414E-85B2-29C36BA9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7F2-01BB-FF45-99F9-CB7D3A06C0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4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ABC40-1934-E94E-8F8F-23D3B532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EAE9A-1FDE-EE4C-925B-9F682A2D7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F652F-5A18-5A41-ADF4-1663D7234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02ABEF-B0F8-6844-891A-E865778D5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AEFA71-E0F9-8D43-8E46-56D3D3A62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565A28-0726-5740-8785-DD5F2BAD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AD5-F618-EC42-81D9-3CDDEACA00CC}" type="datetimeFigureOut">
              <a:rPr kumimoji="1" lang="zh-CN" altLang="en-US" smtClean="0"/>
              <a:t>2019/8/5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46AEC-CF77-B545-9D79-C875BF95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B25EB5-F677-BE46-92AB-EB842DC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7F2-01BB-FF45-99F9-CB7D3A06C0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71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3EE15-5C0F-5E47-956A-773AC272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979FF-3E84-2C40-BE97-7C96267F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AD5-F618-EC42-81D9-3CDDEACA00CC}" type="datetimeFigureOut">
              <a:rPr kumimoji="1" lang="zh-CN" altLang="en-US" smtClean="0"/>
              <a:t>2019/8/5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08C51-11DA-7B43-AB0A-F01B20AF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B7C066-F068-B441-8C70-27B79283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7F2-01BB-FF45-99F9-CB7D3A06C0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7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A0B1E9-B155-284C-9C3C-CF8AE83C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AD5-F618-EC42-81D9-3CDDEACA00CC}" type="datetimeFigureOut">
              <a:rPr kumimoji="1" lang="zh-CN" altLang="en-US" smtClean="0"/>
              <a:t>2019/8/5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65C71-E32C-C841-8D99-64DA4A03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B91EB2-C934-D341-9039-2B9E50EE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7F2-01BB-FF45-99F9-CB7D3A06C0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44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2FDC-D1BE-5A4A-9455-16BA042D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2AAB1-2E2B-E840-9D26-E3B3CF14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9086C-B452-414E-A82C-7DD463D8C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48AC3D-1656-EB42-814A-ECFDAF13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AD5-F618-EC42-81D9-3CDDEACA00CC}" type="datetimeFigureOut">
              <a:rPr kumimoji="1" lang="zh-CN" altLang="en-US" smtClean="0"/>
              <a:t>2019/8/5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D88D2-B604-0E49-84EE-074142B7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15646-0157-8F41-877C-BFD66314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7F2-01BB-FF45-99F9-CB7D3A06C0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072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9A658-A88E-8348-91D6-8746BED1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156479-D417-874D-9FCA-FCC67A9BB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C0AA08-BD81-C041-AFB2-E958E0D02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43E7EC-299B-EF4D-A90C-6A517DD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AD5-F618-EC42-81D9-3CDDEACA00CC}" type="datetimeFigureOut">
              <a:rPr kumimoji="1" lang="zh-CN" altLang="en-US" smtClean="0"/>
              <a:t>2019/8/5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70A67-C00F-0748-A34F-C0297C58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2E92B5-256D-704C-B2F3-7501E161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7F2-01BB-FF45-99F9-CB7D3A06C0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5CACCD-43B2-234F-B87E-A4E7A938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845B1-C4A3-F046-9231-C02557E2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BC476-19FC-FF47-A3E1-D7BF7ABC7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A2AD5-F618-EC42-81D9-3CDDEACA00CC}" type="datetimeFigureOut">
              <a:rPr kumimoji="1" lang="zh-CN" altLang="en-US" smtClean="0"/>
              <a:t>2019/8/5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F5CD5-92C8-A14B-9089-4358B4A42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77036-28DD-9241-9348-CAA0D8C9A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507F2-01BB-FF45-99F9-CB7D3A06C0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64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378CC-83B7-F642-98DB-DCC796502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Paper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CD8ED-06DC-3743-A7D7-63CEEC0AB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Lydia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38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6FB8-1A04-4449-94C2-F09D4A1A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Ideas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75AE4DD-3D0E-1740-A443-DD06982F2D38}"/>
              </a:ext>
            </a:extLst>
          </p:cNvPr>
          <p:cNvSpPr/>
          <p:nvPr/>
        </p:nvSpPr>
        <p:spPr>
          <a:xfrm>
            <a:off x="3652156" y="3752614"/>
            <a:ext cx="5078185" cy="38236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sz="1600" b="1" dirty="0">
                <a:solidFill>
                  <a:schemeClr val="tx1"/>
                </a:solidFill>
              </a:rPr>
              <a:t>Quadruple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HeadEntity</a:t>
            </a:r>
            <a:r>
              <a:rPr kumimoji="1" lang="en-US" altLang="zh-CN" sz="1600" dirty="0"/>
              <a:t>-Relation-</a:t>
            </a:r>
            <a:r>
              <a:rPr kumimoji="1" lang="en-US" altLang="zh-CN" sz="1600" dirty="0" err="1"/>
              <a:t>TailEntity</a:t>
            </a:r>
            <a:r>
              <a:rPr kumimoji="1" lang="en-US" altLang="zh-CN" sz="1600" dirty="0"/>
              <a:t>-Time)</a:t>
            </a:r>
            <a:endParaRPr kumimoji="1" lang="zh-CN" altLang="en-US" sz="16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08FC0CD-9504-4246-93AA-D17CDBB6E9F6}"/>
              </a:ext>
            </a:extLst>
          </p:cNvPr>
          <p:cNvSpPr/>
          <p:nvPr/>
        </p:nvSpPr>
        <p:spPr>
          <a:xfrm>
            <a:off x="5287734" y="2392951"/>
            <a:ext cx="1807028" cy="1012371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Link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Prediction</a:t>
            </a:r>
            <a:endParaRPr kumimoji="1"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D340E0A-633E-5E48-921C-6412ED4A369D}"/>
              </a:ext>
            </a:extLst>
          </p:cNvPr>
          <p:cNvSpPr/>
          <p:nvPr/>
        </p:nvSpPr>
        <p:spPr>
          <a:xfrm>
            <a:off x="1752600" y="4986220"/>
            <a:ext cx="3118756" cy="1055915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Predict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Relation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Between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Relations</a:t>
            </a:r>
            <a:endParaRPr kumimoji="1"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EF8F21-1F65-A54B-9532-7BF05A94FE18}"/>
              </a:ext>
            </a:extLst>
          </p:cNvPr>
          <p:cNvSpPr/>
          <p:nvPr/>
        </p:nvSpPr>
        <p:spPr>
          <a:xfrm>
            <a:off x="2607597" y="2392950"/>
            <a:ext cx="1807028" cy="1012371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Entity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Prediction</a:t>
            </a:r>
            <a:endParaRPr kumimoji="1"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0745E4-A670-2849-8E62-AB61C61F873E}"/>
              </a:ext>
            </a:extLst>
          </p:cNvPr>
          <p:cNvSpPr/>
          <p:nvPr/>
        </p:nvSpPr>
        <p:spPr>
          <a:xfrm>
            <a:off x="7685315" y="4986219"/>
            <a:ext cx="2373085" cy="1055915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Triplet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Classification</a:t>
            </a:r>
            <a:endParaRPr kumimoji="1" lang="zh-CN" altLang="en-US" b="1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84A2E3D-5D6C-8F49-9956-92169D49B48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6191248" y="3405322"/>
            <a:ext cx="1" cy="347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C14174C-6645-7D49-AEE3-2B60ACA1FB7C}"/>
              </a:ext>
            </a:extLst>
          </p:cNvPr>
          <p:cNvCxnSpPr>
            <a:cxnSpLocks/>
            <a:stCxn id="4" idx="2"/>
            <a:endCxn id="6" idx="7"/>
          </p:cNvCxnSpPr>
          <p:nvPr/>
        </p:nvCxnSpPr>
        <p:spPr>
          <a:xfrm flipH="1">
            <a:off x="4414625" y="4134979"/>
            <a:ext cx="1776624" cy="1005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DF82F0D-FD54-604D-ABB6-1685303090B8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191249" y="4134979"/>
            <a:ext cx="1841596" cy="1005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D4FCFAD-E49F-4640-8213-5C2B73388A11}"/>
              </a:ext>
            </a:extLst>
          </p:cNvPr>
          <p:cNvSpPr/>
          <p:nvPr/>
        </p:nvSpPr>
        <p:spPr>
          <a:xfrm>
            <a:off x="7967871" y="2387729"/>
            <a:ext cx="1807028" cy="1012371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Relation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Prediction</a:t>
            </a:r>
            <a:endParaRPr kumimoji="1" lang="zh-CN" altLang="en-US" b="1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22288D3-0B74-2845-ADCE-DE00A6BB4ADA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H="1" flipV="1">
            <a:off x="4414625" y="2899136"/>
            <a:ext cx="8731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6158CB1-21E8-8140-ACE0-033EEB4B26D4}"/>
              </a:ext>
            </a:extLst>
          </p:cNvPr>
          <p:cNvCxnSpPr>
            <a:stCxn id="5" idx="6"/>
            <a:endCxn id="20" idx="2"/>
          </p:cNvCxnSpPr>
          <p:nvPr/>
        </p:nvCxnSpPr>
        <p:spPr>
          <a:xfrm flipV="1">
            <a:off x="7094762" y="2893915"/>
            <a:ext cx="873109" cy="5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2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DFCF3-5DC7-A140-9F7C-D901E3B9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200" b="1" dirty="0">
                <a:solidFill>
                  <a:schemeClr val="tx1"/>
                </a:solidFill>
              </a:rPr>
              <a:t>Quadruple</a:t>
            </a:r>
            <a:r>
              <a:rPr kumimoji="1" lang="en-US" altLang="zh-CN" sz="3200" dirty="0"/>
              <a:t>(&lt;Head-Entity, Relation, </a:t>
            </a:r>
            <a:r>
              <a:rPr kumimoji="1" lang="en-US" altLang="zh-CN" sz="3200"/>
              <a:t>Tail-</a:t>
            </a:r>
            <a:r>
              <a:rPr kumimoji="1" lang="en-US" altLang="zh-CN" sz="3200" err="1"/>
              <a:t>Entity</a:t>
            </a:r>
            <a:r>
              <a:rPr kumimoji="1" lang="en-US" altLang="zh-CN" sz="3200"/>
              <a:t>, Time</a:t>
            </a:r>
            <a:r>
              <a:rPr kumimoji="1" lang="en-US" altLang="zh-CN" sz="3200" dirty="0"/>
              <a:t>&gt;)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6FEA0-CFF3-3146-9D67-A9D151F7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zh-CN" sz="1600" dirty="0"/>
              <a:t>Explain the </a:t>
            </a:r>
            <a:r>
              <a:rPr kumimoji="1" lang="en" altLang="zh-CN" sz="1600" b="1" dirty="0"/>
              <a:t>definition</a:t>
            </a:r>
            <a:r>
              <a:rPr kumimoji="1" lang="en" altLang="zh-CN" sz="1600" dirty="0"/>
              <a:t>, </a:t>
            </a:r>
            <a:r>
              <a:rPr kumimoji="1" lang="en" altLang="zh-CN" sz="1600" b="1" dirty="0"/>
              <a:t>nature</a:t>
            </a:r>
            <a:r>
              <a:rPr kumimoji="1" lang="en" altLang="zh-CN" sz="1600" dirty="0"/>
              <a:t>, </a:t>
            </a:r>
            <a:r>
              <a:rPr kumimoji="1" lang="en" altLang="zh-CN" sz="1600" b="1" dirty="0"/>
              <a:t>characteristics</a:t>
            </a:r>
            <a:r>
              <a:rPr kumimoji="1" lang="en" altLang="zh-CN" sz="1600" dirty="0"/>
              <a:t>, </a:t>
            </a:r>
            <a:r>
              <a:rPr kumimoji="1" lang="en" altLang="zh-CN" sz="1600" b="1" dirty="0"/>
              <a:t>advantages</a:t>
            </a:r>
            <a:r>
              <a:rPr kumimoji="1" lang="en" altLang="zh-CN" sz="1600" dirty="0"/>
              <a:t>, </a:t>
            </a:r>
            <a:r>
              <a:rPr kumimoji="1" lang="en" altLang="zh-CN" sz="1600" b="1" dirty="0"/>
              <a:t>deficiencies</a:t>
            </a:r>
            <a:r>
              <a:rPr kumimoji="1" lang="en" altLang="zh-CN" sz="1600" dirty="0"/>
              <a:t>, and uses of the </a:t>
            </a:r>
            <a:r>
              <a:rPr lang="en" altLang="zh-CN" sz="1600" b="1" dirty="0"/>
              <a:t>Quadruple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382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390B1-DBA3-B845-A6DB-1B2871A3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/>
              <a:t>Link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Prediction</a:t>
            </a:r>
            <a:endParaRPr kumimoji="1"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58117-2E6A-F14F-9CE4-699BD2E1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zh-CN" sz="1600" dirty="0"/>
              <a:t>Explain the application methods, methods and effects of </a:t>
            </a:r>
            <a:r>
              <a:rPr lang="en" altLang="zh-CN" sz="1600" b="1" dirty="0"/>
              <a:t>Quadruple</a:t>
            </a:r>
            <a:r>
              <a:rPr kumimoji="1" lang="en" altLang="zh-CN" sz="1600" dirty="0"/>
              <a:t> in </a:t>
            </a:r>
            <a:r>
              <a:rPr kumimoji="1" lang="en" altLang="zh-CN" sz="1600" b="1" dirty="0"/>
              <a:t>link prediction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6728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26C-00A2-E948-B89D-91EBAD8C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/>
              <a:t>Triplet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Classification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31439-7C1F-6444-AF44-043486E9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zh-CN" sz="1600" dirty="0"/>
              <a:t>Explain how the </a:t>
            </a:r>
            <a:r>
              <a:rPr lang="en" altLang="zh-CN" sz="1600" b="1" dirty="0"/>
              <a:t>Quadruple</a:t>
            </a:r>
            <a:r>
              <a:rPr kumimoji="1" lang="en" altLang="zh-CN" sz="1600" dirty="0"/>
              <a:t> judges the correctness of the </a:t>
            </a:r>
            <a:r>
              <a:rPr kumimoji="1" lang="en" altLang="zh-CN" sz="1600" b="1" dirty="0"/>
              <a:t>Triplet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978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AD015-F40B-2C48-9ABA-52CE1093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/>
              <a:t>Predict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Relation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Between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Relations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681C8-275F-C746-A6E2-C9645B3B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zh-CN" sz="1600" dirty="0"/>
              <a:t>Use the characteristics of the </a:t>
            </a:r>
            <a:r>
              <a:rPr lang="en" altLang="zh-CN" sz="1600" b="1" dirty="0"/>
              <a:t>Quadruple</a:t>
            </a:r>
            <a:r>
              <a:rPr kumimoji="1" lang="en" altLang="zh-CN" sz="1600" dirty="0"/>
              <a:t> to dig deeper into the relationship between relationships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00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93</Words>
  <Application>Microsoft Macintosh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Paper Ideas</vt:lpstr>
      <vt:lpstr>Paper Ideas</vt:lpstr>
      <vt:lpstr>Quadruple(&lt;Head-Entity, Relation, Tail-Entity, Time&gt;)</vt:lpstr>
      <vt:lpstr>Link Prediction</vt:lpstr>
      <vt:lpstr>Triplet Classification</vt:lpstr>
      <vt:lpstr>Predict Relation Between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</dc:title>
  <dc:creator>Microsoft Office User</dc:creator>
  <cp:lastModifiedBy>Microsoft Office User</cp:lastModifiedBy>
  <cp:revision>4</cp:revision>
  <dcterms:created xsi:type="dcterms:W3CDTF">2019-08-05T08:15:58Z</dcterms:created>
  <dcterms:modified xsi:type="dcterms:W3CDTF">2019-08-05T08:41:08Z</dcterms:modified>
</cp:coreProperties>
</file>