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/>
    <p:restoredTop sz="94653"/>
  </p:normalViewPr>
  <p:slideViewPr>
    <p:cSldViewPr snapToGrid="0" snapToObjects="1">
      <p:cViewPr varScale="1">
        <p:scale>
          <a:sx n="116" d="100"/>
          <a:sy n="11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0B59E-4C56-994E-93DB-2A215503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CCBDB-2167-7C4B-A8A4-28F85648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17155-26EA-9642-B005-E661C28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02729-849E-9941-94B7-B9BEB51A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D6E2-1C65-B141-9A68-F7553DB2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4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F2B5A-9DD8-5045-B53A-BE5D8426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D0BE1-1CDB-DB42-B3A8-49FD650B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45612-8EE8-D641-8FB3-267D8DD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61972-64B6-F345-A3C3-21220168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8E3CC-857A-8C42-B358-4F11FE3D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8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38A32-1DFB-474C-B92D-1D89835FC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AC202-432C-2A4D-87BC-2343BDB20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D25D-D237-8543-A192-9F60173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A5405-5396-204E-AE37-FE2D200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57FD-8E8F-0A4F-BC0E-9360781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9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FC3BD-6DAD-2F4D-A478-807AB85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B66DA-76FA-754A-B8B0-FE9FD047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78FD7-7CB4-4A43-BB21-29DF297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95B3A-1ED7-FB4F-943E-6834C8B6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DC39-BC05-F149-97CC-75F65C4E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75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9007-969F-0F4F-80C7-1532A13D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27B74-0D3D-1D43-9494-885DA95A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A9818-01F6-DC48-A868-FE7401D2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7E712-B477-BB41-AA26-1E62F0F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0FB5F-674D-1244-858B-B26D382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B914C-1A34-7E43-B8B2-64A1869C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B32C4-BA89-3F42-B2E7-5FE1F2766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D16FB-D5BB-9F4F-9854-876CAD81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D1295-2189-5C44-A179-F94081B1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C171-2B9B-A74F-BBAD-A4FFE90A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B4679-28B9-124F-AF82-02E543B9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5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D7AEF-4D3E-5E47-82A6-99CE412F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95A39-BC50-E746-9D41-1F35D946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97C6E-F952-F243-AAD8-0644A459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832BF-29F7-FB4A-881E-DFB789B0C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6ECA4-3633-9E48-AF4A-5CBE48F4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B40763-9517-474A-A5C8-F4355280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2D7BB3-49FA-6D4D-9F43-E6DA8CD0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32A9B3-346A-A94D-AAAD-BC0C5D94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4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12B8-8BB7-9D4A-8442-915A1B7D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ADE00-3FDE-DD4D-9080-75ADFE4C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44A6E-1AF2-F741-9580-E1148E0F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2ECC2-E7D3-2644-B95F-13F22AC4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4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5D5499-D3DF-CD4E-A954-3138A871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B3F2A3-58AE-1340-A66F-60CEFEF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C99BC-4EAA-D04A-87E9-D5FEEE21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26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2260-6004-7B40-BED3-F407BAE5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BCBC1-4093-C843-8284-CA0521FB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7EA72-E38A-E047-88CC-AFA865BE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D237D-E3C7-F047-A003-155A440C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026EA-EECD-C248-8F65-385CAD46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B926E-4989-FD46-B35E-6317397D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07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DB85-9580-DE48-8B5B-FD90B0BB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38AF3-7C8A-0E48-AF96-01FD377EC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00447-8414-9C42-8043-F0AF614B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C587C-157D-2848-8196-20BB5D5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7AE10-5BFE-D842-8DC5-8E24B066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7FEAB-2D7A-5347-A689-80593DF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9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A7108-3452-2D48-8ACD-B7E06285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FCDF7-EE51-4948-8CC9-3CB77D1E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A15BE-C8FA-D34D-8A7E-3C30F3CB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053A-4B41-B741-88A7-4BD9D797CF2F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67583-7B9B-314D-AA2E-001ECA59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2E5F-4A33-904E-9950-A2003F89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3200-D0A5-0043-A9FF-D91A73DC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a3f/862199883ceff5e3c74126f0c80770653e05.pdf" TargetMode="External"/><Relationship Id="rId2" Type="http://schemas.openxmlformats.org/officeDocument/2006/relationships/hyperlink" Target="https://papers.nips.cc/paper/5071-translating-embeddings-for-modeling-multi-relational-dat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lgm.github.io/papers/69.pdf" TargetMode="External"/><Relationship Id="rId5" Type="http://schemas.openxmlformats.org/officeDocument/2006/relationships/hyperlink" Target="http://talukdar.net/papers/emnlp2018_HyTE.pdf" TargetMode="External"/><Relationship Id="rId4" Type="http://schemas.openxmlformats.org/officeDocument/2006/relationships/hyperlink" Target="https://www.aclweb.org/anthology/D16-126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its@1" TargetMode="External"/><Relationship Id="rId7" Type="http://schemas.openxmlformats.org/officeDocument/2006/relationships/hyperlink" Target="mailto:Hits@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it@7" TargetMode="External"/><Relationship Id="rId5" Type="http://schemas.openxmlformats.org/officeDocument/2006/relationships/hyperlink" Target="mailto:Hits@5" TargetMode="External"/><Relationship Id="rId4" Type="http://schemas.openxmlformats.org/officeDocument/2006/relationships/hyperlink" Target="mailto:Hit@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its@1" TargetMode="External"/><Relationship Id="rId7" Type="http://schemas.openxmlformats.org/officeDocument/2006/relationships/hyperlink" Target="mailto:Hits@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it@7" TargetMode="External"/><Relationship Id="rId5" Type="http://schemas.openxmlformats.org/officeDocument/2006/relationships/hyperlink" Target="mailto:Hits@5" TargetMode="External"/><Relationship Id="rId4" Type="http://schemas.openxmlformats.org/officeDocument/2006/relationships/hyperlink" Target="mailto:Hit@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its@1" TargetMode="External"/><Relationship Id="rId7" Type="http://schemas.openxmlformats.org/officeDocument/2006/relationships/hyperlink" Target="mailto:Hits@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it@7" TargetMode="External"/><Relationship Id="rId5" Type="http://schemas.openxmlformats.org/officeDocument/2006/relationships/hyperlink" Target="mailto:Hits@5" TargetMode="External"/><Relationship Id="rId4" Type="http://schemas.openxmlformats.org/officeDocument/2006/relationships/hyperlink" Target="mailto:Hit@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its@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its@5" TargetMode="External"/><Relationship Id="rId4" Type="http://schemas.openxmlformats.org/officeDocument/2006/relationships/hyperlink" Target="mailto:Hit@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2E19-8D3E-1043-A5BD-D3E1FBC3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T2LP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Experience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F95D2-855F-394B-B81D-A552FFC56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Li</a:t>
            </a:r>
            <a:r>
              <a:rPr kumimoji="1" lang="zh-CN" altLang="en-US" dirty="0"/>
              <a:t> </a:t>
            </a:r>
            <a:r>
              <a:rPr kumimoji="1" lang="en-US" altLang="zh-CN" dirty="0"/>
              <a:t>Jia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523A-3CA7-8845-8BED-83CFF1B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C7CB7-48F8-1B42-B50D-0D8D17FC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WIKI</a:t>
            </a:r>
          </a:p>
          <a:p>
            <a:r>
              <a:rPr kumimoji="1" lang="en-US" altLang="zh-CN" dirty="0"/>
              <a:t>YAGO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67082F-73B4-044A-A1B0-A1330BECF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06809"/>
              </p:ext>
            </p:extLst>
          </p:nvPr>
        </p:nvGraphicFramePr>
        <p:xfrm>
          <a:off x="2283788" y="2053156"/>
          <a:ext cx="4302432" cy="3278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144">
                  <a:extLst>
                    <a:ext uri="{9D8B030D-6E8A-4147-A177-3AD203B41FA5}">
                      <a16:colId xmlns:a16="http://schemas.microsoft.com/office/drawing/2014/main" val="2085671830"/>
                    </a:ext>
                  </a:extLst>
                </a:gridCol>
                <a:gridCol w="1434144">
                  <a:extLst>
                    <a:ext uri="{9D8B030D-6E8A-4147-A177-3AD203B41FA5}">
                      <a16:colId xmlns:a16="http://schemas.microsoft.com/office/drawing/2014/main" val="1722322909"/>
                    </a:ext>
                  </a:extLst>
                </a:gridCol>
                <a:gridCol w="1434144">
                  <a:extLst>
                    <a:ext uri="{9D8B030D-6E8A-4147-A177-3AD203B41FA5}">
                      <a16:colId xmlns:a16="http://schemas.microsoft.com/office/drawing/2014/main" val="976305317"/>
                    </a:ext>
                  </a:extLst>
                </a:gridCol>
              </a:tblGrid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WIKI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YAGO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90717"/>
                  </a:ext>
                </a:extLst>
              </a:tr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entity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12554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10623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65366"/>
                  </a:ext>
                </a:extLst>
              </a:tr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relation</a:t>
                      </a:r>
                      <a:endParaRPr lang="en" sz="2000" b="1" i="0" u="none" strike="noStrike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26633"/>
                  </a:ext>
                </a:extLst>
              </a:tr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test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15115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5791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707987"/>
                  </a:ext>
                </a:extLst>
              </a:tr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train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201100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82550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024321"/>
                  </a:ext>
                </a:extLst>
              </a:tr>
              <a:tr h="546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valid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18208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8046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8242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B8A83EC-2702-AB4D-B0B3-E8D90B7E7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74264"/>
              </p:ext>
            </p:extLst>
          </p:nvPr>
        </p:nvGraphicFramePr>
        <p:xfrm>
          <a:off x="6962186" y="2513628"/>
          <a:ext cx="4767580" cy="2357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365433930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85673672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43379783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8160493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Head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Relation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Tail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4747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&lt;Frances_Howard_(actress)&gt;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&lt;isMarriedTo&gt;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&lt;Samuel_Goldwyn&gt;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5002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&lt;Frances_Howard_(actress)&gt;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&lt;isMarriedTo&gt;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&lt;Samuel_Goldwyn&gt;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30712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&lt;Frances_Howard_(actress)&gt;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&lt;isMarriedTo&gt;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&lt;Samuel_Goldwyn&gt;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20661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&lt;Frances_Howard_(actress)&gt;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&lt;isMarriedTo&gt;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&lt;Samuel_Goldwyn&gt;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1973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91974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&lt;Frances_Howard_(actress)&gt;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&lt;isMarriedTo&gt;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&lt;Samuel_Goldwyn&gt;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1974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55460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&lt;Fun_Labs&gt;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&lt;created&gt;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&lt;Cabela's_Dangerous_Hunts_2009&gt;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53527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&lt;Zhang_Jindong&gt;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&lt;owns&gt;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&lt;Suning_Holdings_Group&gt;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58951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&lt;Carly_Chaikin&gt;        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&lt;created&gt;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&lt;Suburgatory&gt;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62039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&lt;</a:t>
                      </a:r>
                      <a:r>
                        <a:rPr lang="en-US" sz="900" dirty="0" err="1">
                          <a:effectLst/>
                        </a:rPr>
                        <a:t>Florence_Engel_Randall</a:t>
                      </a:r>
                      <a:r>
                        <a:rPr lang="en-US" sz="900" dirty="0">
                          <a:effectLst/>
                        </a:rPr>
                        <a:t>&gt;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&lt;created&gt;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&lt;A_Watcher_in_the_Woods&gt;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1976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910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98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E0C09-9E68-B846-8514-036869B3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E80A2-4778-114D-A4EA-2E9FB52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TransE</a:t>
            </a:r>
            <a:r>
              <a:rPr kumimoji="1" lang="en-US" altLang="zh-CN" dirty="0"/>
              <a:t>: </a:t>
            </a:r>
            <a:r>
              <a:rPr lang="en" altLang="zh-CN" dirty="0">
                <a:hlinkClick r:id="rId2"/>
              </a:rPr>
              <a:t>https://papers.nips.cc/paper/5071-translating-embeddings-for-modeling-multi-relational-data.pdf</a:t>
            </a:r>
            <a:endParaRPr kumimoji="1" lang="en-US" altLang="zh-CN" dirty="0"/>
          </a:p>
          <a:p>
            <a:r>
              <a:rPr kumimoji="1" lang="en-US" altLang="zh-CN" dirty="0" err="1"/>
              <a:t>TransH</a:t>
            </a:r>
            <a:r>
              <a:rPr kumimoji="1" lang="en-US" altLang="zh-CN" dirty="0"/>
              <a:t>: </a:t>
            </a:r>
            <a:r>
              <a:rPr lang="en" altLang="zh-CN" dirty="0">
                <a:hlinkClick r:id="rId3"/>
              </a:rPr>
              <a:t>https://pdfs.semanticscholar.org/2a3f/862199883ceff5e3c74126f0c80770653e05.pdf</a:t>
            </a:r>
            <a:endParaRPr kumimoji="1" lang="en-US" altLang="zh-CN" dirty="0"/>
          </a:p>
          <a:p>
            <a:r>
              <a:rPr kumimoji="1" lang="en-US" altLang="zh-CN" dirty="0"/>
              <a:t>t-</a:t>
            </a:r>
            <a:r>
              <a:rPr kumimoji="1" lang="en-US" altLang="zh-CN" dirty="0" err="1"/>
              <a:t>TransE</a:t>
            </a:r>
            <a:r>
              <a:rPr kumimoji="1" lang="en-US" altLang="zh-CN" dirty="0"/>
              <a:t>: </a:t>
            </a:r>
            <a:r>
              <a:rPr lang="en" altLang="zh-CN" dirty="0">
                <a:hlinkClick r:id="rId4"/>
              </a:rPr>
              <a:t>https://www.aclweb.org/anthology/D16-1260.pdf</a:t>
            </a:r>
            <a:endParaRPr kumimoji="1" lang="en-US" altLang="zh-CN" dirty="0"/>
          </a:p>
          <a:p>
            <a:r>
              <a:rPr kumimoji="1" lang="en-US" altLang="zh-CN" dirty="0" err="1"/>
              <a:t>HyTE</a:t>
            </a:r>
            <a:r>
              <a:rPr kumimoji="1" lang="en-US" altLang="zh-CN" dirty="0"/>
              <a:t>: </a:t>
            </a:r>
            <a:r>
              <a:rPr lang="en" altLang="zh-CN" dirty="0">
                <a:hlinkClick r:id="rId5"/>
              </a:rPr>
              <a:t>http://talukdar.net/papers/emnlp2018_HyTE.pdf</a:t>
            </a:r>
            <a:endParaRPr kumimoji="1" lang="en-US" altLang="zh-CN" dirty="0"/>
          </a:p>
          <a:p>
            <a:r>
              <a:rPr kumimoji="1" lang="en-US" altLang="zh-CN" dirty="0"/>
              <a:t>RE-NET: </a:t>
            </a:r>
            <a:r>
              <a:rPr lang="en" altLang="zh-CN" dirty="0">
                <a:hlinkClick r:id="rId6"/>
              </a:rPr>
              <a:t>https://rlgm.github.io/papers/69.pdf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8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D771-C95D-5D4A-944D-8402FDA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entity_prediction</a:t>
            </a:r>
            <a:r>
              <a:rPr kumimoji="1" lang="en-US" altLang="zh-CN" dirty="0"/>
              <a:t>(WIKI)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0BE10-0178-C240-AFAB-79E954FF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1213459B-0FB3-514D-867C-466D70E7B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425431"/>
              </p:ext>
            </p:extLst>
          </p:nvPr>
        </p:nvGraphicFramePr>
        <p:xfrm>
          <a:off x="467914" y="2749862"/>
          <a:ext cx="5882086" cy="181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298">
                  <a:extLst>
                    <a:ext uri="{9D8B030D-6E8A-4147-A177-3AD203B41FA5}">
                      <a16:colId xmlns:a16="http://schemas.microsoft.com/office/drawing/2014/main" val="87728854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62989464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1382734150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530607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970292579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0124690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218706740"/>
                    </a:ext>
                  </a:extLst>
                </a:gridCol>
              </a:tblGrid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MRR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Hit@3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Hits@5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Hit@7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Hits@10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1931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10.37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5.05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14.53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16.77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16.92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22.32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42294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TransH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9.86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7.25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10.3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16.28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17.01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20.8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86717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t-TransE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11.22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5.37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14.09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17.23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19.64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24.58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97608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HyTE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28.75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20.66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24.58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30.01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35.75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36.62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94382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RE-NET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20.64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17.33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23.25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36.58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38.74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41.88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62173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T2LP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30.73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19.36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24.01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33.48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38.77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43.04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D771-C95D-5D4A-944D-8402FDA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relation_prediction</a:t>
            </a:r>
            <a:r>
              <a:rPr kumimoji="1" lang="en-US" altLang="zh-CN" dirty="0"/>
              <a:t>(WIKI)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0BE10-0178-C240-AFAB-79E954FF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E0DB0F4E-C5F9-BF4E-926F-975250C02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256758"/>
              </p:ext>
            </p:extLst>
          </p:nvPr>
        </p:nvGraphicFramePr>
        <p:xfrm>
          <a:off x="467914" y="2749862"/>
          <a:ext cx="5882086" cy="181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298">
                  <a:extLst>
                    <a:ext uri="{9D8B030D-6E8A-4147-A177-3AD203B41FA5}">
                      <a16:colId xmlns:a16="http://schemas.microsoft.com/office/drawing/2014/main" val="87728854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62989464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1382734150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530607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970292579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0124690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218706740"/>
                    </a:ext>
                  </a:extLst>
                </a:gridCol>
              </a:tblGrid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MRR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Hit@3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Hits@5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Hit@7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Hits@10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1931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42294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TransH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86717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t-TransE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97608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HyTE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94382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RE-NET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62173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T2LP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1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D771-C95D-5D4A-944D-8402FDA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entity_prediction</a:t>
            </a:r>
            <a:r>
              <a:rPr kumimoji="1" lang="en-US" altLang="zh-CN" dirty="0"/>
              <a:t>(YAGO)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0BE10-0178-C240-AFAB-79E954FF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7B12B673-B161-4D49-9863-938718D1D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247074"/>
              </p:ext>
            </p:extLst>
          </p:nvPr>
        </p:nvGraphicFramePr>
        <p:xfrm>
          <a:off x="467914" y="2749862"/>
          <a:ext cx="5882086" cy="181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298">
                  <a:extLst>
                    <a:ext uri="{9D8B030D-6E8A-4147-A177-3AD203B41FA5}">
                      <a16:colId xmlns:a16="http://schemas.microsoft.com/office/drawing/2014/main" val="87728854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62989464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1382734150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530607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970292579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0124690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218706740"/>
                    </a:ext>
                  </a:extLst>
                </a:gridCol>
              </a:tblGrid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MRR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Hit@3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Hits@5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Hit@7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Hits@10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1931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42294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TransH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86717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t-TransE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97608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HyTE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94382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RE-NET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62173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T2LP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54.78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44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D771-C95D-5D4A-944D-8402FDA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relation_prediction</a:t>
            </a:r>
            <a:r>
              <a:rPr kumimoji="1" lang="en-US" altLang="zh-CN" dirty="0"/>
              <a:t>(YAGO)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0BE10-0178-C240-AFAB-79E954FF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68C333C6-0E67-E145-95A9-6BCF99614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253918"/>
              </p:ext>
            </p:extLst>
          </p:nvPr>
        </p:nvGraphicFramePr>
        <p:xfrm>
          <a:off x="467914" y="2749862"/>
          <a:ext cx="4201490" cy="1808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298">
                  <a:extLst>
                    <a:ext uri="{9D8B030D-6E8A-4147-A177-3AD203B41FA5}">
                      <a16:colId xmlns:a16="http://schemas.microsoft.com/office/drawing/2014/main" val="87728854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62989464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1382734150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553060792"/>
                    </a:ext>
                  </a:extLst>
                </a:gridCol>
                <a:gridCol w="840298">
                  <a:extLst>
                    <a:ext uri="{9D8B030D-6E8A-4147-A177-3AD203B41FA5}">
                      <a16:colId xmlns:a16="http://schemas.microsoft.com/office/drawing/2014/main" val="2970292579"/>
                    </a:ext>
                  </a:extLst>
                </a:gridCol>
              </a:tblGrid>
              <a:tr h="257743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MRR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Hits@1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Hit@3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Hits@5</a:t>
                      </a:r>
                      <a:endParaRPr lang="en" sz="12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1931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422944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TransH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86717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t-TransE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97608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HyTE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94382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RE-NET</a:t>
                      </a:r>
                      <a:endParaRPr lang="e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62173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T2LP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1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2E19-8D3E-1043-A5BD-D3E1FBC3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09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495</Words>
  <Application>Microsoft Macintosh PowerPoint</Application>
  <PresentationFormat>宽屏</PresentationFormat>
  <Paragraphs>256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</vt:lpstr>
      <vt:lpstr>等线 Light</vt:lpstr>
      <vt:lpstr>宋体</vt:lpstr>
      <vt:lpstr>Arial</vt:lpstr>
      <vt:lpstr>Office 主题​​</vt:lpstr>
      <vt:lpstr>T2LP Experience</vt:lpstr>
      <vt:lpstr>DataSet</vt:lpstr>
      <vt:lpstr>Baseline</vt:lpstr>
      <vt:lpstr>entity_prediction(WIKI)</vt:lpstr>
      <vt:lpstr>relation_prediction(WIKI)</vt:lpstr>
      <vt:lpstr>entity_prediction(YAGO)</vt:lpstr>
      <vt:lpstr>relation_prediction(YAGO)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 Jia</dc:title>
  <dc:creator>Microsoft Office User</dc:creator>
  <cp:lastModifiedBy>Microsoft Office User</cp:lastModifiedBy>
  <cp:revision>3</cp:revision>
  <dcterms:created xsi:type="dcterms:W3CDTF">2019-10-15T02:40:55Z</dcterms:created>
  <dcterms:modified xsi:type="dcterms:W3CDTF">2019-10-15T03:02:58Z</dcterms:modified>
</cp:coreProperties>
</file>