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58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B801-68E0-731D-CB6D-6954A077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CE5CA-9CF7-1E2A-A3F7-5539150C2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8B7D-C3B4-6EB7-5387-B342B252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F18A-0656-5096-1C92-ADCF2B2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968F-3E86-7D76-F45E-66F7A8CC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26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210E-C892-CC1D-A023-F17EDD54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09878-913C-32F3-66AF-A3D82917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5A3E-6C29-3DD2-1B68-51DB183F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AB7B-5B3D-BF62-CC9D-C0A687E7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7217-B926-E394-390C-16A63F32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5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0F1D6-6BA3-2091-95F5-F8215525D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C3EA1-A29A-30B3-2007-E5E083B7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8EB1-003D-F407-EEC1-CD766DB6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A54F-67F6-570A-90C9-A102E7C5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475F-A3FE-3A50-73BF-BAF1517B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149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AE83-5D09-23D1-DAD3-BF29A885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5392-8AC4-B6C9-448F-5E59C61A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E97A-343A-645F-1478-C4CB0EE7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BCDD-54BB-9A25-F1B3-48E863AC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9D00-6A74-74D9-48B9-41042AC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80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171-634C-1242-2556-FB558F00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4910-3357-5DAE-3692-A710B22E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1639-4DF7-8025-2E03-E9BDAD0D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1AB8-EE4D-ADBC-D1F7-73477E29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2734-0079-AAEF-E094-5FAE795B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6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F091-D02E-BDAB-A680-14C4C2BC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4F1F-6D4F-C0BD-E34A-99BA5970E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3BCB-3812-E25B-61EF-6F3D21A3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EA6D-4CEE-3A4C-E261-157ADB7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0E5E-F4DA-11D1-281A-9D32DD47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2ECA-0290-5A7E-5925-D4E36873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7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23D3-E7EC-B557-55FE-0B16F1D4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DFE1-655E-CD20-EB20-56E455C8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16EBA-97D8-495A-1BFC-80608070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FFD80-5597-187F-B112-2CE3356E1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C35D-6FFE-C814-B8FB-F28436C8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C83F-7D10-EE7F-1D05-70D3E627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8C44F-BAB3-4BE3-874C-B78EC1AE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70D5B-72FD-63AC-DA5E-F96CBDC3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85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35B3-DB56-CB88-4FFA-79230D39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9546C-A8CE-4673-EEC2-2FEB4A6A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40DEB-C7AD-7AB1-D986-05049354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3BA53-E117-059F-66DF-857076E3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68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70E90-9E66-5E97-56BB-2AEF9153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4E2BC-5DFB-F4C4-2DB0-44580663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0EC6C-2E1A-6D2F-428E-C3487D85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652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D83F-2FEA-9DD4-350E-D8F63EB6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3752-C7C8-952D-9F68-387C3924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6ACEA-2386-6729-91AB-D34B3812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6D911-84B6-8ABA-DBC1-AC583F62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9E191-43F1-5CD7-FCA3-B7D25BDD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7105-445A-B84F-5747-8B59539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59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38FE-A034-1C7A-B199-1163095E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AE22B-BEC1-DFA9-C55C-3BDB1D07D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3D13-4CB0-5B3E-23A3-690E6A9E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077F0-801C-BE95-1FB4-ECBE6EDF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DF21-4EDC-2803-2D7C-87262B6D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1B73-2424-45BD-E73E-1AB51AF7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359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bg2">
                <a:lumMod val="75000"/>
              </a:schemeClr>
            </a:gs>
            <a:gs pos="0">
              <a:srgbClr val="FF0000">
                <a:alpha val="30000"/>
              </a:srgbClr>
            </a:gs>
            <a:gs pos="79000">
              <a:schemeClr val="bg1">
                <a:alpha val="9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F191B-EC07-BD30-FBAA-168F1568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6A5F-2255-DFAB-6C97-BBD92531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D262-42A3-2564-DD6D-E06A9B3A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DA1A-8ECA-4867-9ABE-5F60499917CC}" type="datetimeFigureOut">
              <a:rPr lang="pt-PT" smtClean="0"/>
              <a:t>22/07/2022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F07B-0605-4EEC-73B0-5F018582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605A-5A73-587C-BDF5-EA7F85B5A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35038-960A-46E3-AA2F-8E5FD09BB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8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E6B311B-9A5D-4AB0-9882-FECC73B03F78}"/>
              </a:ext>
            </a:extLst>
          </p:cNvPr>
          <p:cNvSpPr/>
          <p:nvPr/>
        </p:nvSpPr>
        <p:spPr>
          <a:xfrm>
            <a:off x="3491699" y="1074443"/>
            <a:ext cx="5584054" cy="2290439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MapStruct</a:t>
            </a:r>
            <a:endParaRPr lang="pt-PT" sz="72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0519A-9A6A-40E6-A5ED-04171CC7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45" y="5191798"/>
            <a:ext cx="2099268" cy="1325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E53D854-BB9F-4557-9FD5-3806F48F3BAC}"/>
              </a:ext>
            </a:extLst>
          </p:cNvPr>
          <p:cNvSpPr/>
          <p:nvPr/>
        </p:nvSpPr>
        <p:spPr>
          <a:xfrm>
            <a:off x="10992897" y="-3918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8B2D3-8219-4A3D-8900-4A867230EA59}"/>
              </a:ext>
            </a:extLst>
          </p:cNvPr>
          <p:cNvSpPr txBox="1"/>
          <p:nvPr/>
        </p:nvSpPr>
        <p:spPr>
          <a:xfrm>
            <a:off x="5591810" y="5476352"/>
            <a:ext cx="305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rgbClr val="E60D15"/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Friday Tech Days</a:t>
            </a:r>
            <a:endParaRPr lang="pt-PT" sz="3200" dirty="0">
              <a:ln>
                <a:solidFill>
                  <a:srgbClr val="E60D15"/>
                </a:solidFill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A67278-CA6B-4577-8DE6-4DEF28AD7A45}"/>
              </a:ext>
            </a:extLst>
          </p:cNvPr>
          <p:cNvSpPr txBox="1"/>
          <p:nvPr/>
        </p:nvSpPr>
        <p:spPr>
          <a:xfrm>
            <a:off x="8646509" y="5670058"/>
            <a:ext cx="13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22-07-2022</a:t>
            </a:r>
            <a:endParaRPr lang="pt-PT" dirty="0">
              <a:latin typeface="Calisto MT" panose="02040603050505030304" pitchFamily="18" charset="0"/>
            </a:endParaRPr>
          </a:p>
        </p:txBody>
      </p:sp>
      <p:pic>
        <p:nvPicPr>
          <p:cNvPr id="1030" name="Picture 6" descr="Microservices em Java com Spring Boot | by Odilio Noronha | RapaduraTech |  Medium">
            <a:extLst>
              <a:ext uri="{FF2B5EF4-FFF2-40B4-BE49-F238E27FC236}">
                <a16:creationId xmlns:a16="http://schemas.microsoft.com/office/drawing/2014/main" id="{0200005A-9EAD-430B-3092-DD08A34E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6" y="3540856"/>
            <a:ext cx="2575793" cy="73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mbok: To use or not to use, that is the blog | by Mohammed Atif | Level  Up Coding">
            <a:extLst>
              <a:ext uri="{FF2B5EF4-FFF2-40B4-BE49-F238E27FC236}">
                <a16:creationId xmlns:a16="http://schemas.microsoft.com/office/drawing/2014/main" id="{AA9345C7-031F-90EC-CEF0-19634DEB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59" y="3451116"/>
            <a:ext cx="2007830" cy="10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F0519A-9A6A-40E6-A5ED-04171CC7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45" y="5191798"/>
            <a:ext cx="2099268" cy="1325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E53D854-BB9F-4557-9FD5-3806F48F3BAC}"/>
              </a:ext>
            </a:extLst>
          </p:cNvPr>
          <p:cNvSpPr/>
          <p:nvPr/>
        </p:nvSpPr>
        <p:spPr>
          <a:xfrm>
            <a:off x="10992897" y="-3918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8B2D3-8219-4A3D-8900-4A867230EA59}"/>
              </a:ext>
            </a:extLst>
          </p:cNvPr>
          <p:cNvSpPr txBox="1"/>
          <p:nvPr/>
        </p:nvSpPr>
        <p:spPr>
          <a:xfrm>
            <a:off x="5591810" y="5476352"/>
            <a:ext cx="305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rgbClr val="E60D15"/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Friday Tech Days</a:t>
            </a:r>
            <a:endParaRPr lang="pt-PT" sz="3200" dirty="0">
              <a:ln>
                <a:solidFill>
                  <a:srgbClr val="E60D15"/>
                </a:solidFill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6CE2A-B1E7-47D6-A71F-C30400E6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444" y="365125"/>
            <a:ext cx="9005355" cy="1325563"/>
          </a:xfrm>
        </p:spPr>
        <p:txBody>
          <a:bodyPr/>
          <a:lstStyle/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 que é o </a:t>
            </a:r>
            <a:r>
              <a:rPr lang="en-US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MapStruct</a:t>
            </a:r>
            <a:endParaRPr lang="pt-PT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018E4-1006-4941-B638-60F101A9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444" y="1825625"/>
            <a:ext cx="7495111" cy="1764863"/>
          </a:xfrm>
        </p:spPr>
        <p:txBody>
          <a:bodyPr/>
          <a:lstStyle/>
          <a:p>
            <a:r>
              <a:rPr lang="pt-BR" dirty="0"/>
              <a:t>O MapStruct é uma biblioteca Java usada para facilitar e simplificar código no mapeamento entre objetos.</a:t>
            </a:r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4C90DA0D-7934-0C65-E2E9-C80364547B34}"/>
              </a:ext>
            </a:extLst>
          </p:cNvPr>
          <p:cNvSpPr txBox="1"/>
          <p:nvPr/>
        </p:nvSpPr>
        <p:spPr>
          <a:xfrm>
            <a:off x="8646509" y="5670058"/>
            <a:ext cx="13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22-07-2022</a:t>
            </a:r>
            <a:endParaRPr lang="pt-PT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F0519A-9A6A-40E6-A5ED-04171CC7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45" y="5191798"/>
            <a:ext cx="2099268" cy="1325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E53D854-BB9F-4557-9FD5-3806F48F3BAC}"/>
              </a:ext>
            </a:extLst>
          </p:cNvPr>
          <p:cNvSpPr/>
          <p:nvPr/>
        </p:nvSpPr>
        <p:spPr>
          <a:xfrm>
            <a:off x="10992897" y="-3918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8B2D3-8219-4A3D-8900-4A867230EA59}"/>
              </a:ext>
            </a:extLst>
          </p:cNvPr>
          <p:cNvSpPr txBox="1"/>
          <p:nvPr/>
        </p:nvSpPr>
        <p:spPr>
          <a:xfrm>
            <a:off x="5591810" y="5476352"/>
            <a:ext cx="305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rgbClr val="E60D15"/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Friday Tech Days</a:t>
            </a:r>
            <a:endParaRPr lang="pt-PT" sz="3200" dirty="0">
              <a:ln>
                <a:solidFill>
                  <a:srgbClr val="E60D15"/>
                </a:solidFill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6CE2A-B1E7-47D6-A71F-C30400E6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444" y="365125"/>
            <a:ext cx="9005355" cy="1325563"/>
          </a:xfrm>
        </p:spPr>
        <p:txBody>
          <a:bodyPr/>
          <a:lstStyle/>
          <a:p>
            <a:r>
              <a:rPr lang="en-US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Razões</a:t>
            </a:r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n-US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utilização</a:t>
            </a:r>
            <a:endParaRPr lang="pt-PT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018E4-1006-4941-B638-60F101A9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444" y="1825625"/>
            <a:ext cx="7495111" cy="3148309"/>
          </a:xfrm>
        </p:spPr>
        <p:txBody>
          <a:bodyPr/>
          <a:lstStyle/>
          <a:p>
            <a:r>
              <a:rPr lang="en-US" dirty="0"/>
              <a:t>Auxiliar o desenvolvimento de APIs REST;</a:t>
            </a:r>
          </a:p>
          <a:p>
            <a:r>
              <a:rPr lang="en-US" dirty="0" err="1"/>
              <a:t>Facilitar</a:t>
            </a:r>
            <a:r>
              <a:rPr lang="en-US" dirty="0"/>
              <a:t> o </a:t>
            </a:r>
            <a:r>
              <a:rPr lang="en-US" dirty="0" err="1"/>
              <a:t>mapeamento</a:t>
            </a:r>
            <a:r>
              <a:rPr lang="en-US" dirty="0"/>
              <a:t> entre DTOs e DBOs;</a:t>
            </a:r>
          </a:p>
          <a:p>
            <a:r>
              <a:rPr lang="en-US" dirty="0" err="1"/>
              <a:t>Facilidade</a:t>
            </a:r>
            <a:r>
              <a:rPr lang="en-US" dirty="0"/>
              <a:t> e </a:t>
            </a:r>
            <a:r>
              <a:rPr lang="en-US" dirty="0" err="1"/>
              <a:t>rapidez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;</a:t>
            </a:r>
          </a:p>
          <a:p>
            <a:r>
              <a:rPr lang="en-US" i="1" dirty="0" err="1"/>
              <a:t>Standardização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mapeamento</a:t>
            </a:r>
            <a:r>
              <a:rPr lang="en-US" dirty="0"/>
              <a:t>.</a:t>
            </a:r>
          </a:p>
          <a:p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suscétiveis</a:t>
            </a:r>
            <a:r>
              <a:rPr lang="en-US" dirty="0"/>
              <a:t> a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mapeamento</a:t>
            </a:r>
            <a:r>
              <a:rPr lang="en-US" dirty="0"/>
              <a:t>.</a:t>
            </a:r>
          </a:p>
          <a:p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C6E3CFEA-6AE3-BA38-2A97-8886A794D220}"/>
              </a:ext>
            </a:extLst>
          </p:cNvPr>
          <p:cNvSpPr txBox="1"/>
          <p:nvPr/>
        </p:nvSpPr>
        <p:spPr>
          <a:xfrm>
            <a:off x="8646509" y="5670058"/>
            <a:ext cx="13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22-07-2022</a:t>
            </a:r>
            <a:endParaRPr lang="pt-PT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F0519A-9A6A-40E6-A5ED-04171CC7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45" y="5191798"/>
            <a:ext cx="2099268" cy="1325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E53D854-BB9F-4557-9FD5-3806F48F3BAC}"/>
              </a:ext>
            </a:extLst>
          </p:cNvPr>
          <p:cNvSpPr/>
          <p:nvPr/>
        </p:nvSpPr>
        <p:spPr>
          <a:xfrm>
            <a:off x="10992897" y="-3918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8B2D3-8219-4A3D-8900-4A867230EA59}"/>
              </a:ext>
            </a:extLst>
          </p:cNvPr>
          <p:cNvSpPr txBox="1"/>
          <p:nvPr/>
        </p:nvSpPr>
        <p:spPr>
          <a:xfrm>
            <a:off x="5591810" y="5476352"/>
            <a:ext cx="305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rgbClr val="E60D15"/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Friday Tech Days</a:t>
            </a:r>
            <a:endParaRPr lang="pt-PT" sz="3200" dirty="0">
              <a:ln>
                <a:solidFill>
                  <a:srgbClr val="E60D15"/>
                </a:solidFill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E8A73A0-D966-4611-B731-4145F652028A}"/>
              </a:ext>
            </a:extLst>
          </p:cNvPr>
          <p:cNvSpPr txBox="1">
            <a:spLocks/>
          </p:cNvSpPr>
          <p:nvPr/>
        </p:nvSpPr>
        <p:spPr>
          <a:xfrm>
            <a:off x="4337419" y="17791"/>
            <a:ext cx="2508782" cy="79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Instalação</a:t>
            </a:r>
            <a:endParaRPr lang="pt-PT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B9C3B6-E2B3-4CA8-9501-3D218FAF9A05}"/>
              </a:ext>
            </a:extLst>
          </p:cNvPr>
          <p:cNvSpPr txBox="1"/>
          <p:nvPr/>
        </p:nvSpPr>
        <p:spPr>
          <a:xfrm>
            <a:off x="730488" y="952950"/>
            <a:ext cx="465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Temos</a:t>
            </a:r>
            <a:r>
              <a:rPr lang="en-US" b="1" i="1" dirty="0"/>
              <a:t> que </a:t>
            </a:r>
            <a:r>
              <a:rPr lang="en-US" b="1" i="1" dirty="0" err="1"/>
              <a:t>adicionar</a:t>
            </a:r>
            <a:r>
              <a:rPr lang="en-US" b="1" i="1" dirty="0"/>
              <a:t> a </a:t>
            </a:r>
            <a:r>
              <a:rPr lang="en-US" b="1" i="1" dirty="0" err="1"/>
              <a:t>dependência</a:t>
            </a:r>
            <a:r>
              <a:rPr lang="en-US" b="1" i="1" dirty="0"/>
              <a:t> maven do </a:t>
            </a:r>
            <a:r>
              <a:rPr lang="en-US" b="1" i="1" dirty="0" err="1"/>
              <a:t>mapstruct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208D1-7ABC-B991-9331-D947EC79CFE8}"/>
              </a:ext>
            </a:extLst>
          </p:cNvPr>
          <p:cNvSpPr txBox="1"/>
          <p:nvPr/>
        </p:nvSpPr>
        <p:spPr>
          <a:xfrm>
            <a:off x="4688215" y="583618"/>
            <a:ext cx="180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Usando</a:t>
            </a:r>
            <a:r>
              <a:rPr lang="en-US" b="1" i="1" dirty="0"/>
              <a:t> Maven</a:t>
            </a:r>
          </a:p>
        </p:txBody>
      </p:sp>
      <p:sp>
        <p:nvSpPr>
          <p:cNvPr id="14" name="CaixaDeTexto 8">
            <a:extLst>
              <a:ext uri="{FF2B5EF4-FFF2-40B4-BE49-F238E27FC236}">
                <a16:creationId xmlns:a16="http://schemas.microsoft.com/office/drawing/2014/main" id="{9EB99A26-01FE-B0D4-92E8-AA4AEEA86A27}"/>
              </a:ext>
            </a:extLst>
          </p:cNvPr>
          <p:cNvSpPr txBox="1"/>
          <p:nvPr/>
        </p:nvSpPr>
        <p:spPr>
          <a:xfrm>
            <a:off x="6320315" y="952950"/>
            <a:ext cx="4652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Adicionar o plugin do mapstruct, para gerar as implementações na altura de compilação do projeto, com o auxílio do lombok-processor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7BDD4-975B-934D-5C56-D6E6D5D3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9" y="3135324"/>
            <a:ext cx="4652387" cy="122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EE087-B9B5-BC3E-2468-AF48E41C6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908" y="2153279"/>
            <a:ext cx="3828461" cy="3345464"/>
          </a:xfrm>
          <a:prstGeom prst="rect">
            <a:avLst/>
          </a:prstGeom>
        </p:spPr>
      </p:pic>
      <p:sp>
        <p:nvSpPr>
          <p:cNvPr id="16" name="CaixaDeTexto 10">
            <a:extLst>
              <a:ext uri="{FF2B5EF4-FFF2-40B4-BE49-F238E27FC236}">
                <a16:creationId xmlns:a16="http://schemas.microsoft.com/office/drawing/2014/main" id="{C9D806B5-A737-D8B4-44B2-3C7D20F13A3E}"/>
              </a:ext>
            </a:extLst>
          </p:cNvPr>
          <p:cNvSpPr txBox="1"/>
          <p:nvPr/>
        </p:nvSpPr>
        <p:spPr>
          <a:xfrm>
            <a:off x="8646509" y="5670058"/>
            <a:ext cx="13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22-07-2022</a:t>
            </a:r>
            <a:endParaRPr lang="pt-PT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F0519A-9A6A-40E6-A5ED-04171CC7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45" y="5191798"/>
            <a:ext cx="2099268" cy="1325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E53D854-BB9F-4557-9FD5-3806F48F3BAC}"/>
              </a:ext>
            </a:extLst>
          </p:cNvPr>
          <p:cNvSpPr/>
          <p:nvPr/>
        </p:nvSpPr>
        <p:spPr>
          <a:xfrm>
            <a:off x="10992897" y="-3918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8B2D3-8219-4A3D-8900-4A867230EA59}"/>
              </a:ext>
            </a:extLst>
          </p:cNvPr>
          <p:cNvSpPr txBox="1"/>
          <p:nvPr/>
        </p:nvSpPr>
        <p:spPr>
          <a:xfrm>
            <a:off x="5591810" y="5476352"/>
            <a:ext cx="305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rgbClr val="E60D15"/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Friday Tech Days</a:t>
            </a:r>
            <a:endParaRPr lang="pt-PT" sz="3200" dirty="0">
              <a:ln>
                <a:solidFill>
                  <a:srgbClr val="E60D15"/>
                </a:solidFill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6CE2A-B1E7-47D6-A71F-C30400E6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640" y="709073"/>
            <a:ext cx="2360340" cy="1413342"/>
          </a:xfrm>
        </p:spPr>
        <p:txBody>
          <a:bodyPr>
            <a:noAutofit/>
          </a:bodyPr>
          <a:lstStyle/>
          <a:p>
            <a:r>
              <a:rPr lang="en-US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DEMO</a:t>
            </a:r>
            <a:endParaRPr lang="pt-PT" sz="6600" b="1" i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11604F69-D183-79E4-6DC7-CA7A1AB78FEA}"/>
              </a:ext>
            </a:extLst>
          </p:cNvPr>
          <p:cNvSpPr txBox="1"/>
          <p:nvPr/>
        </p:nvSpPr>
        <p:spPr>
          <a:xfrm>
            <a:off x="8646509" y="5670058"/>
            <a:ext cx="13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22-07-2022</a:t>
            </a:r>
            <a:endParaRPr lang="pt-PT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F0519A-9A6A-40E6-A5ED-04171CC7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45" y="5191798"/>
            <a:ext cx="2099268" cy="1325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E53D854-BB9F-4557-9FD5-3806F48F3BAC}"/>
              </a:ext>
            </a:extLst>
          </p:cNvPr>
          <p:cNvSpPr/>
          <p:nvPr/>
        </p:nvSpPr>
        <p:spPr>
          <a:xfrm>
            <a:off x="10992897" y="-3918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08B2D3-8219-4A3D-8900-4A867230EA59}"/>
              </a:ext>
            </a:extLst>
          </p:cNvPr>
          <p:cNvSpPr txBox="1"/>
          <p:nvPr/>
        </p:nvSpPr>
        <p:spPr>
          <a:xfrm>
            <a:off x="5591810" y="5476352"/>
            <a:ext cx="305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rgbClr val="E60D15"/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Friday Tech Days</a:t>
            </a:r>
            <a:endParaRPr lang="pt-PT" sz="3200" dirty="0">
              <a:ln>
                <a:solidFill>
                  <a:srgbClr val="E60D15"/>
                </a:solidFill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6CE2A-B1E7-47D6-A71F-C30400E6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444" y="365125"/>
            <a:ext cx="2181611" cy="1325563"/>
          </a:xfrm>
        </p:spPr>
        <p:txBody>
          <a:bodyPr/>
          <a:lstStyle/>
          <a:p>
            <a:r>
              <a:rPr lang="en-US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Dúvidas</a:t>
            </a:r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pt-PT" b="1" i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018E4-1006-4941-B638-60F101A9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444" y="1884394"/>
            <a:ext cx="7495111" cy="758184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 da DNXT.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5A269080-6A22-71E4-E6DD-C3FE75B325A7}"/>
              </a:ext>
            </a:extLst>
          </p:cNvPr>
          <p:cNvSpPr txBox="1"/>
          <p:nvPr/>
        </p:nvSpPr>
        <p:spPr>
          <a:xfrm>
            <a:off x="8646509" y="5670058"/>
            <a:ext cx="13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22-07-2022</a:t>
            </a:r>
            <a:endParaRPr lang="pt-PT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130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Calisto MT</vt:lpstr>
      <vt:lpstr>Office Theme</vt:lpstr>
      <vt:lpstr>PowerPoint Presentation</vt:lpstr>
      <vt:lpstr>O que é o MapStruct</vt:lpstr>
      <vt:lpstr>Razões de utilização</vt:lpstr>
      <vt:lpstr>PowerPoint Presentation</vt:lpstr>
      <vt:lpstr>DEMO</vt:lpstr>
      <vt:lpstr>Dúvidas: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Macedo</dc:creator>
  <cp:lastModifiedBy>Luís Macedo</cp:lastModifiedBy>
  <cp:revision>31</cp:revision>
  <dcterms:created xsi:type="dcterms:W3CDTF">2022-03-03T19:50:12Z</dcterms:created>
  <dcterms:modified xsi:type="dcterms:W3CDTF">2022-07-22T14:07:36Z</dcterms:modified>
</cp:coreProperties>
</file>