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  <p:sldMasterId id="2147483786" r:id="rId2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94620" autoAdjust="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86562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C963F-8599-4591-9A99-94B5A01B4BD7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smtClean="0"/>
              <a:t>Sencha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EFBC8-CDEE-4F29-AB31-3FB127134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34554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Sencha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4EFBC8-CDEE-4F29-AB31-3FB12713419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661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1DF6C85-580E-49AA-8C0F-7282E851D184}" type="datetimeFigureOut">
              <a:rPr lang="en-US" smtClean="0"/>
              <a:pPr eaLnBrk="1" latinLnBrk="0" hangingPunct="1"/>
              <a:t>11/30/2018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34A-1094-4C26-ADA4-1AB6210859AE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694378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378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latinLnBrk="0" hangingPunct="1"/>
            <a:fld id="{11DF6C85-580E-49AA-8C0F-7282E851D184}" type="datetimeFigureOut">
              <a:rPr lang="en-US" smtClean="0"/>
              <a:pPr eaLnBrk="1" latinLnBrk="0" hangingPunct="1"/>
              <a:t>11/30/2018</a:t>
            </a:fld>
            <a:endParaRPr lang="en-US" sz="11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zh-CN" altLang="en-US" sz="11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6D95434A-1094-4C26-ADA4-1AB6210859AE}" type="slidenum">
              <a:rPr kumimoji="0" lang="en-US" smtClean="0"/>
              <a:pPr algn="ctr" eaLnBrk="1" latinLnBrk="0" hangingPunct="1"/>
              <a:t>‹#›</a:t>
            </a:fld>
            <a:endParaRPr kumimoji="0" lang="zh-CN" altLang="en-US" b="0" dirty="0"/>
          </a:p>
        </p:txBody>
      </p:sp>
      <p:pic>
        <p:nvPicPr>
          <p:cNvPr id="7" name="Picture 7" descr="7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6" y="6309320"/>
            <a:ext cx="914400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Sencha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48" y="114288"/>
            <a:ext cx="2924175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7236296" y="6415385"/>
            <a:ext cx="19796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de-DE" altLang="zh-CN" sz="1600" dirty="0">
                <a:solidFill>
                  <a:prstClr val="black"/>
                </a:solidFill>
                <a:ea typeface="微软雅黑" pitchFamily="34" charset="-122"/>
              </a:rPr>
              <a:t>Page </a:t>
            </a:r>
            <a:fld id="{8C94B7AD-E6FB-4674-A6FE-D2B4CAD1CA4F}" type="slidenum">
              <a:rPr lang="de-DE" altLang="zh-CN" sz="1600">
                <a:solidFill>
                  <a:prstClr val="black"/>
                </a:solidFill>
                <a:ea typeface="微软雅黑" pitchFamily="34" charset="-122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zh-CN" altLang="en-GB" sz="1600" dirty="0">
              <a:solidFill>
                <a:prstClr val="black"/>
              </a:solidFill>
              <a:ea typeface="微软雅黑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286379" y="1002348"/>
            <a:ext cx="6877909" cy="503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02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ncha Ext JS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301985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nchaGXT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319142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encha ExtReact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286390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enchaTest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286390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769309" y="6366510"/>
            <a:ext cx="70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Ext JS</a:t>
            </a:r>
            <a:endParaRPr lang="zh-CN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050322" y="637203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GXT</a:t>
            </a:r>
            <a:endParaRPr lang="en-US" altLang="zh-CN" sz="1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5220072" y="6372036"/>
            <a:ext cx="99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ExtReact</a:t>
            </a:r>
            <a:endParaRPr lang="en-US" altLang="zh-CN" sz="1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380312" y="6372036"/>
            <a:ext cx="1282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Sencha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</a:t>
            </a:r>
            <a:endParaRPr lang="en-US" altLang="zh-CN" sz="1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315438" y="1764725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Ext </a:t>
            </a:r>
            <a:r>
              <a:rPr lang="zh-CN" altLang="en-US" sz="3600" b="1" dirty="0" smtClean="0"/>
              <a:t>技术培训</a:t>
            </a:r>
            <a:endParaRPr lang="zh-CN" altLang="en-US" sz="3600" b="1" dirty="0"/>
          </a:p>
        </p:txBody>
      </p:sp>
      <p:pic>
        <p:nvPicPr>
          <p:cNvPr id="16" name="Picture 6" descr="Sencha logo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48" y="114288"/>
            <a:ext cx="2924175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74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12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4000" y="3137432"/>
            <a:ext cx="6096000" cy="579600"/>
          </a:xfrm>
          <a:prstGeom prst="rect">
            <a:avLst/>
          </a:prstGeom>
          <a:scene3d>
            <a:camera prst="orthographicFront"/>
            <a:lightRig rig="flat" dir="t"/>
          </a:scene3d>
          <a:sp3d z="190500" extrusionH="12700" prstMaterial="plastic">
            <a:bevelT w="50800" h="50800"/>
          </a:sp3d>
        </p:spPr>
        <p:style>
          <a:lnRef idx="1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任意多边形 2"/>
          <p:cNvSpPr/>
          <p:nvPr/>
        </p:nvSpPr>
        <p:spPr>
          <a:xfrm>
            <a:off x="1828800" y="2797951"/>
            <a:ext cx="4267200" cy="678960"/>
          </a:xfrm>
          <a:custGeom>
            <a:avLst/>
            <a:gdLst>
              <a:gd name="connsiteX0" fmla="*/ 0 w 4267200"/>
              <a:gd name="connsiteY0" fmla="*/ 113162 h 678960"/>
              <a:gd name="connsiteX1" fmla="*/ 33144 w 4267200"/>
              <a:gd name="connsiteY1" fmla="*/ 33144 h 678960"/>
              <a:gd name="connsiteX2" fmla="*/ 113162 w 4267200"/>
              <a:gd name="connsiteY2" fmla="*/ 0 h 678960"/>
              <a:gd name="connsiteX3" fmla="*/ 4154038 w 4267200"/>
              <a:gd name="connsiteY3" fmla="*/ 0 h 678960"/>
              <a:gd name="connsiteX4" fmla="*/ 4234056 w 4267200"/>
              <a:gd name="connsiteY4" fmla="*/ 33144 h 678960"/>
              <a:gd name="connsiteX5" fmla="*/ 4267200 w 4267200"/>
              <a:gd name="connsiteY5" fmla="*/ 113162 h 678960"/>
              <a:gd name="connsiteX6" fmla="*/ 4267200 w 4267200"/>
              <a:gd name="connsiteY6" fmla="*/ 565798 h 678960"/>
              <a:gd name="connsiteX7" fmla="*/ 4234056 w 4267200"/>
              <a:gd name="connsiteY7" fmla="*/ 645816 h 678960"/>
              <a:gd name="connsiteX8" fmla="*/ 4154038 w 4267200"/>
              <a:gd name="connsiteY8" fmla="*/ 678960 h 678960"/>
              <a:gd name="connsiteX9" fmla="*/ 113162 w 4267200"/>
              <a:gd name="connsiteY9" fmla="*/ 678960 h 678960"/>
              <a:gd name="connsiteX10" fmla="*/ 33144 w 4267200"/>
              <a:gd name="connsiteY10" fmla="*/ 645816 h 678960"/>
              <a:gd name="connsiteX11" fmla="*/ 0 w 4267200"/>
              <a:gd name="connsiteY11" fmla="*/ 565798 h 678960"/>
              <a:gd name="connsiteX12" fmla="*/ 0 w 4267200"/>
              <a:gd name="connsiteY12" fmla="*/ 113162 h 67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67200" h="678960">
                <a:moveTo>
                  <a:pt x="0" y="113162"/>
                </a:moveTo>
                <a:cubicBezTo>
                  <a:pt x="0" y="83150"/>
                  <a:pt x="11922" y="54366"/>
                  <a:pt x="33144" y="33144"/>
                </a:cubicBezTo>
                <a:cubicBezTo>
                  <a:pt x="54366" y="11922"/>
                  <a:pt x="83149" y="0"/>
                  <a:pt x="113162" y="0"/>
                </a:cubicBezTo>
                <a:lnTo>
                  <a:pt x="4154038" y="0"/>
                </a:lnTo>
                <a:cubicBezTo>
                  <a:pt x="4184050" y="0"/>
                  <a:pt x="4212834" y="11922"/>
                  <a:pt x="4234056" y="33144"/>
                </a:cubicBezTo>
                <a:cubicBezTo>
                  <a:pt x="4255278" y="54366"/>
                  <a:pt x="4267200" y="83149"/>
                  <a:pt x="4267200" y="113162"/>
                </a:cubicBezTo>
                <a:lnTo>
                  <a:pt x="4267200" y="565798"/>
                </a:lnTo>
                <a:cubicBezTo>
                  <a:pt x="4267200" y="595810"/>
                  <a:pt x="4255278" y="624594"/>
                  <a:pt x="4234056" y="645816"/>
                </a:cubicBezTo>
                <a:cubicBezTo>
                  <a:pt x="4212834" y="667038"/>
                  <a:pt x="4184051" y="678960"/>
                  <a:pt x="4154038" y="678960"/>
                </a:cubicBezTo>
                <a:lnTo>
                  <a:pt x="113162" y="678960"/>
                </a:lnTo>
                <a:cubicBezTo>
                  <a:pt x="83150" y="678960"/>
                  <a:pt x="54366" y="667038"/>
                  <a:pt x="33144" y="645816"/>
                </a:cubicBezTo>
                <a:cubicBezTo>
                  <a:pt x="11922" y="624594"/>
                  <a:pt x="0" y="595811"/>
                  <a:pt x="0" y="565798"/>
                </a:cubicBezTo>
                <a:lnTo>
                  <a:pt x="0" y="11316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94434" tIns="33144" rIns="194434" bIns="33144" spcCol="1270" anchor="ctr"/>
          <a:lstStyle/>
          <a:p>
            <a:pPr defTabSz="102235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300" b="1" dirty="0" smtClean="0">
                <a:solidFill>
                  <a:schemeClr val="bg1"/>
                </a:solidFill>
              </a:rPr>
              <a:t>相关技术</a:t>
            </a:r>
            <a:endParaRPr lang="zh-CN" altLang="en-US" sz="2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16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7087" y="404664"/>
            <a:ext cx="2759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/>
              <a:t>Sencha</a:t>
            </a:r>
            <a:r>
              <a:rPr lang="en-US" altLang="zh-CN" sz="2000" b="1" dirty="0" smtClean="0"/>
              <a:t> classic </a:t>
            </a:r>
            <a:r>
              <a:rPr lang="zh-CN" altLang="en-US" sz="2000" dirty="0" smtClean="0"/>
              <a:t>框架结构</a:t>
            </a:r>
            <a:endParaRPr lang="zh-CN" alt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91" y="1124744"/>
            <a:ext cx="263842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51068" y="119675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b="1" dirty="0" smtClean="0"/>
              <a:t>包结构说明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079160" y="1566084"/>
            <a:ext cx="50435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zh-CN" sz="1200" dirty="0" smtClean="0"/>
              <a:t>app  </a:t>
            </a:r>
            <a:r>
              <a:rPr lang="zh-CN" altLang="en-US" sz="1200" dirty="0" smtClean="0"/>
              <a:t>项目编写代码目录</a:t>
            </a:r>
            <a:endParaRPr lang="en-US" altLang="zh-CN" sz="1200" dirty="0"/>
          </a:p>
          <a:p>
            <a:pPr marL="171450" indent="-171450">
              <a:buFontTx/>
              <a:buChar char="-"/>
            </a:pPr>
            <a:r>
              <a:rPr lang="en-US" altLang="zh-CN" sz="1200" dirty="0" smtClean="0"/>
              <a:t>build</a:t>
            </a:r>
            <a:r>
              <a:rPr lang="zh-CN" altLang="en-US" sz="1200" dirty="0" smtClean="0"/>
              <a:t>为编译压缩后的文件夹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其中包括</a:t>
            </a:r>
            <a:r>
              <a:rPr lang="en-US" altLang="zh-CN" sz="1200" dirty="0"/>
              <a:t>(</a:t>
            </a:r>
            <a:r>
              <a:rPr lang="en-US" altLang="zh-CN" sz="1200" dirty="0" smtClean="0"/>
              <a:t>development, testing</a:t>
            </a:r>
            <a:r>
              <a:rPr lang="en-US" altLang="zh-CN" sz="1200" dirty="0"/>
              <a:t>, production</a:t>
            </a:r>
            <a:r>
              <a:rPr lang="en-US" altLang="zh-CN" sz="12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err="1" smtClean="0"/>
              <a:t>ext</a:t>
            </a:r>
            <a:r>
              <a:rPr lang="en-US" altLang="zh-CN" sz="1200" dirty="0" smtClean="0"/>
              <a:t>  SDK</a:t>
            </a:r>
            <a:r>
              <a:rPr lang="zh-CN" altLang="en-US" sz="1200" dirty="0" smtClean="0"/>
              <a:t>文件</a:t>
            </a:r>
            <a:endParaRPr lang="en-US" altLang="zh-CN" sz="1200" dirty="0" smtClean="0"/>
          </a:p>
          <a:p>
            <a:pPr marL="171450" indent="-171450">
              <a:buFontTx/>
              <a:buChar char="-"/>
            </a:pPr>
            <a:r>
              <a:rPr lang="en-US" altLang="zh-CN" sz="1200" dirty="0"/>
              <a:t>o</a:t>
            </a:r>
            <a:r>
              <a:rPr lang="en-US" altLang="zh-CN" sz="1200" dirty="0" smtClean="0"/>
              <a:t>verrides </a:t>
            </a:r>
            <a:r>
              <a:rPr lang="zh-CN" altLang="en-US" sz="1200" dirty="0" smtClean="0"/>
              <a:t>用于重写扩展</a:t>
            </a:r>
            <a:r>
              <a:rPr lang="en-US" altLang="zh-CN" sz="1200" dirty="0" err="1" smtClean="0"/>
              <a:t>ExtJS</a:t>
            </a:r>
            <a:r>
              <a:rPr lang="zh-CN" altLang="en-US" sz="1200" dirty="0"/>
              <a:t>的</a:t>
            </a:r>
            <a:r>
              <a:rPr lang="zh-CN" altLang="en-US" sz="1200" dirty="0" smtClean="0"/>
              <a:t>类</a:t>
            </a:r>
            <a:endParaRPr lang="en-US" altLang="zh-CN" sz="1200" dirty="0" smtClean="0"/>
          </a:p>
          <a:p>
            <a:pPr marL="171450" indent="-171450">
              <a:buFontTx/>
              <a:buChar char="-"/>
            </a:pPr>
            <a:r>
              <a:rPr lang="en-US" altLang="zh-CN" sz="1200" dirty="0" smtClean="0"/>
              <a:t>resources </a:t>
            </a:r>
            <a:r>
              <a:rPr lang="zh-CN" altLang="en-US" sz="1200" dirty="0" smtClean="0"/>
              <a:t>资源文件</a:t>
            </a:r>
            <a:endParaRPr lang="en-US" altLang="zh-CN" sz="1200" dirty="0" smtClean="0"/>
          </a:p>
          <a:p>
            <a:pPr marL="171450" indent="-171450">
              <a:buFontTx/>
              <a:buChar char="-"/>
            </a:pPr>
            <a:r>
              <a:rPr lang="en-US" altLang="zh-CN" sz="1200" dirty="0" smtClean="0"/>
              <a:t>sass </a:t>
            </a:r>
            <a:r>
              <a:rPr lang="zh-CN" altLang="en-US" sz="1200" dirty="0" smtClean="0"/>
              <a:t>样式主题</a:t>
            </a:r>
            <a:r>
              <a:rPr lang="en-US" altLang="zh-CN" sz="1200" dirty="0" smtClean="0"/>
              <a:t> (</a:t>
            </a:r>
            <a:r>
              <a:rPr lang="en-US" altLang="zh-CN" sz="1200" dirty="0" err="1" smtClean="0"/>
              <a:t>etc,example,src,var</a:t>
            </a:r>
            <a:r>
              <a:rPr lang="en-US" altLang="zh-CN" sz="12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/>
              <a:t>app.js </a:t>
            </a:r>
            <a:r>
              <a:rPr lang="zh-CN" altLang="en-US" sz="1200" dirty="0" smtClean="0"/>
              <a:t>程序入口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继承</a:t>
            </a:r>
            <a:r>
              <a:rPr lang="en-US" altLang="zh-CN" sz="1200" dirty="0" smtClean="0"/>
              <a:t>application.js)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err="1" smtClean="0"/>
              <a:t>app.json</a:t>
            </a:r>
            <a:r>
              <a:rPr lang="en-US" altLang="zh-CN" sz="1200" dirty="0" smtClean="0"/>
              <a:t> </a:t>
            </a:r>
            <a:r>
              <a:rPr lang="zh-CN" altLang="en-US" sz="1200" dirty="0"/>
              <a:t>程序</a:t>
            </a:r>
            <a:r>
              <a:rPr lang="zh-CN" altLang="en-US" sz="1200" dirty="0" smtClean="0"/>
              <a:t>配置项</a:t>
            </a:r>
            <a:endParaRPr lang="en-US" altLang="zh-CN" sz="1200" dirty="0" smtClean="0"/>
          </a:p>
          <a:p>
            <a:pPr marL="171450" indent="-171450">
              <a:buFontTx/>
              <a:buChar char="-"/>
            </a:pPr>
            <a:r>
              <a:rPr lang="en-US" altLang="zh-CN" sz="1200" dirty="0" smtClean="0"/>
              <a:t>bootstrap.css </a:t>
            </a:r>
            <a:r>
              <a:rPr lang="zh-CN" altLang="en-US" sz="1200" dirty="0" smtClean="0"/>
              <a:t>本地运行文件</a:t>
            </a:r>
            <a:endParaRPr lang="en-US" altLang="zh-CN" sz="1200" dirty="0" smtClean="0"/>
          </a:p>
          <a:p>
            <a:pPr marL="171450" indent="-171450">
              <a:buFontTx/>
              <a:buChar char="-"/>
            </a:pPr>
            <a:r>
              <a:rPr lang="en-US" altLang="zh-CN" sz="1200" dirty="0" err="1" smtClean="0"/>
              <a:t>bootstrap.json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本地启动引用类</a:t>
            </a:r>
            <a:endParaRPr lang="en-US" altLang="zh-CN" sz="1200" dirty="0" smtClean="0"/>
          </a:p>
          <a:p>
            <a:pPr marL="171450" lvl="1" indent="-171450">
              <a:buFontTx/>
              <a:buChar char="-"/>
            </a:pPr>
            <a:r>
              <a:rPr lang="en-US" altLang="zh-CN" sz="1200" dirty="0"/>
              <a:t>b</a:t>
            </a:r>
            <a:r>
              <a:rPr lang="en-US" altLang="zh-CN" sz="1200" dirty="0" smtClean="0"/>
              <a:t>uild.xml</a:t>
            </a:r>
            <a:r>
              <a:rPr lang="zh-CN" altLang="en-US" sz="1200" dirty="0"/>
              <a:t>为框架编译</a:t>
            </a:r>
            <a:r>
              <a:rPr lang="zh-CN" altLang="en-US" sz="1200" dirty="0" smtClean="0"/>
              <a:t>配置文件</a:t>
            </a:r>
            <a:endParaRPr lang="en-US" altLang="zh-CN" sz="1200" dirty="0" smtClean="0"/>
          </a:p>
          <a:p>
            <a:pPr marL="171450" lvl="1" indent="-171450">
              <a:buFontTx/>
              <a:buChar char="-"/>
            </a:pPr>
            <a:r>
              <a:rPr lang="en-US" altLang="zh-CN" sz="1200" dirty="0" smtClean="0"/>
              <a:t>index.html </a:t>
            </a:r>
            <a:r>
              <a:rPr lang="zh-CN" altLang="en-US" sz="1200" dirty="0" smtClean="0"/>
              <a:t>访问页面入口</a:t>
            </a:r>
            <a:endParaRPr lang="en-US" altLang="zh-CN" sz="1200" dirty="0" smtClean="0"/>
          </a:p>
          <a:p>
            <a:pPr marL="171450" lvl="1" indent="-171450">
              <a:buFontTx/>
              <a:buChar char="-"/>
            </a:pPr>
            <a:r>
              <a:rPr lang="en-US" altLang="zh-CN" sz="1200" dirty="0" err="1" smtClean="0"/>
              <a:t>workspace.json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工作区</a:t>
            </a:r>
            <a:endParaRPr lang="en-US" altLang="zh-CN" sz="1200" dirty="0"/>
          </a:p>
          <a:p>
            <a:pPr marL="171450" indent="-171450">
              <a:buFontTx/>
              <a:buChar char="-"/>
            </a:pPr>
            <a:endParaRPr lang="en-US" altLang="zh-CN" sz="1200" dirty="0" smtClean="0"/>
          </a:p>
          <a:p>
            <a:pPr marL="171450" indent="-171450">
              <a:buFontTx/>
              <a:buChar char="-"/>
            </a:pP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6917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44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</TotalTime>
  <Words>82</Words>
  <Application>Microsoft Office PowerPoint</Application>
  <PresentationFormat>全屏显示(4:3)</PresentationFormat>
  <Paragraphs>18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001</vt:lpstr>
      <vt:lpstr>002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jpengsong</dc:creator>
  <cp:lastModifiedBy>jpengsong</cp:lastModifiedBy>
  <cp:revision>68</cp:revision>
  <dcterms:created xsi:type="dcterms:W3CDTF">2018-11-30T02:10:13Z</dcterms:created>
  <dcterms:modified xsi:type="dcterms:W3CDTF">2018-11-30T08:11:49Z</dcterms:modified>
</cp:coreProperties>
</file>