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0639B3-E335-499D-B626-7EC3FA271420}">
  <a:tblStyle styleId="{C70639B3-E335-499D-B626-7EC3FA2714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8ff3c53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8ff3c53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3771b58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3771b58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Kravspecifikationsrisiko: Misforståelser af programmets funktioner.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Personal Risiko</a:t>
            </a:r>
            <a:r>
              <a:rPr lang="en-GB"/>
              <a:t>: Brugervenlighed ift. e</a:t>
            </a:r>
            <a:r>
              <a:rPr lang="en-GB"/>
              <a:t>n ny medarbejder skal lære programmet.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3771b580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3771b580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3771b580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3771b580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Bugs: </a:t>
            </a:r>
            <a:r>
              <a:rPr lang="en-GB">
                <a:solidFill>
                  <a:srgbClr val="31394D"/>
                </a:solidFill>
              </a:rPr>
              <a:t>Internet, så programmet kan opdateres, eller aftale med kunden om en prøve af programmet et par uger før det endelige program, så man kan få løst de mulige bugs der findes</a:t>
            </a:r>
            <a:endParaRPr>
              <a:solidFill>
                <a:srgbClr val="3139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Risikoanalyse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Mario’s </a:t>
            </a:r>
            <a:r>
              <a:rPr lang="en-GB"/>
              <a:t>pizzeria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3" y="195263"/>
            <a:ext cx="654367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032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Risikomomenter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874025" y="772000"/>
            <a:ext cx="53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{C70639B3-E335-499D-B626-7EC3FA271420}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Kravspecifikationsrisiko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Kommunikation. UI.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Teknologisk risiko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Bugs eller opdateringer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Personalerisiko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Indlæring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Ressourcerisiko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Bugs, forældet hardware.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Estimeringsrisiko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Uenigheder, misfortåelser.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Produktrisiko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Fysisk debugging og opdatering.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Risikoanalyse tabel</a:t>
            </a: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{C70639B3-E335-499D-B626-7EC3FA271420}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Risikomoment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Sandsynlighed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Konsekvens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Produkt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Bugs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1-10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2-20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Strømnedbrud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8-10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8-10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Forældet </a:t>
                      </a:r>
                      <a:r>
                        <a:rPr lang="en-GB" sz="1200"/>
                        <a:t>hardware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Ny medarbejder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Udvidet r</a:t>
            </a:r>
            <a:r>
              <a:rPr lang="en-GB"/>
              <a:t>isikoanalyse tabel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952500" y="149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{C70639B3-E335-499D-B626-7EC3FA271420}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/>
                        <a:t>Risiko-moment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Præventive tiltag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Ansvarlig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Løsnings forslag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Ansvarlig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Bugs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Internet eller prøveperiode af programmet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Projektgruppen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Projektgruppen tager ud til virksomheden og fikser det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Projektgruppen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Strømnedbrud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Reservebatteri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Kundens strømselvskab/vejr/område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Skift til reservebatteri indtil strøm bliver fikset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Brugeren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Forældet hardware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Ekstern harddrive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Kunden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Ny computer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Brugeren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Ny medarbejder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Ingen sygdom/ferie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Brugeren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Oplæring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Brugeren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