
<file path=[Content_Types].xml><?xml version="1.0" encoding="utf-8"?>
<Types xmlns="http://schemas.openxmlformats.org/package/2006/content-types"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6" r:id="rId2"/>
    <p:sldId id="256" r:id="rId3"/>
    <p:sldId id="329" r:id="rId4"/>
    <p:sldId id="268" r:id="rId5"/>
    <p:sldId id="330" r:id="rId6"/>
    <p:sldId id="332" r:id="rId7"/>
    <p:sldId id="333" r:id="rId8"/>
    <p:sldId id="334" r:id="rId9"/>
    <p:sldId id="338" r:id="rId10"/>
    <p:sldId id="342" r:id="rId11"/>
    <p:sldId id="341" r:id="rId12"/>
    <p:sldId id="343" r:id="rId13"/>
    <p:sldId id="344" r:id="rId14"/>
    <p:sldId id="280" r:id="rId15"/>
  </p:sldIdLst>
  <p:sldSz cx="9144000" cy="6858000" type="screen4x3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40">
          <p15:clr>
            <a:srgbClr val="A4A3A4"/>
          </p15:clr>
        </p15:guide>
        <p15:guide id="4" pos="5420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50" autoAdjust="0"/>
  </p:normalViewPr>
  <p:slideViewPr>
    <p:cSldViewPr snapToObjects="1" showGuides="1">
      <p:cViewPr varScale="1">
        <p:scale>
          <a:sx n="94" d="100"/>
          <a:sy n="94" d="100"/>
        </p:scale>
        <p:origin x="2094" y="66"/>
      </p:cViewPr>
      <p:guideLst>
        <p:guide orient="horz" pos="754"/>
        <p:guide orient="horz" pos="3838"/>
        <p:guide pos="340"/>
        <p:guide pos="54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30D92-9D29-4B80-B01C-A254EB54E9B4}" type="datetimeFigureOut">
              <a:rPr lang="nl-BE" smtClean="0"/>
              <a:t>28/05/2017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E2D88-A443-4BD9-B76C-DEDAF17D37A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7987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7BB96-5CC4-4FBA-B6DA-4C0FA69C8B55}" type="datetimeFigureOut">
              <a:rPr lang="nl-NL" smtClean="0"/>
              <a:t>28-5-2017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9E7CB-B55B-433F-ACF3-9EACF2CD01B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76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zonder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56" y="5190331"/>
            <a:ext cx="9154800" cy="16688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750" y="1196975"/>
            <a:ext cx="8064500" cy="2160017"/>
          </a:xfrm>
        </p:spPr>
        <p:txBody>
          <a:bodyPr lIns="72000" rIns="72000" anchor="b" anchorCtr="0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39750" y="3645024"/>
            <a:ext cx="8064500" cy="1656184"/>
          </a:xfrm>
        </p:spPr>
        <p:txBody>
          <a:bodyPr lIns="72000" rIns="72000">
            <a:noAutofit/>
          </a:bodyPr>
          <a:lstStyle>
            <a:lvl1pPr marL="0" indent="0" algn="l">
              <a:buNone/>
              <a:defRPr sz="26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96294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zonder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9144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28-5-2017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15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28-5-2017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Ondertitel 2"/>
          <p:cNvSpPr>
            <a:spLocks noGrp="1"/>
          </p:cNvSpPr>
          <p:nvPr>
            <p:ph type="subTitle" idx="14" hasCustomPrompt="1"/>
          </p:nvPr>
        </p:nvSpPr>
        <p:spPr>
          <a:xfrm>
            <a:off x="539750" y="3645024"/>
            <a:ext cx="40320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348108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39552" y="360000"/>
            <a:ext cx="39600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39552" y="1440000"/>
            <a:ext cx="3960000" cy="486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644008" y="0"/>
            <a:ext cx="4499992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28-5-2017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9212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4499992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860000" y="360000"/>
            <a:ext cx="39600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60000" y="1440000"/>
            <a:ext cx="3960000" cy="468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84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met afbeelding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 hasCustomPrompt="1"/>
          </p:nvPr>
        </p:nvSpPr>
        <p:spPr>
          <a:xfrm>
            <a:off x="-9246" y="-6037"/>
            <a:ext cx="9153245" cy="685279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 hasCustomPrompt="1"/>
          </p:nvPr>
        </p:nvSpPr>
        <p:spPr>
          <a:xfrm>
            <a:off x="-9245" y="5197559"/>
            <a:ext cx="9162000" cy="166261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BE" dirty="0"/>
              <a:t>Kopieer vanuit een andere dia de hoge boog met volledige logo en plak hem in deze dia. De foto moet achter de boog staan.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39750" y="3645024"/>
            <a:ext cx="80645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539750" y="2730292"/>
            <a:ext cx="8064500" cy="626701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 anchor="b" anchorCtr="0">
            <a:sp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8234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oofdstuk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00808"/>
            <a:ext cx="8064500" cy="1656184"/>
          </a:xfrm>
        </p:spPr>
        <p:txBody>
          <a:bodyPr lIns="72000" rIns="72000" anchor="b" anchorCtr="0">
            <a:noAutofit/>
          </a:bodyPr>
          <a:lstStyle>
            <a:lvl1pPr algn="l">
              <a:defRPr sz="3600" b="1" cap="none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750" y="1196975"/>
            <a:ext cx="8064500" cy="503833"/>
          </a:xfrm>
        </p:spPr>
        <p:txBody>
          <a:bodyPr lIns="72000" rIns="72000" anchor="b">
            <a:noAutofit/>
          </a:bodyPr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035-8169-445B-99AD-38F647E173A8}" type="datetime1">
              <a:rPr lang="nl-NL" smtClean="0"/>
              <a:t>28-5-2017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775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met tekst of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196976"/>
            <a:ext cx="8064896" cy="4895850"/>
          </a:xfrm>
        </p:spPr>
        <p:txBody>
          <a:bodyPr/>
          <a:lstStyle>
            <a:lvl2pPr marL="216000" indent="-216000">
              <a:defRPr sz="2600"/>
            </a:lvl2pPr>
            <a:lvl3pPr marL="576000" indent="-216000">
              <a:defRPr sz="2400"/>
            </a:lvl3pPr>
            <a:lvl4pPr marL="936000" indent="-216000">
              <a:defRPr sz="2200"/>
            </a:lvl4pPr>
            <a:lvl5pPr marL="1296000" indent="-216000">
              <a:defRPr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EDBC-F276-4708-BB2C-8BF9B9604881}" type="datetime1">
              <a:rPr lang="nl-NL" smtClean="0"/>
              <a:t>28-5-2017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072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en twee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9750" y="1196976"/>
            <a:ext cx="3960242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85788" indent="-228600">
              <a:defRPr sz="2000"/>
            </a:lvl3pPr>
            <a:lvl4pPr marL="958850" indent="-228600">
              <a:defRPr sz="1800"/>
            </a:lvl4pPr>
            <a:lvl5pPr marL="1309688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4008" y="1196976"/>
            <a:ext cx="3960242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85788" indent="-228600">
              <a:defRPr sz="2000"/>
            </a:lvl3pPr>
            <a:lvl4pPr marL="958850" indent="-228600">
              <a:defRPr sz="1800"/>
            </a:lvl4pPr>
            <a:lvl5pPr marL="1309688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4772-17F8-4E3A-83E4-CBDF682CE967}" type="datetime1">
              <a:rPr lang="nl-NL" smtClean="0"/>
              <a:t>28-5-2017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242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el en 2 kolommen: 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552" y="1196975"/>
            <a:ext cx="3957836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39552" y="2060848"/>
            <a:ext cx="3957836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196975"/>
            <a:ext cx="3959225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060848"/>
            <a:ext cx="3959225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3096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F2F8-F7C6-4601-B5D1-4C666ED97577}" type="datetime1">
              <a:rPr lang="nl-NL" smtClean="0"/>
              <a:t>28-5-2017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713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F28B-E245-4898-8A0D-E2E4E58A61F0}" type="datetime1">
              <a:rPr lang="nl-NL" smtClean="0"/>
              <a:t>28-5-2017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248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9C64-F411-4FDC-96AD-EC98B445DDC5}" type="datetime1">
              <a:rPr lang="nl-NL" smtClean="0"/>
              <a:t>28-5-2017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466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e of diagram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5013176"/>
            <a:ext cx="8064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39750" y="5590455"/>
            <a:ext cx="8064500" cy="411257"/>
          </a:xfrm>
        </p:spPr>
        <p:txBody>
          <a:bodyPr>
            <a:spAutoFit/>
          </a:bodyPr>
          <a:lstStyle>
            <a:lvl1pPr marL="0" indent="0">
              <a:buNone/>
              <a:defRPr sz="220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2D7C-B77E-48FB-B6F1-3640447F226A}" type="datetime1">
              <a:rPr lang="nl-NL" smtClean="0"/>
              <a:t>28-5-2017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 hasCustomPrompt="1"/>
          </p:nvPr>
        </p:nvSpPr>
        <p:spPr>
          <a:xfrm>
            <a:off x="545668" y="0"/>
            <a:ext cx="8058582" cy="498457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NL" dirty="0"/>
              <a:t>Klik op het pictogram om een illustratie, grafiek, tabel of filmpje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00205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064896" cy="936105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552" y="1196976"/>
            <a:ext cx="8064896" cy="4895850"/>
          </a:xfrm>
          <a:prstGeom prst="rect">
            <a:avLst/>
          </a:prstGeom>
        </p:spPr>
        <p:txBody>
          <a:bodyPr vert="horz" lIns="0" tIns="36000" rIns="0" bIns="3600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236296" y="6327740"/>
            <a:ext cx="1008112" cy="227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F06C36-30E3-4EC4-970C-BDB2513E3A51}" type="datetime1">
              <a:rPr lang="nl-NL" smtClean="0"/>
              <a:t>28-5-2017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220072" y="6562118"/>
            <a:ext cx="3024336" cy="20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-4356" y="6602881"/>
            <a:ext cx="461556" cy="257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B032377-C103-4EFE-98C1-80A6E5A7472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896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60" r:id="rId10"/>
    <p:sldLayoutId id="2147483662" r:id="rId11"/>
    <p:sldLayoutId id="2147483663" r:id="rId12"/>
    <p:sldLayoutId id="2147483664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jdelijke aanduiding voor afbeelding 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r="358"/>
          <a:stretch/>
        </p:blipFill>
        <p:spPr/>
      </p:pic>
      <p:pic>
        <p:nvPicPr>
          <p:cNvPr id="8" name="Tijdelijke aanduiding voor afbeelding 7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" b="195"/>
          <a:stretch>
            <a:fillRect/>
          </a:stretch>
        </p:blipFill>
        <p:spPr/>
      </p:pic>
      <p:pic>
        <p:nvPicPr>
          <p:cNvPr id="28" name="Afbeelding 27" descr="logo_UA_U_wit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33" r="-1"/>
          <a:stretch/>
        </p:blipFill>
        <p:spPr>
          <a:xfrm>
            <a:off x="3229004" y="823913"/>
            <a:ext cx="2685991" cy="1803391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540000" y="6228000"/>
            <a:ext cx="1261096" cy="349702"/>
          </a:xfrm>
          <a:prstGeom prst="rect">
            <a:avLst/>
          </a:prstGeom>
          <a:noFill/>
        </p:spPr>
        <p:txBody>
          <a:bodyPr wrap="none" lIns="72000" tIns="36000" rIns="72000" bIns="36000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2017/06/28</a:t>
            </a:r>
          </a:p>
        </p:txBody>
      </p:sp>
    </p:spTree>
    <p:extLst>
      <p:ext uri="{BB962C8B-B14F-4D97-AF65-F5344CB8AC3E}">
        <p14:creationId xmlns:p14="http://schemas.microsoft.com/office/powerpoint/2010/main" val="6314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Video latency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9552" y="1196975"/>
            <a:ext cx="8064896" cy="540590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tba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721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976"/>
            <a:ext cx="8064896" cy="554439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tba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8939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976"/>
            <a:ext cx="8064896" cy="554439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tba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955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 for your attention!</a:t>
            </a: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1841500"/>
            <a:ext cx="5372100" cy="3606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6043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jdelijke aanduiding voor afbeelding 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r="358"/>
          <a:stretch/>
        </p:blipFill>
        <p:spPr/>
      </p:pic>
      <p:pic>
        <p:nvPicPr>
          <p:cNvPr id="8" name="Tijdelijke aanduiding voor afbeelding 7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" b="195"/>
          <a:stretch>
            <a:fillRect/>
          </a:stretch>
        </p:blipFill>
        <p:spPr/>
      </p:pic>
      <p:pic>
        <p:nvPicPr>
          <p:cNvPr id="5" name="Afbeelding 4" descr="logo_UA_U_wit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33" r="-1"/>
          <a:stretch/>
        </p:blipFill>
        <p:spPr>
          <a:xfrm>
            <a:off x="3229004" y="823913"/>
            <a:ext cx="2685991" cy="180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6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nl-BE" dirty="0"/>
            </a:br>
            <a:r>
              <a:rPr lang="nl-BE" b="1" dirty="0"/>
              <a:t>Exploration of </a:t>
            </a:r>
            <a:r>
              <a:rPr lang="nl-BE" b="1" dirty="0" err="1"/>
              <a:t>the</a:t>
            </a:r>
            <a:r>
              <a:rPr lang="nl-BE" b="1" dirty="0"/>
              <a:t> TI AM5728 EVM Audio/Video Subsystem</a:t>
            </a:r>
            <a:endParaRPr lang="nl-NL" b="1" dirty="0"/>
          </a:p>
        </p:txBody>
      </p:sp>
      <p:sp>
        <p:nvSpPr>
          <p:cNvPr id="8" name="Ond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2400" dirty="0" err="1"/>
              <a:t>Faculty</a:t>
            </a:r>
            <a:r>
              <a:rPr lang="nl-BE" sz="2400" dirty="0"/>
              <a:t> of </a:t>
            </a:r>
            <a:r>
              <a:rPr lang="nl-BE" sz="2400" dirty="0" err="1"/>
              <a:t>Applied</a:t>
            </a:r>
            <a:r>
              <a:rPr lang="nl-BE" sz="2400" dirty="0"/>
              <a:t> Engineering - Electronics - ICT</a:t>
            </a:r>
          </a:p>
          <a:p>
            <a:r>
              <a:rPr lang="nl-BE" sz="2400" dirty="0"/>
              <a:t>University of </a:t>
            </a:r>
            <a:r>
              <a:rPr lang="nl-BE" sz="2400" dirty="0" err="1"/>
              <a:t>Antwerp</a:t>
            </a:r>
            <a:endParaRPr lang="nl-BE" sz="2400" dirty="0"/>
          </a:p>
          <a:p>
            <a:endParaRPr lang="nl-BE" sz="2400" dirty="0"/>
          </a:p>
          <a:p>
            <a:r>
              <a:rPr lang="nl-BE" sz="2400" dirty="0"/>
              <a:t>Dennis Joosens</a:t>
            </a:r>
            <a:br>
              <a:rPr lang="nl-BE" dirty="0"/>
            </a:b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2945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Research question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Audio latency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Network latency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Audio coding: Opus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Video latency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Future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04344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Tijdelijke aanduiding voor afbeelding 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r="358"/>
          <a:stretch/>
        </p:blipFill>
        <p:spPr/>
      </p:pic>
      <p:pic>
        <p:nvPicPr>
          <p:cNvPr id="8" name="Tijdelijke aanduiding voor afbeelding 7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" b="195"/>
          <a:stretch>
            <a:fillRect/>
          </a:stretch>
        </p:blipFill>
        <p:spPr/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539750" y="2730292"/>
            <a:ext cx="8064500" cy="626701"/>
          </a:xfrm>
        </p:spPr>
        <p:txBody>
          <a:bodyPr/>
          <a:lstStyle/>
          <a:p>
            <a:r>
              <a:rPr lang="nl-BE" dirty="0"/>
              <a:t>Research question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945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9552" y="1196976"/>
            <a:ext cx="8064896" cy="5661024"/>
          </a:xfrm>
        </p:spPr>
        <p:txBody>
          <a:bodyPr>
            <a:normAutofit/>
          </a:bodyPr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algn="ctr"/>
            <a:r>
              <a:rPr lang="nl-BE" sz="3200" b="1" i="1" dirty="0"/>
              <a:t>How </a:t>
            </a:r>
            <a:r>
              <a:rPr lang="nl-BE" sz="3200" b="1" i="1" dirty="0" err="1"/>
              <a:t>can</a:t>
            </a:r>
            <a:r>
              <a:rPr lang="nl-BE" sz="3200" b="1" i="1" dirty="0"/>
              <a:t> we keep </a:t>
            </a:r>
            <a:r>
              <a:rPr lang="nl-BE" sz="3200" b="1" i="1" dirty="0" err="1"/>
              <a:t>the</a:t>
            </a:r>
            <a:r>
              <a:rPr lang="nl-BE" sz="3200" b="1" i="1" dirty="0"/>
              <a:t> end-</a:t>
            </a:r>
            <a:r>
              <a:rPr lang="nl-BE" sz="3200" b="1" i="1" dirty="0" err="1"/>
              <a:t>to</a:t>
            </a:r>
            <a:r>
              <a:rPr lang="nl-BE" sz="3200" b="1" i="1" dirty="0"/>
              <a:t>-end </a:t>
            </a:r>
            <a:r>
              <a:rPr lang="nl-BE" sz="3200" b="1" i="1" dirty="0" err="1"/>
              <a:t>latency</a:t>
            </a:r>
            <a:r>
              <a:rPr lang="nl-BE" sz="3200" b="1" i="1" dirty="0"/>
              <a:t> </a:t>
            </a:r>
          </a:p>
          <a:p>
            <a:pPr algn="ctr"/>
            <a:r>
              <a:rPr lang="nl-BE" sz="3200" b="1" i="1" dirty="0"/>
              <a:t>of a TI AM5728 </a:t>
            </a:r>
            <a:r>
              <a:rPr lang="nl-BE" sz="3200" b="1" i="1" dirty="0" err="1"/>
              <a:t>based</a:t>
            </a:r>
            <a:r>
              <a:rPr lang="nl-BE" sz="3200" b="1" i="1" dirty="0"/>
              <a:t> system </a:t>
            </a:r>
          </a:p>
          <a:p>
            <a:pPr algn="ctr"/>
            <a:r>
              <a:rPr lang="nl-BE" sz="3200" b="1" i="1" dirty="0" err="1"/>
              <a:t>beneath</a:t>
            </a:r>
            <a:r>
              <a:rPr lang="nl-BE" sz="3200" b="1" i="1" dirty="0"/>
              <a:t> 25 ms?</a:t>
            </a:r>
          </a:p>
        </p:txBody>
      </p:sp>
    </p:spTree>
    <p:extLst>
      <p:ext uri="{BB962C8B-B14F-4D97-AF65-F5344CB8AC3E}">
        <p14:creationId xmlns:p14="http://schemas.microsoft.com/office/powerpoint/2010/main" val="376159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976"/>
            <a:ext cx="8064896" cy="554439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tba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9320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Title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tba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845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Title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tba</a:t>
            </a:r>
            <a:endParaRPr lang="en-US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9890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Audio coding: Opus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sym typeface="Wingdings"/>
              </a:rPr>
              <a:t>tba</a:t>
            </a:r>
            <a:endParaRPr lang="en-US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856749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UA 2">
      <a:dk1>
        <a:sysClr val="windowText" lastClr="000000"/>
      </a:dk1>
      <a:lt1>
        <a:sysClr val="window" lastClr="FFFFFF"/>
      </a:lt1>
      <a:dk2>
        <a:srgbClr val="004466"/>
      </a:dk2>
      <a:lt2>
        <a:srgbClr val="BBCCCC"/>
      </a:lt2>
      <a:accent1>
        <a:srgbClr val="004466"/>
      </a:accent1>
      <a:accent2>
        <a:srgbClr val="881133"/>
      </a:accent2>
      <a:accent3>
        <a:srgbClr val="889999"/>
      </a:accent3>
      <a:accent4>
        <a:srgbClr val="3399CC"/>
      </a:accent4>
      <a:accent5>
        <a:srgbClr val="DD9911"/>
      </a:accent5>
      <a:accent6>
        <a:srgbClr val="AAAA00"/>
      </a:accent6>
      <a:hlink>
        <a:srgbClr val="004466"/>
      </a:hlink>
      <a:folHlink>
        <a:srgbClr val="881133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Diavoorstelling (4:3)</PresentationFormat>
  <Paragraphs>48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Kantoorthema</vt:lpstr>
      <vt:lpstr>PowerPoint-presentatie</vt:lpstr>
      <vt:lpstr> Exploration of the TI AM5728 EVM Audio/Video Subsystem</vt:lpstr>
      <vt:lpstr>Agenda</vt:lpstr>
      <vt:lpstr>Research question</vt:lpstr>
      <vt:lpstr>Research Question</vt:lpstr>
      <vt:lpstr>Situation</vt:lpstr>
      <vt:lpstr>Audio latency</vt:lpstr>
      <vt:lpstr>Network latency</vt:lpstr>
      <vt:lpstr>Audio coding: Opus</vt:lpstr>
      <vt:lpstr>Video latency</vt:lpstr>
      <vt:lpstr>Future work</vt:lpstr>
      <vt:lpstr>Conclusion</vt:lpstr>
      <vt:lpstr>Thank you for your attention!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2013-10-11T12:12:31Z</dcterms:created>
  <dcterms:modified xsi:type="dcterms:W3CDTF">2017-05-28T19:28:48Z</dcterms:modified>
</cp:coreProperties>
</file>