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nl-NL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7">
          <p15:clr>
            <a:srgbClr val="A4A3A4"/>
          </p15:clr>
        </p15:guide>
        <p15:guide id="2" orient="horz" pos="7164">
          <p15:clr>
            <a:srgbClr val="A4A3A4"/>
          </p15:clr>
        </p15:guide>
        <p15:guide id="3" pos="357">
          <p15:clr>
            <a:srgbClr val="A4A3A4"/>
          </p15:clr>
        </p15:guide>
        <p15:guide id="4" pos="5691">
          <p15:clr>
            <a:srgbClr val="A4A3A4"/>
          </p15:clr>
        </p15:guide>
        <p15:guide id="5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288"/>
    <a:srgbClr val="6C1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75" d="100"/>
          <a:sy n="75" d="100"/>
        </p:scale>
        <p:origin x="2526" y="-42"/>
      </p:cViewPr>
      <p:guideLst>
        <p:guide orient="horz" pos="1407"/>
        <p:guide orient="horz" pos="7164"/>
        <p:guide pos="357"/>
        <p:guide pos="5691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25-5-2017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-8948928" y="-33203600"/>
            <a:ext cx="36000000" cy="36000000"/>
          </a:xfrm>
          <a:prstGeom prst="ellipse">
            <a:avLst/>
          </a:prstGeom>
          <a:solidFill>
            <a:srgbClr val="AA2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3737"/>
            <a:ext cx="9631680" cy="1755775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024736" y="1936305"/>
            <a:ext cx="3211141" cy="720080"/>
          </a:xfrm>
        </p:spPr>
        <p:txBody>
          <a:bodyPr lIns="100800" rIns="100800">
            <a:noAutofit/>
          </a:bodyPr>
          <a:lstStyle>
            <a:lvl1pPr marL="0" marR="0" indent="0" algn="r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Name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-14569552" y="-33847672"/>
            <a:ext cx="36000000" cy="36000000"/>
          </a:xfrm>
          <a:prstGeom prst="ellipse">
            <a:avLst/>
          </a:prstGeom>
          <a:solidFill>
            <a:srgbClr val="6C1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6104" y="-7912"/>
            <a:ext cx="8467725" cy="1148128"/>
          </a:xfrm>
        </p:spPr>
        <p:txBody>
          <a:bodyPr lIns="100800" rIns="100800" anchor="b" anchorCtr="0">
            <a:noAutofit/>
          </a:bodyPr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08112" y="11947157"/>
            <a:ext cx="634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Faculteit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Toegepaste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Ingenieurswetenschappen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Master</a:t>
            </a:r>
            <a:r>
              <a:rPr lang="en-US" sz="1800" baseline="0" dirty="0">
                <a:solidFill>
                  <a:schemeClr val="bg1"/>
                </a:solidFill>
              </a:rPr>
              <a:t> of Science in </a:t>
            </a:r>
            <a:r>
              <a:rPr lang="en-US" sz="1800" baseline="0" dirty="0" err="1">
                <a:solidFill>
                  <a:schemeClr val="bg1"/>
                </a:solidFill>
              </a:rPr>
              <a:t>Industriële</a:t>
            </a:r>
            <a:r>
              <a:rPr lang="en-US" sz="1800" baseline="0" dirty="0">
                <a:solidFill>
                  <a:schemeClr val="bg1"/>
                </a:solidFill>
              </a:rPr>
              <a:t> </a:t>
            </a:r>
            <a:r>
              <a:rPr lang="en-US" sz="1800" baseline="0" dirty="0" err="1">
                <a:solidFill>
                  <a:schemeClr val="bg1"/>
                </a:solidFill>
              </a:rPr>
              <a:t>Wetenschappen</a:t>
            </a:r>
            <a:r>
              <a:rPr lang="en-US" sz="1800" baseline="0" dirty="0">
                <a:solidFill>
                  <a:schemeClr val="bg1"/>
                </a:solidFill>
              </a:rPr>
              <a:t> – </a:t>
            </a:r>
            <a:r>
              <a:rPr lang="en-US" sz="1800" baseline="0" dirty="0" err="1">
                <a:solidFill>
                  <a:schemeClr val="bg1"/>
                </a:solidFill>
              </a:rPr>
              <a:t>Elektronica</a:t>
            </a:r>
            <a:r>
              <a:rPr lang="en-US" sz="1800" baseline="0" dirty="0">
                <a:solidFill>
                  <a:schemeClr val="bg1"/>
                </a:solidFill>
              </a:rPr>
              <a:t>-ICT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66530" y="217714"/>
            <a:ext cx="8468141" cy="1747396"/>
          </a:xfrm>
          <a:prstGeom prst="rect">
            <a:avLst/>
          </a:prstGeom>
        </p:spPr>
        <p:txBody>
          <a:bodyPr vert="horz" lIns="0" tIns="50400" rIns="0" bIns="5040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66530" y="2234355"/>
            <a:ext cx="8468141" cy="9138920"/>
          </a:xfrm>
          <a:prstGeom prst="rect">
            <a:avLst/>
          </a:prstGeom>
        </p:spPr>
        <p:txBody>
          <a:bodyPr vert="horz" lIns="0" tIns="50400" rIns="0" bIns="50400" rtlCol="0">
            <a:noAutofit/>
          </a:bodyPr>
          <a:lstStyle/>
          <a:p>
            <a:pPr lvl="0"/>
            <a:r>
              <a:rPr lang="en-US" dirty="0"/>
              <a:t>Click to edit Master text style</a:t>
            </a:r>
            <a:r>
              <a:rPr lang="en-GB" noProof="0" dirty="0"/>
              <a:t>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98111" y="11811782"/>
            <a:ext cx="1058518" cy="4238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25-5-2017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481076" y="12249287"/>
            <a:ext cx="3175553" cy="38675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574" y="12325379"/>
            <a:ext cx="484634" cy="48028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128016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80160" rtl="0" eaLnBrk="1" latinLnBrk="0" hangingPunct="1">
        <a:spcBef>
          <a:spcPct val="20000"/>
        </a:spcBef>
        <a:buFontTx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997903" indent="-400050" algn="l" defTabSz="128016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3400" kern="1200">
          <a:solidFill>
            <a:schemeClr val="tx2"/>
          </a:solidFill>
          <a:latin typeface="+mn-lt"/>
          <a:ea typeface="+mn-ea"/>
          <a:cs typeface="+mn-cs"/>
        </a:defRPr>
      </a:lvl2pPr>
      <a:lvl3pPr marL="1517968" indent="-320040" algn="l" defTabSz="128016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3pPr>
      <a:lvl4pPr marL="2006918" indent="-320040" algn="l" defTabSz="128016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515870" indent="-320040" algn="l" defTabSz="128016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Exploration of </a:t>
            </a:r>
            <a:r>
              <a:rPr lang="nl-BE" dirty="0" err="1"/>
              <a:t>the</a:t>
            </a:r>
            <a:r>
              <a:rPr lang="nl-BE" dirty="0"/>
              <a:t> TI AM5728 Audio/Video Subsystem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Dennis Joosens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408111" y="2800400"/>
            <a:ext cx="57606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/>
              <a:t>In </a:t>
            </a:r>
            <a:r>
              <a:rPr lang="nl-BE" sz="1800" dirty="0" err="1"/>
              <a:t>this</a:t>
            </a:r>
            <a:r>
              <a:rPr lang="nl-BE" sz="1800" dirty="0"/>
              <a:t> master thesis we </a:t>
            </a:r>
            <a:r>
              <a:rPr lang="nl-BE" sz="1800" dirty="0" err="1"/>
              <a:t>investigate</a:t>
            </a:r>
            <a:r>
              <a:rPr lang="nl-BE" sz="1800" dirty="0"/>
              <a:t> </a:t>
            </a:r>
            <a:r>
              <a:rPr lang="nl-BE" sz="1800" dirty="0" err="1"/>
              <a:t>if</a:t>
            </a:r>
            <a:r>
              <a:rPr lang="nl-BE" sz="1800" dirty="0"/>
              <a:t> </a:t>
            </a:r>
            <a:r>
              <a:rPr lang="nl-BE" sz="1800" dirty="0" err="1"/>
              <a:t>it</a:t>
            </a:r>
            <a:r>
              <a:rPr lang="nl-BE" sz="1800" dirty="0"/>
              <a:t> is </a:t>
            </a:r>
            <a:r>
              <a:rPr lang="nl-BE" sz="1800" dirty="0" err="1"/>
              <a:t>feasible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develop</a:t>
            </a:r>
            <a:r>
              <a:rPr lang="nl-BE" sz="1800" dirty="0"/>
              <a:t>  a </a:t>
            </a:r>
            <a:r>
              <a:rPr lang="nl-BE" sz="1800" dirty="0" err="1"/>
              <a:t>proof</a:t>
            </a:r>
            <a:r>
              <a:rPr lang="nl-BE" sz="1800" dirty="0"/>
              <a:t> of concept </a:t>
            </a:r>
            <a:r>
              <a:rPr lang="nl-BE" sz="1800" dirty="0" err="1"/>
              <a:t>videoconferencing</a:t>
            </a:r>
            <a:r>
              <a:rPr lang="nl-BE" sz="1800" dirty="0"/>
              <a:t> system </a:t>
            </a:r>
            <a:r>
              <a:rPr lang="nl-BE" sz="1800" dirty="0" err="1"/>
              <a:t>having</a:t>
            </a:r>
            <a:r>
              <a:rPr lang="nl-BE" sz="1800" dirty="0"/>
              <a:t> a maximum end-</a:t>
            </a:r>
            <a:r>
              <a:rPr lang="nl-BE" sz="1800" dirty="0" err="1"/>
              <a:t>to</a:t>
            </a:r>
            <a:r>
              <a:rPr lang="nl-BE" sz="1800" dirty="0"/>
              <a:t>-end </a:t>
            </a:r>
            <a:r>
              <a:rPr lang="nl-BE" sz="1800" dirty="0" err="1"/>
              <a:t>latency</a:t>
            </a:r>
            <a:r>
              <a:rPr lang="nl-BE" sz="1800" dirty="0"/>
              <a:t> of 25 ms. </a:t>
            </a:r>
          </a:p>
          <a:p>
            <a:r>
              <a:rPr lang="nl-BE" sz="1800" dirty="0"/>
              <a:t>The project is </a:t>
            </a:r>
            <a:r>
              <a:rPr lang="nl-BE" sz="1800" dirty="0" err="1"/>
              <a:t>executed</a:t>
            </a:r>
            <a:r>
              <a:rPr lang="nl-BE" sz="1800" dirty="0"/>
              <a:t>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  <a:r>
              <a:rPr lang="nl-BE" sz="1800" dirty="0" err="1"/>
              <a:t>using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Texas </a:t>
            </a:r>
            <a:r>
              <a:rPr lang="en-AU" sz="1800" dirty="0"/>
              <a:t>Instruments</a:t>
            </a:r>
            <a:r>
              <a:rPr lang="nl-BE" sz="1800" dirty="0"/>
              <a:t> AM5728 EVM development board.	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1" y="10793288"/>
            <a:ext cx="2028560" cy="52695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25" y="4632236"/>
            <a:ext cx="5739682" cy="5003174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4296544" y="8327360"/>
            <a:ext cx="493933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/>
              <a:t>The system </a:t>
            </a:r>
            <a:r>
              <a:rPr lang="nl-BE" sz="1800" dirty="0" err="1"/>
              <a:t>will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used</a:t>
            </a:r>
            <a:r>
              <a:rPr lang="nl-BE" sz="1800" dirty="0"/>
              <a:t> in big conference halls. In </a:t>
            </a:r>
            <a:r>
              <a:rPr lang="nl-BE" sz="1800" dirty="0" err="1"/>
              <a:t>such</a:t>
            </a:r>
            <a:r>
              <a:rPr lang="nl-BE" sz="1800" dirty="0"/>
              <a:t> rooms </a:t>
            </a:r>
            <a:r>
              <a:rPr lang="nl-BE" sz="1800" dirty="0" err="1"/>
              <a:t>it</a:t>
            </a:r>
            <a:r>
              <a:rPr lang="nl-BE" sz="1800" dirty="0"/>
              <a:t> is </a:t>
            </a:r>
            <a:r>
              <a:rPr lang="nl-BE" sz="1800" dirty="0" err="1"/>
              <a:t>sometimes</a:t>
            </a:r>
            <a:r>
              <a:rPr lang="nl-BE" sz="1800" dirty="0"/>
              <a:t> </a:t>
            </a:r>
            <a:r>
              <a:rPr lang="nl-BE" sz="1800" dirty="0" err="1"/>
              <a:t>impossible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hear</a:t>
            </a:r>
            <a:r>
              <a:rPr lang="nl-BE" sz="1800" dirty="0"/>
              <a:t> or </a:t>
            </a:r>
            <a:r>
              <a:rPr lang="nl-BE" sz="1800" dirty="0" err="1"/>
              <a:t>see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person </a:t>
            </a:r>
            <a:r>
              <a:rPr lang="nl-BE" sz="1800" dirty="0" err="1"/>
              <a:t>speaking</a:t>
            </a:r>
            <a:r>
              <a:rPr lang="nl-BE" sz="1800" dirty="0"/>
              <a:t> in front of </a:t>
            </a:r>
            <a:r>
              <a:rPr lang="nl-BE" sz="1800" dirty="0" err="1"/>
              <a:t>the</a:t>
            </a:r>
            <a:r>
              <a:rPr lang="nl-BE" sz="1800" dirty="0"/>
              <a:t> room.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Kantoorthema</vt:lpstr>
      <vt:lpstr>Exploration of the TI AM5728 Audio/Video Subsystem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2017-05-25T11:56:08Z</dcterms:modified>
</cp:coreProperties>
</file>