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1577" r:id="rId2"/>
    <p:sldId id="385" r:id="rId3"/>
    <p:sldId id="457" r:id="rId4"/>
    <p:sldId id="1564" r:id="rId5"/>
    <p:sldId id="1388" r:id="rId6"/>
    <p:sldId id="1566" r:id="rId7"/>
    <p:sldId id="1567" r:id="rId8"/>
    <p:sldId id="1568" r:id="rId9"/>
    <p:sldId id="1569" r:id="rId10"/>
    <p:sldId id="1570" r:id="rId11"/>
    <p:sldId id="438" r:id="rId12"/>
    <p:sldId id="440" r:id="rId13"/>
    <p:sldId id="446" r:id="rId14"/>
    <p:sldId id="442" r:id="rId15"/>
    <p:sldId id="444" r:id="rId16"/>
    <p:sldId id="445" r:id="rId17"/>
    <p:sldId id="1578" r:id="rId18"/>
    <p:sldId id="1571" r:id="rId19"/>
    <p:sldId id="439" r:id="rId20"/>
    <p:sldId id="443" r:id="rId21"/>
    <p:sldId id="257" r:id="rId22"/>
    <p:sldId id="258" r:id="rId23"/>
    <p:sldId id="259" r:id="rId24"/>
    <p:sldId id="447" r:id="rId25"/>
    <p:sldId id="448" r:id="rId26"/>
    <p:sldId id="1572" r:id="rId27"/>
    <p:sldId id="452" r:id="rId28"/>
    <p:sldId id="441" r:id="rId29"/>
    <p:sldId id="456" r:id="rId30"/>
    <p:sldId id="1579" r:id="rId31"/>
    <p:sldId id="1580" r:id="rId32"/>
    <p:sldId id="455" r:id="rId33"/>
    <p:sldId id="413" r:id="rId34"/>
    <p:sldId id="1575" r:id="rId35"/>
    <p:sldId id="419" r:id="rId36"/>
    <p:sldId id="1576" r:id="rId37"/>
    <p:sldId id="1573" r:id="rId38"/>
    <p:sldId id="428" r:id="rId39"/>
    <p:sldId id="1574" r:id="rId40"/>
    <p:sldId id="453" r:id="rId41"/>
    <p:sldId id="454" r:id="rId42"/>
    <p:sldId id="266" r:id="rId43"/>
    <p:sldId id="289" r:id="rId44"/>
  </p:sldIdLst>
  <p:sldSz cx="9144000" cy="6858000" type="screen4x3"/>
  <p:notesSz cx="7315200" cy="9601200"/>
  <p:defaultTextStyle>
    <a:defPPr>
      <a:defRPr lang="en-GB"/>
    </a:defPPr>
    <a:lvl1pPr algn="ctr" defTabSz="449263" rtl="0" fontAlgn="base">
      <a:lnSpc>
        <a:spcPct val="113000"/>
      </a:lnSpc>
      <a:spcBef>
        <a:spcPct val="0"/>
      </a:spcBef>
      <a:spcAft>
        <a:spcPct val="0"/>
      </a:spcAft>
      <a:buClr>
        <a:srgbClr val="000000"/>
      </a:buClr>
      <a:buSzPct val="100000"/>
      <a:buFont typeface="Arial" panose="020B0604020202020204" pitchFamily="34" charset="0"/>
      <a:defRPr kern="1200">
        <a:solidFill>
          <a:schemeClr val="bg1"/>
        </a:solidFill>
        <a:latin typeface="Arial" panose="020B0604020202020204" pitchFamily="34" charset="0"/>
        <a:ea typeface="新細明體" panose="02020500000000000000" pitchFamily="18" charset="-120"/>
        <a:cs typeface="+mn-cs"/>
      </a:defRPr>
    </a:lvl1pPr>
    <a:lvl2pPr marL="457200" algn="ctr" defTabSz="449263" rtl="0" fontAlgn="base">
      <a:lnSpc>
        <a:spcPct val="113000"/>
      </a:lnSpc>
      <a:spcBef>
        <a:spcPct val="0"/>
      </a:spcBef>
      <a:spcAft>
        <a:spcPct val="0"/>
      </a:spcAft>
      <a:buClr>
        <a:srgbClr val="000000"/>
      </a:buClr>
      <a:buSzPct val="100000"/>
      <a:buFont typeface="Arial" panose="020B0604020202020204" pitchFamily="34" charset="0"/>
      <a:defRPr kern="1200">
        <a:solidFill>
          <a:schemeClr val="bg1"/>
        </a:solidFill>
        <a:latin typeface="Arial" panose="020B0604020202020204" pitchFamily="34" charset="0"/>
        <a:ea typeface="新細明體" panose="02020500000000000000" pitchFamily="18" charset="-120"/>
        <a:cs typeface="+mn-cs"/>
      </a:defRPr>
    </a:lvl2pPr>
    <a:lvl3pPr marL="914400" algn="ctr" defTabSz="449263" rtl="0" fontAlgn="base">
      <a:lnSpc>
        <a:spcPct val="113000"/>
      </a:lnSpc>
      <a:spcBef>
        <a:spcPct val="0"/>
      </a:spcBef>
      <a:spcAft>
        <a:spcPct val="0"/>
      </a:spcAft>
      <a:buClr>
        <a:srgbClr val="000000"/>
      </a:buClr>
      <a:buSzPct val="100000"/>
      <a:buFont typeface="Arial" panose="020B0604020202020204" pitchFamily="34" charset="0"/>
      <a:defRPr kern="1200">
        <a:solidFill>
          <a:schemeClr val="bg1"/>
        </a:solidFill>
        <a:latin typeface="Arial" panose="020B0604020202020204" pitchFamily="34" charset="0"/>
        <a:ea typeface="新細明體" panose="02020500000000000000" pitchFamily="18" charset="-120"/>
        <a:cs typeface="+mn-cs"/>
      </a:defRPr>
    </a:lvl3pPr>
    <a:lvl4pPr marL="1371600" algn="ctr" defTabSz="449263" rtl="0" fontAlgn="base">
      <a:lnSpc>
        <a:spcPct val="113000"/>
      </a:lnSpc>
      <a:spcBef>
        <a:spcPct val="0"/>
      </a:spcBef>
      <a:spcAft>
        <a:spcPct val="0"/>
      </a:spcAft>
      <a:buClr>
        <a:srgbClr val="000000"/>
      </a:buClr>
      <a:buSzPct val="100000"/>
      <a:buFont typeface="Arial" panose="020B0604020202020204" pitchFamily="34" charset="0"/>
      <a:defRPr kern="1200">
        <a:solidFill>
          <a:schemeClr val="bg1"/>
        </a:solidFill>
        <a:latin typeface="Arial" panose="020B0604020202020204" pitchFamily="34" charset="0"/>
        <a:ea typeface="新細明體" panose="02020500000000000000" pitchFamily="18" charset="-120"/>
        <a:cs typeface="+mn-cs"/>
      </a:defRPr>
    </a:lvl4pPr>
    <a:lvl5pPr marL="1828800" algn="ctr" defTabSz="449263" rtl="0" fontAlgn="base">
      <a:lnSpc>
        <a:spcPct val="113000"/>
      </a:lnSpc>
      <a:spcBef>
        <a:spcPct val="0"/>
      </a:spcBef>
      <a:spcAft>
        <a:spcPct val="0"/>
      </a:spcAft>
      <a:buClr>
        <a:srgbClr val="000000"/>
      </a:buClr>
      <a:buSzPct val="100000"/>
      <a:buFont typeface="Arial" panose="020B0604020202020204" pitchFamily="34" charset="0"/>
      <a:defRPr kern="1200">
        <a:solidFill>
          <a:schemeClr val="bg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ern="1200">
        <a:solidFill>
          <a:schemeClr val="bg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ern="1200">
        <a:solidFill>
          <a:schemeClr val="bg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ern="1200">
        <a:solidFill>
          <a:schemeClr val="bg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ern="1200">
        <a:solidFill>
          <a:schemeClr val="bg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C4DCA0"/>
    <a:srgbClr val="B0E8E7"/>
    <a:srgbClr val="006600"/>
    <a:srgbClr val="FF0000"/>
    <a:srgbClr val="33CCCC"/>
    <a:srgbClr val="2DB8B5"/>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80" autoAdjust="0"/>
    <p:restoredTop sz="96173" autoAdjust="0"/>
  </p:normalViewPr>
  <p:slideViewPr>
    <p:cSldViewPr>
      <p:cViewPr varScale="1">
        <p:scale>
          <a:sx n="109" d="100"/>
          <a:sy n="109" d="100"/>
        </p:scale>
        <p:origin x="1596" y="114"/>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9" d="100"/>
          <a:sy n="59" d="100"/>
        </p:scale>
        <p:origin x="-1752"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AutoShape 1">
            <a:extLst>
              <a:ext uri="{FF2B5EF4-FFF2-40B4-BE49-F238E27FC236}">
                <a16:creationId xmlns:a16="http://schemas.microsoft.com/office/drawing/2014/main" id="{96490312-D74A-46FA-BF5F-B1092A792D46}"/>
              </a:ext>
            </a:extLst>
          </p:cNvPr>
          <p:cNvSpPr>
            <a:spLocks noChangeArrowheads="1"/>
          </p:cNvSpPr>
          <p:nvPr/>
        </p:nvSpPr>
        <p:spPr bwMode="auto">
          <a:xfrm>
            <a:off x="0" y="0"/>
            <a:ext cx="7315200" cy="9601200"/>
          </a:xfrm>
          <a:prstGeom prst="roundRect">
            <a:avLst>
              <a:gd name="adj" fmla="val 23"/>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lvl1pPr eaLnBrk="0" hangingPunct="0">
              <a:defRPr>
                <a:solidFill>
                  <a:schemeClr val="bg1"/>
                </a:solidFill>
                <a:latin typeface="Arial" charset="0"/>
                <a:ea typeface="新細明體" pitchFamily="18" charset="-120"/>
              </a:defRPr>
            </a:lvl1pPr>
            <a:lvl2pPr marL="742950" indent="-285750" eaLnBrk="0" hangingPunct="0">
              <a:defRPr>
                <a:solidFill>
                  <a:schemeClr val="bg1"/>
                </a:solidFill>
                <a:latin typeface="Arial" charset="0"/>
                <a:ea typeface="新細明體" pitchFamily="18" charset="-120"/>
              </a:defRPr>
            </a:lvl2pPr>
            <a:lvl3pPr marL="1143000" indent="-228600" eaLnBrk="0" hangingPunct="0">
              <a:defRPr>
                <a:solidFill>
                  <a:schemeClr val="bg1"/>
                </a:solidFill>
                <a:latin typeface="Arial" charset="0"/>
                <a:ea typeface="新細明體" pitchFamily="18" charset="-120"/>
              </a:defRPr>
            </a:lvl3pPr>
            <a:lvl4pPr marL="1600200" indent="-228600" eaLnBrk="0" hangingPunct="0">
              <a:defRPr>
                <a:solidFill>
                  <a:schemeClr val="bg1"/>
                </a:solidFill>
                <a:latin typeface="Arial" charset="0"/>
                <a:ea typeface="新細明體" pitchFamily="18" charset="-120"/>
              </a:defRPr>
            </a:lvl4pPr>
            <a:lvl5pPr marL="2057400" indent="-228600" eaLnBrk="0" hangingPunct="0">
              <a:defRPr>
                <a:solidFill>
                  <a:schemeClr val="bg1"/>
                </a:solidFill>
                <a:latin typeface="Arial" charset="0"/>
                <a:ea typeface="新細明體" pitchFamily="18" charset="-120"/>
              </a:defRPr>
            </a:lvl5pPr>
            <a:lvl6pPr marL="2514600" indent="-228600" algn="ctr" defTabSz="449263" eaLnBrk="0" fontAlgn="base" hangingPunct="0">
              <a:lnSpc>
                <a:spcPct val="113000"/>
              </a:lnSpc>
              <a:spcBef>
                <a:spcPct val="0"/>
              </a:spcBef>
              <a:spcAft>
                <a:spcPct val="0"/>
              </a:spcAft>
              <a:buClr>
                <a:srgbClr val="000000"/>
              </a:buClr>
              <a:buSzPct val="100000"/>
              <a:buFont typeface="Arial" charset="0"/>
              <a:defRPr>
                <a:solidFill>
                  <a:schemeClr val="bg1"/>
                </a:solidFill>
                <a:latin typeface="Arial" charset="0"/>
                <a:ea typeface="新細明體" pitchFamily="18" charset="-120"/>
              </a:defRPr>
            </a:lvl6pPr>
            <a:lvl7pPr marL="2971800" indent="-228600" algn="ctr" defTabSz="449263" eaLnBrk="0" fontAlgn="base" hangingPunct="0">
              <a:lnSpc>
                <a:spcPct val="113000"/>
              </a:lnSpc>
              <a:spcBef>
                <a:spcPct val="0"/>
              </a:spcBef>
              <a:spcAft>
                <a:spcPct val="0"/>
              </a:spcAft>
              <a:buClr>
                <a:srgbClr val="000000"/>
              </a:buClr>
              <a:buSzPct val="100000"/>
              <a:buFont typeface="Arial" charset="0"/>
              <a:defRPr>
                <a:solidFill>
                  <a:schemeClr val="bg1"/>
                </a:solidFill>
                <a:latin typeface="Arial" charset="0"/>
                <a:ea typeface="新細明體" pitchFamily="18" charset="-120"/>
              </a:defRPr>
            </a:lvl7pPr>
            <a:lvl8pPr marL="3429000" indent="-228600" algn="ctr" defTabSz="449263" eaLnBrk="0" fontAlgn="base" hangingPunct="0">
              <a:lnSpc>
                <a:spcPct val="113000"/>
              </a:lnSpc>
              <a:spcBef>
                <a:spcPct val="0"/>
              </a:spcBef>
              <a:spcAft>
                <a:spcPct val="0"/>
              </a:spcAft>
              <a:buClr>
                <a:srgbClr val="000000"/>
              </a:buClr>
              <a:buSzPct val="100000"/>
              <a:buFont typeface="Arial" charset="0"/>
              <a:defRPr>
                <a:solidFill>
                  <a:schemeClr val="bg1"/>
                </a:solidFill>
                <a:latin typeface="Arial" charset="0"/>
                <a:ea typeface="新細明體" pitchFamily="18" charset="-120"/>
              </a:defRPr>
            </a:lvl8pPr>
            <a:lvl9pPr marL="3886200" indent="-228600" algn="ctr" defTabSz="449263" eaLnBrk="0" fontAlgn="base" hangingPunct="0">
              <a:lnSpc>
                <a:spcPct val="113000"/>
              </a:lnSpc>
              <a:spcBef>
                <a:spcPct val="0"/>
              </a:spcBef>
              <a:spcAft>
                <a:spcPct val="0"/>
              </a:spcAft>
              <a:buClr>
                <a:srgbClr val="000000"/>
              </a:buClr>
              <a:buSzPct val="100000"/>
              <a:buFont typeface="Arial" charset="0"/>
              <a:defRPr>
                <a:solidFill>
                  <a:schemeClr val="bg1"/>
                </a:solidFill>
                <a:latin typeface="Arial" charset="0"/>
                <a:ea typeface="新細明體" pitchFamily="18" charset="-120"/>
              </a:defRPr>
            </a:lvl9pPr>
          </a:lstStyle>
          <a:p>
            <a:pPr eaLnBrk="1" hangingPunct="1">
              <a:buFont typeface="Arial" charset="0"/>
              <a:buNone/>
              <a:defRPr/>
            </a:pPr>
            <a:endParaRPr lang="en-US" altLang="en-US"/>
          </a:p>
        </p:txBody>
      </p:sp>
      <p:sp>
        <p:nvSpPr>
          <p:cNvPr id="16387" name="AutoShape 2">
            <a:extLst>
              <a:ext uri="{FF2B5EF4-FFF2-40B4-BE49-F238E27FC236}">
                <a16:creationId xmlns:a16="http://schemas.microsoft.com/office/drawing/2014/main" id="{19BCFBF0-76E7-4AE9-A556-B06040CEBC06}"/>
              </a:ext>
            </a:extLst>
          </p:cNvPr>
          <p:cNvSpPr>
            <a:spLocks noChangeArrowheads="1"/>
          </p:cNvSpPr>
          <p:nvPr/>
        </p:nvSpPr>
        <p:spPr bwMode="auto">
          <a:xfrm>
            <a:off x="0" y="0"/>
            <a:ext cx="7315200" cy="96012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lvl1pPr eaLnBrk="0" hangingPunct="0">
              <a:defRPr>
                <a:solidFill>
                  <a:schemeClr val="bg1"/>
                </a:solidFill>
                <a:latin typeface="Arial" charset="0"/>
                <a:ea typeface="新細明體" pitchFamily="18" charset="-120"/>
              </a:defRPr>
            </a:lvl1pPr>
            <a:lvl2pPr marL="742950" indent="-285750" eaLnBrk="0" hangingPunct="0">
              <a:defRPr>
                <a:solidFill>
                  <a:schemeClr val="bg1"/>
                </a:solidFill>
                <a:latin typeface="Arial" charset="0"/>
                <a:ea typeface="新細明體" pitchFamily="18" charset="-120"/>
              </a:defRPr>
            </a:lvl2pPr>
            <a:lvl3pPr marL="1143000" indent="-228600" eaLnBrk="0" hangingPunct="0">
              <a:defRPr>
                <a:solidFill>
                  <a:schemeClr val="bg1"/>
                </a:solidFill>
                <a:latin typeface="Arial" charset="0"/>
                <a:ea typeface="新細明體" pitchFamily="18" charset="-120"/>
              </a:defRPr>
            </a:lvl3pPr>
            <a:lvl4pPr marL="1600200" indent="-228600" eaLnBrk="0" hangingPunct="0">
              <a:defRPr>
                <a:solidFill>
                  <a:schemeClr val="bg1"/>
                </a:solidFill>
                <a:latin typeface="Arial" charset="0"/>
                <a:ea typeface="新細明體" pitchFamily="18" charset="-120"/>
              </a:defRPr>
            </a:lvl4pPr>
            <a:lvl5pPr marL="2057400" indent="-228600" eaLnBrk="0" hangingPunct="0">
              <a:defRPr>
                <a:solidFill>
                  <a:schemeClr val="bg1"/>
                </a:solidFill>
                <a:latin typeface="Arial" charset="0"/>
                <a:ea typeface="新細明體" pitchFamily="18" charset="-120"/>
              </a:defRPr>
            </a:lvl5pPr>
            <a:lvl6pPr marL="2514600" indent="-228600" algn="ctr" defTabSz="449263" eaLnBrk="0" fontAlgn="base" hangingPunct="0">
              <a:lnSpc>
                <a:spcPct val="113000"/>
              </a:lnSpc>
              <a:spcBef>
                <a:spcPct val="0"/>
              </a:spcBef>
              <a:spcAft>
                <a:spcPct val="0"/>
              </a:spcAft>
              <a:buClr>
                <a:srgbClr val="000000"/>
              </a:buClr>
              <a:buSzPct val="100000"/>
              <a:buFont typeface="Arial" charset="0"/>
              <a:defRPr>
                <a:solidFill>
                  <a:schemeClr val="bg1"/>
                </a:solidFill>
                <a:latin typeface="Arial" charset="0"/>
                <a:ea typeface="新細明體" pitchFamily="18" charset="-120"/>
              </a:defRPr>
            </a:lvl6pPr>
            <a:lvl7pPr marL="2971800" indent="-228600" algn="ctr" defTabSz="449263" eaLnBrk="0" fontAlgn="base" hangingPunct="0">
              <a:lnSpc>
                <a:spcPct val="113000"/>
              </a:lnSpc>
              <a:spcBef>
                <a:spcPct val="0"/>
              </a:spcBef>
              <a:spcAft>
                <a:spcPct val="0"/>
              </a:spcAft>
              <a:buClr>
                <a:srgbClr val="000000"/>
              </a:buClr>
              <a:buSzPct val="100000"/>
              <a:buFont typeface="Arial" charset="0"/>
              <a:defRPr>
                <a:solidFill>
                  <a:schemeClr val="bg1"/>
                </a:solidFill>
                <a:latin typeface="Arial" charset="0"/>
                <a:ea typeface="新細明體" pitchFamily="18" charset="-120"/>
              </a:defRPr>
            </a:lvl7pPr>
            <a:lvl8pPr marL="3429000" indent="-228600" algn="ctr" defTabSz="449263" eaLnBrk="0" fontAlgn="base" hangingPunct="0">
              <a:lnSpc>
                <a:spcPct val="113000"/>
              </a:lnSpc>
              <a:spcBef>
                <a:spcPct val="0"/>
              </a:spcBef>
              <a:spcAft>
                <a:spcPct val="0"/>
              </a:spcAft>
              <a:buClr>
                <a:srgbClr val="000000"/>
              </a:buClr>
              <a:buSzPct val="100000"/>
              <a:buFont typeface="Arial" charset="0"/>
              <a:defRPr>
                <a:solidFill>
                  <a:schemeClr val="bg1"/>
                </a:solidFill>
                <a:latin typeface="Arial" charset="0"/>
                <a:ea typeface="新細明體" pitchFamily="18" charset="-120"/>
              </a:defRPr>
            </a:lvl8pPr>
            <a:lvl9pPr marL="3886200" indent="-228600" algn="ctr" defTabSz="449263" eaLnBrk="0" fontAlgn="base" hangingPunct="0">
              <a:lnSpc>
                <a:spcPct val="113000"/>
              </a:lnSpc>
              <a:spcBef>
                <a:spcPct val="0"/>
              </a:spcBef>
              <a:spcAft>
                <a:spcPct val="0"/>
              </a:spcAft>
              <a:buClr>
                <a:srgbClr val="000000"/>
              </a:buClr>
              <a:buSzPct val="100000"/>
              <a:buFont typeface="Arial" charset="0"/>
              <a:defRPr>
                <a:solidFill>
                  <a:schemeClr val="bg1"/>
                </a:solidFill>
                <a:latin typeface="Arial" charset="0"/>
                <a:ea typeface="新細明體" pitchFamily="18" charset="-120"/>
              </a:defRPr>
            </a:lvl9pPr>
          </a:lstStyle>
          <a:p>
            <a:pPr eaLnBrk="1" hangingPunct="1">
              <a:buFont typeface="Arial" charset="0"/>
              <a:buNone/>
              <a:defRPr/>
            </a:pPr>
            <a:endParaRPr lang="en-US" altLang="en-US"/>
          </a:p>
        </p:txBody>
      </p:sp>
      <p:sp>
        <p:nvSpPr>
          <p:cNvPr id="16388" name="AutoShape 3">
            <a:extLst>
              <a:ext uri="{FF2B5EF4-FFF2-40B4-BE49-F238E27FC236}">
                <a16:creationId xmlns:a16="http://schemas.microsoft.com/office/drawing/2014/main" id="{D12E5731-0159-460F-A3A5-24A21AC35E97}"/>
              </a:ext>
            </a:extLst>
          </p:cNvPr>
          <p:cNvSpPr>
            <a:spLocks noChangeArrowheads="1"/>
          </p:cNvSpPr>
          <p:nvPr/>
        </p:nvSpPr>
        <p:spPr bwMode="auto">
          <a:xfrm>
            <a:off x="0" y="0"/>
            <a:ext cx="7315200" cy="96012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lvl1pPr eaLnBrk="0" hangingPunct="0">
              <a:defRPr>
                <a:solidFill>
                  <a:schemeClr val="bg1"/>
                </a:solidFill>
                <a:latin typeface="Arial" charset="0"/>
                <a:ea typeface="新細明體" pitchFamily="18" charset="-120"/>
              </a:defRPr>
            </a:lvl1pPr>
            <a:lvl2pPr marL="742950" indent="-285750" eaLnBrk="0" hangingPunct="0">
              <a:defRPr>
                <a:solidFill>
                  <a:schemeClr val="bg1"/>
                </a:solidFill>
                <a:latin typeface="Arial" charset="0"/>
                <a:ea typeface="新細明體" pitchFamily="18" charset="-120"/>
              </a:defRPr>
            </a:lvl2pPr>
            <a:lvl3pPr marL="1143000" indent="-228600" eaLnBrk="0" hangingPunct="0">
              <a:defRPr>
                <a:solidFill>
                  <a:schemeClr val="bg1"/>
                </a:solidFill>
                <a:latin typeface="Arial" charset="0"/>
                <a:ea typeface="新細明體" pitchFamily="18" charset="-120"/>
              </a:defRPr>
            </a:lvl3pPr>
            <a:lvl4pPr marL="1600200" indent="-228600" eaLnBrk="0" hangingPunct="0">
              <a:defRPr>
                <a:solidFill>
                  <a:schemeClr val="bg1"/>
                </a:solidFill>
                <a:latin typeface="Arial" charset="0"/>
                <a:ea typeface="新細明體" pitchFamily="18" charset="-120"/>
              </a:defRPr>
            </a:lvl4pPr>
            <a:lvl5pPr marL="2057400" indent="-228600" eaLnBrk="0" hangingPunct="0">
              <a:defRPr>
                <a:solidFill>
                  <a:schemeClr val="bg1"/>
                </a:solidFill>
                <a:latin typeface="Arial" charset="0"/>
                <a:ea typeface="新細明體" pitchFamily="18" charset="-120"/>
              </a:defRPr>
            </a:lvl5pPr>
            <a:lvl6pPr marL="2514600" indent="-228600" algn="ctr" defTabSz="449263" eaLnBrk="0" fontAlgn="base" hangingPunct="0">
              <a:lnSpc>
                <a:spcPct val="113000"/>
              </a:lnSpc>
              <a:spcBef>
                <a:spcPct val="0"/>
              </a:spcBef>
              <a:spcAft>
                <a:spcPct val="0"/>
              </a:spcAft>
              <a:buClr>
                <a:srgbClr val="000000"/>
              </a:buClr>
              <a:buSzPct val="100000"/>
              <a:buFont typeface="Arial" charset="0"/>
              <a:defRPr>
                <a:solidFill>
                  <a:schemeClr val="bg1"/>
                </a:solidFill>
                <a:latin typeface="Arial" charset="0"/>
                <a:ea typeface="新細明體" pitchFamily="18" charset="-120"/>
              </a:defRPr>
            </a:lvl6pPr>
            <a:lvl7pPr marL="2971800" indent="-228600" algn="ctr" defTabSz="449263" eaLnBrk="0" fontAlgn="base" hangingPunct="0">
              <a:lnSpc>
                <a:spcPct val="113000"/>
              </a:lnSpc>
              <a:spcBef>
                <a:spcPct val="0"/>
              </a:spcBef>
              <a:spcAft>
                <a:spcPct val="0"/>
              </a:spcAft>
              <a:buClr>
                <a:srgbClr val="000000"/>
              </a:buClr>
              <a:buSzPct val="100000"/>
              <a:buFont typeface="Arial" charset="0"/>
              <a:defRPr>
                <a:solidFill>
                  <a:schemeClr val="bg1"/>
                </a:solidFill>
                <a:latin typeface="Arial" charset="0"/>
                <a:ea typeface="新細明體" pitchFamily="18" charset="-120"/>
              </a:defRPr>
            </a:lvl7pPr>
            <a:lvl8pPr marL="3429000" indent="-228600" algn="ctr" defTabSz="449263" eaLnBrk="0" fontAlgn="base" hangingPunct="0">
              <a:lnSpc>
                <a:spcPct val="113000"/>
              </a:lnSpc>
              <a:spcBef>
                <a:spcPct val="0"/>
              </a:spcBef>
              <a:spcAft>
                <a:spcPct val="0"/>
              </a:spcAft>
              <a:buClr>
                <a:srgbClr val="000000"/>
              </a:buClr>
              <a:buSzPct val="100000"/>
              <a:buFont typeface="Arial" charset="0"/>
              <a:defRPr>
                <a:solidFill>
                  <a:schemeClr val="bg1"/>
                </a:solidFill>
                <a:latin typeface="Arial" charset="0"/>
                <a:ea typeface="新細明體" pitchFamily="18" charset="-120"/>
              </a:defRPr>
            </a:lvl8pPr>
            <a:lvl9pPr marL="3886200" indent="-228600" algn="ctr" defTabSz="449263" eaLnBrk="0" fontAlgn="base" hangingPunct="0">
              <a:lnSpc>
                <a:spcPct val="113000"/>
              </a:lnSpc>
              <a:spcBef>
                <a:spcPct val="0"/>
              </a:spcBef>
              <a:spcAft>
                <a:spcPct val="0"/>
              </a:spcAft>
              <a:buClr>
                <a:srgbClr val="000000"/>
              </a:buClr>
              <a:buSzPct val="100000"/>
              <a:buFont typeface="Arial" charset="0"/>
              <a:defRPr>
                <a:solidFill>
                  <a:schemeClr val="bg1"/>
                </a:solidFill>
                <a:latin typeface="Arial" charset="0"/>
                <a:ea typeface="新細明體" pitchFamily="18" charset="-120"/>
              </a:defRPr>
            </a:lvl9pPr>
          </a:lstStyle>
          <a:p>
            <a:pPr eaLnBrk="1" hangingPunct="1">
              <a:buFont typeface="Arial" charset="0"/>
              <a:buNone/>
              <a:defRPr/>
            </a:pPr>
            <a:endParaRPr lang="en-US" altLang="en-US"/>
          </a:p>
        </p:txBody>
      </p:sp>
      <p:sp>
        <p:nvSpPr>
          <p:cNvPr id="2052" name="Rectangle 4">
            <a:extLst>
              <a:ext uri="{FF2B5EF4-FFF2-40B4-BE49-F238E27FC236}">
                <a16:creationId xmlns:a16="http://schemas.microsoft.com/office/drawing/2014/main" id="{95CC4A54-F156-42DA-B041-9BAC430108C5}"/>
              </a:ext>
            </a:extLst>
          </p:cNvPr>
          <p:cNvSpPr>
            <a:spLocks noGrp="1" noChangeArrowheads="1"/>
          </p:cNvSpPr>
          <p:nvPr>
            <p:ph type="hdr"/>
          </p:nvPr>
        </p:nvSpPr>
        <p:spPr bwMode="auto">
          <a:xfrm>
            <a:off x="0" y="0"/>
            <a:ext cx="3164841" cy="478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39" tIns="49472" rIns="95139" bIns="49472" numCol="1" anchor="t" anchorCtr="0" compatLnSpc="1">
            <a:prstTxWarp prst="textNoShape">
              <a:avLst/>
            </a:prstTxWarp>
          </a:bodyPr>
          <a:lstStyle>
            <a:lvl1pPr algn="l">
              <a:lnSpc>
                <a:spcPct val="100000"/>
              </a:lnSpc>
              <a:buFont typeface="Arial" charset="0"/>
              <a:buNone/>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1300">
                <a:solidFill>
                  <a:srgbClr val="000000"/>
                </a:solidFill>
                <a:latin typeface="Arial" charset="0"/>
              </a:defRPr>
            </a:lvl1pPr>
          </a:lstStyle>
          <a:p>
            <a:pPr>
              <a:defRPr/>
            </a:pPr>
            <a:endParaRPr lang="en-GB" altLang="zh-TW"/>
          </a:p>
        </p:txBody>
      </p:sp>
      <p:sp>
        <p:nvSpPr>
          <p:cNvPr id="2053" name="Rectangle 5">
            <a:extLst>
              <a:ext uri="{FF2B5EF4-FFF2-40B4-BE49-F238E27FC236}">
                <a16:creationId xmlns:a16="http://schemas.microsoft.com/office/drawing/2014/main" id="{C327B6BA-7666-4A03-9971-4AEF42828E6E}"/>
              </a:ext>
            </a:extLst>
          </p:cNvPr>
          <p:cNvSpPr>
            <a:spLocks noGrp="1" noChangeArrowheads="1"/>
          </p:cNvSpPr>
          <p:nvPr>
            <p:ph type="dt"/>
          </p:nvPr>
        </p:nvSpPr>
        <p:spPr bwMode="auto">
          <a:xfrm>
            <a:off x="4143588" y="0"/>
            <a:ext cx="3164839" cy="478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39" tIns="49472" rIns="95139" bIns="49472" numCol="1" anchor="t" anchorCtr="0" compatLnSpc="1">
            <a:prstTxWarp prst="textNoShape">
              <a:avLst/>
            </a:prstTxWarp>
          </a:bodyPr>
          <a:lstStyle>
            <a:lvl1pPr algn="r">
              <a:lnSpc>
                <a:spcPct val="100000"/>
              </a:lnSpc>
              <a:buFont typeface="Arial" charset="0"/>
              <a:buNone/>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1300">
                <a:solidFill>
                  <a:srgbClr val="000000"/>
                </a:solidFill>
                <a:latin typeface="Arial" charset="0"/>
              </a:defRPr>
            </a:lvl1pPr>
          </a:lstStyle>
          <a:p>
            <a:pPr>
              <a:defRPr/>
            </a:pPr>
            <a:endParaRPr lang="en-GB" altLang="zh-TW"/>
          </a:p>
        </p:txBody>
      </p:sp>
      <p:sp>
        <p:nvSpPr>
          <p:cNvPr id="84999" name="Rectangle 6">
            <a:extLst>
              <a:ext uri="{FF2B5EF4-FFF2-40B4-BE49-F238E27FC236}">
                <a16:creationId xmlns:a16="http://schemas.microsoft.com/office/drawing/2014/main" id="{8F76BC41-8DBB-4C17-A69E-1EC3B5041F9C}"/>
              </a:ext>
            </a:extLst>
          </p:cNvPr>
          <p:cNvSpPr>
            <a:spLocks noGrp="1" noRot="1" noChangeAspect="1" noChangeArrowheads="1"/>
          </p:cNvSpPr>
          <p:nvPr>
            <p:ph type="sldImg"/>
          </p:nvPr>
        </p:nvSpPr>
        <p:spPr bwMode="auto">
          <a:xfrm>
            <a:off x="1255713" y="720725"/>
            <a:ext cx="4799012" cy="3598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5" name="Rectangle 7">
            <a:extLst>
              <a:ext uri="{FF2B5EF4-FFF2-40B4-BE49-F238E27FC236}">
                <a16:creationId xmlns:a16="http://schemas.microsoft.com/office/drawing/2014/main" id="{B0BFFCF7-881C-4220-8576-903D97759B8A}"/>
              </a:ext>
            </a:extLst>
          </p:cNvPr>
          <p:cNvSpPr>
            <a:spLocks noGrp="1" noChangeArrowheads="1"/>
          </p:cNvSpPr>
          <p:nvPr>
            <p:ph type="body"/>
          </p:nvPr>
        </p:nvSpPr>
        <p:spPr bwMode="auto">
          <a:xfrm>
            <a:off x="731520" y="4560570"/>
            <a:ext cx="5847081" cy="43188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39" tIns="49472" rIns="95139" bIns="49472" numCol="1" anchor="t" anchorCtr="0" compatLnSpc="1">
            <a:prstTxWarp prst="textNoShape">
              <a:avLst/>
            </a:prstTxWarp>
          </a:bodyPr>
          <a:lstStyle/>
          <a:p>
            <a:pPr lvl="0"/>
            <a:endParaRPr lang="en-US" altLang="zh-TW" noProof="0"/>
          </a:p>
        </p:txBody>
      </p:sp>
      <p:sp>
        <p:nvSpPr>
          <p:cNvPr id="2056" name="Rectangle 8">
            <a:extLst>
              <a:ext uri="{FF2B5EF4-FFF2-40B4-BE49-F238E27FC236}">
                <a16:creationId xmlns:a16="http://schemas.microsoft.com/office/drawing/2014/main" id="{7004F1A0-A3C0-4BF7-AFA5-CD42D83CAB64}"/>
              </a:ext>
            </a:extLst>
          </p:cNvPr>
          <p:cNvSpPr>
            <a:spLocks noGrp="1" noChangeArrowheads="1"/>
          </p:cNvSpPr>
          <p:nvPr>
            <p:ph type="ftr"/>
          </p:nvPr>
        </p:nvSpPr>
        <p:spPr bwMode="auto">
          <a:xfrm>
            <a:off x="0" y="9119474"/>
            <a:ext cx="3164841" cy="475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39" tIns="49472" rIns="95139" bIns="49472" numCol="1" anchor="b" anchorCtr="0" compatLnSpc="1">
            <a:prstTxWarp prst="textNoShape">
              <a:avLst/>
            </a:prstTxWarp>
          </a:bodyPr>
          <a:lstStyle>
            <a:lvl1pPr algn="l">
              <a:lnSpc>
                <a:spcPct val="100000"/>
              </a:lnSpc>
              <a:buFont typeface="Arial" charset="0"/>
              <a:buNone/>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1300">
                <a:solidFill>
                  <a:srgbClr val="000000"/>
                </a:solidFill>
                <a:latin typeface="Arial" charset="0"/>
              </a:defRPr>
            </a:lvl1pPr>
          </a:lstStyle>
          <a:p>
            <a:pPr>
              <a:defRPr/>
            </a:pPr>
            <a:endParaRPr lang="en-GB" altLang="zh-TW"/>
          </a:p>
        </p:txBody>
      </p:sp>
      <p:sp>
        <p:nvSpPr>
          <p:cNvPr id="2057" name="Rectangle 9">
            <a:extLst>
              <a:ext uri="{FF2B5EF4-FFF2-40B4-BE49-F238E27FC236}">
                <a16:creationId xmlns:a16="http://schemas.microsoft.com/office/drawing/2014/main" id="{87A39947-8DB6-4BC4-A145-9CE7D0FD1A1C}"/>
              </a:ext>
            </a:extLst>
          </p:cNvPr>
          <p:cNvSpPr>
            <a:spLocks noGrp="1" noChangeArrowheads="1"/>
          </p:cNvSpPr>
          <p:nvPr>
            <p:ph type="sldNum"/>
          </p:nvPr>
        </p:nvSpPr>
        <p:spPr bwMode="auto">
          <a:xfrm>
            <a:off x="4143588" y="9119474"/>
            <a:ext cx="3164839" cy="475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39" tIns="49472" rIns="95139" bIns="49472" numCol="1" anchor="b" anchorCtr="0" compatLnSpc="1">
            <a:prstTxWarp prst="textNoShape">
              <a:avLst/>
            </a:prstTxWarp>
          </a:bodyPr>
          <a:lstStyle>
            <a:lvl1pPr algn="r">
              <a:lnSpc>
                <a:spcPct val="100000"/>
              </a:lnSpc>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1300">
                <a:solidFill>
                  <a:srgbClr val="000000"/>
                </a:solidFill>
              </a:defRPr>
            </a:lvl1pPr>
          </a:lstStyle>
          <a:p>
            <a:fld id="{26BFF321-54EC-4420-9B58-C3B8E0EF5F52}" type="slidenum">
              <a:rPr lang="en-GB" altLang="zh-TW"/>
              <a:pPr/>
              <a:t>‹#›</a:t>
            </a:fld>
            <a:endParaRPr lang="en-GB" altLang="zh-TW"/>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9">
            <a:extLst>
              <a:ext uri="{FF2B5EF4-FFF2-40B4-BE49-F238E27FC236}">
                <a16:creationId xmlns:a16="http://schemas.microsoft.com/office/drawing/2014/main" id="{812F2275-4C85-447C-8397-839D29D318C3}"/>
              </a:ext>
            </a:extLst>
          </p:cNvPr>
          <p:cNvSpPr>
            <a:spLocks noGrp="1" noChangeArrowheads="1"/>
          </p:cNvSpPr>
          <p:nvPr>
            <p:ph type="sldNum" sz="quarter"/>
          </p:nvPr>
        </p:nvSpPr>
        <p:spPr>
          <a:noFill/>
        </p:spPr>
        <p:txBody>
          <a:bodyPr/>
          <a:lstStyle>
            <a:lvl1pPr algn="l" eaLnBrk="0" hangingPunct="0">
              <a:spcBef>
                <a:spcPct val="30000"/>
              </a:spcBef>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1300">
                <a:solidFill>
                  <a:srgbClr val="000000"/>
                </a:solidFill>
                <a:latin typeface="Times New Roman" panose="02020603050405020304" pitchFamily="18" charset="0"/>
              </a:defRPr>
            </a:lvl1pPr>
            <a:lvl2pPr marL="785372" indent="-302066" algn="l" eaLnBrk="0" hangingPunct="0">
              <a:spcBef>
                <a:spcPct val="30000"/>
              </a:spcBef>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1300">
                <a:solidFill>
                  <a:srgbClr val="000000"/>
                </a:solidFill>
                <a:latin typeface="Times New Roman" panose="02020603050405020304" pitchFamily="18" charset="0"/>
              </a:defRPr>
            </a:lvl2pPr>
            <a:lvl3pPr marL="1208265" indent="-241653" algn="l" eaLnBrk="0" hangingPunct="0">
              <a:spcBef>
                <a:spcPct val="30000"/>
              </a:spcBef>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1300">
                <a:solidFill>
                  <a:srgbClr val="000000"/>
                </a:solidFill>
                <a:latin typeface="Times New Roman" panose="02020603050405020304" pitchFamily="18" charset="0"/>
              </a:defRPr>
            </a:lvl3pPr>
            <a:lvl4pPr marL="1691571" indent="-241653" algn="l" eaLnBrk="0" hangingPunct="0">
              <a:spcBef>
                <a:spcPct val="30000"/>
              </a:spcBef>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1300">
                <a:solidFill>
                  <a:srgbClr val="000000"/>
                </a:solidFill>
                <a:latin typeface="Times New Roman" panose="02020603050405020304" pitchFamily="18" charset="0"/>
              </a:defRPr>
            </a:lvl4pPr>
            <a:lvl5pPr marL="2174878" indent="-241653" algn="l" eaLnBrk="0" hangingPunct="0">
              <a:spcBef>
                <a:spcPct val="30000"/>
              </a:spcBef>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1300">
                <a:solidFill>
                  <a:srgbClr val="000000"/>
                </a:solidFill>
                <a:latin typeface="Times New Roman" panose="02020603050405020304" pitchFamily="18" charset="0"/>
              </a:defRPr>
            </a:lvl5pPr>
            <a:lvl6pPr marL="2658184" indent="-241653" defTabSz="474916" eaLnBrk="0" fontAlgn="base" hangingPunct="0">
              <a:spcBef>
                <a:spcPct val="3000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1300">
                <a:solidFill>
                  <a:srgbClr val="000000"/>
                </a:solidFill>
                <a:latin typeface="Times New Roman" panose="02020603050405020304" pitchFamily="18" charset="0"/>
              </a:defRPr>
            </a:lvl6pPr>
            <a:lvl7pPr marL="3141490" indent="-241653" defTabSz="474916" eaLnBrk="0" fontAlgn="base" hangingPunct="0">
              <a:spcBef>
                <a:spcPct val="3000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1300">
                <a:solidFill>
                  <a:srgbClr val="000000"/>
                </a:solidFill>
                <a:latin typeface="Times New Roman" panose="02020603050405020304" pitchFamily="18" charset="0"/>
              </a:defRPr>
            </a:lvl7pPr>
            <a:lvl8pPr marL="3624796" indent="-241653" defTabSz="474916" eaLnBrk="0" fontAlgn="base" hangingPunct="0">
              <a:spcBef>
                <a:spcPct val="3000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1300">
                <a:solidFill>
                  <a:srgbClr val="000000"/>
                </a:solidFill>
                <a:latin typeface="Times New Roman" panose="02020603050405020304" pitchFamily="18" charset="0"/>
              </a:defRPr>
            </a:lvl8pPr>
            <a:lvl9pPr marL="4108102" indent="-241653" defTabSz="474916" eaLnBrk="0" fontAlgn="base" hangingPunct="0">
              <a:spcBef>
                <a:spcPct val="3000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1300">
                <a:solidFill>
                  <a:srgbClr val="000000"/>
                </a:solidFill>
                <a:latin typeface="Times New Roman" panose="02020603050405020304" pitchFamily="18" charset="0"/>
              </a:defRPr>
            </a:lvl9pPr>
          </a:lstStyle>
          <a:p>
            <a:pPr marL="0" marR="0" lvl="0" indent="0" algn="r" defTabSz="449263"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a:pPr>
            <a:fld id="{BB8E9F8F-E9A3-4CC6-90F8-51968013283B}" type="slidenum">
              <a:rPr kumimoji="0" lang="en-GB" altLang="zh-TW" sz="13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449263"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a:pPr>
              <a:t>1</a:t>
            </a:fld>
            <a:endParaRPr kumimoji="0" lang="en-GB" altLang="zh-TW" sz="13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86019" name="Text Box 1">
            <a:extLst>
              <a:ext uri="{FF2B5EF4-FFF2-40B4-BE49-F238E27FC236}">
                <a16:creationId xmlns:a16="http://schemas.microsoft.com/office/drawing/2014/main" id="{0461781C-6E25-4AA4-B3EF-9726DD9EE807}"/>
              </a:ext>
            </a:extLst>
          </p:cNvPr>
          <p:cNvSpPr txBox="1">
            <a:spLocks noChangeArrowheads="1"/>
          </p:cNvSpPr>
          <p:nvPr/>
        </p:nvSpPr>
        <p:spPr bwMode="auto">
          <a:xfrm>
            <a:off x="1219200" y="720090"/>
            <a:ext cx="4876800" cy="36004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lvl1pPr algn="l" eaLnBrk="0" hangingPunct="0">
              <a:spcBef>
                <a:spcPct val="30000"/>
              </a:spcBef>
              <a:buFont typeface="Times New Roman" panose="02020603050405020304" pitchFamily="18" charset="0"/>
              <a:defRPr sz="1200">
                <a:solidFill>
                  <a:srgbClr val="000000"/>
                </a:solidFill>
                <a:latin typeface="Times New Roman" panose="02020603050405020304" pitchFamily="18" charset="0"/>
              </a:defRPr>
            </a:lvl1pPr>
            <a:lvl2pPr marL="742950" indent="-285750" algn="l" eaLnBrk="0" hangingPunct="0">
              <a:spcBef>
                <a:spcPct val="30000"/>
              </a:spcBef>
              <a:buFont typeface="Times New Roman" panose="02020603050405020304" pitchFamily="18" charset="0"/>
              <a:defRPr sz="1200">
                <a:solidFill>
                  <a:srgbClr val="000000"/>
                </a:solidFill>
                <a:latin typeface="Times New Roman" panose="02020603050405020304" pitchFamily="18" charset="0"/>
              </a:defRPr>
            </a:lvl2pPr>
            <a:lvl3pPr marL="1143000" indent="-228600" algn="l" eaLnBrk="0" hangingPunct="0">
              <a:spcBef>
                <a:spcPct val="30000"/>
              </a:spcBef>
              <a:buFont typeface="Times New Roman" panose="02020603050405020304" pitchFamily="18" charset="0"/>
              <a:defRPr sz="1200">
                <a:solidFill>
                  <a:srgbClr val="000000"/>
                </a:solidFill>
                <a:latin typeface="Times New Roman" panose="02020603050405020304" pitchFamily="18" charset="0"/>
              </a:defRPr>
            </a:lvl3pPr>
            <a:lvl4pPr marL="1600200" indent="-228600" algn="l" eaLnBrk="0" hangingPunct="0">
              <a:spcBef>
                <a:spcPct val="30000"/>
              </a:spcBef>
              <a:buFont typeface="Times New Roman" panose="02020603050405020304" pitchFamily="18" charset="0"/>
              <a:defRPr sz="1200">
                <a:solidFill>
                  <a:srgbClr val="000000"/>
                </a:solidFill>
                <a:latin typeface="Times New Roman" panose="02020603050405020304" pitchFamily="18" charset="0"/>
              </a:defRPr>
            </a:lvl4pPr>
            <a:lvl5pPr marL="2057400" indent="-228600" algn="l" eaLnBrk="0" hangingPunct="0">
              <a:spcBef>
                <a:spcPct val="30000"/>
              </a:spcBef>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marL="0" marR="0" lvl="0" indent="0" algn="ctr" defTabSz="449263" rtl="0" eaLnBrk="1" fontAlgn="base" latinLnBrk="0" hangingPunct="1">
              <a:lnSpc>
                <a:spcPct val="113000"/>
              </a:lnSpc>
              <a:spcBef>
                <a:spcPct val="0"/>
              </a:spcBef>
              <a:spcAft>
                <a:spcPct val="0"/>
              </a:spcAft>
              <a:buClr>
                <a:srgbClr val="000000"/>
              </a:buClr>
              <a:buSzPct val="100000"/>
              <a:buFont typeface="Arial" panose="020B0604020202020204" pitchFamily="34" charset="0"/>
              <a:buNone/>
              <a:tabLst/>
              <a:defRPr/>
            </a:pPr>
            <a:endParaRPr kumimoji="0" lang="en-US" altLang="en-US" sz="1900" b="0" i="0" u="none" strike="noStrike" kern="1200" cap="none" spc="0" normalizeH="0" baseline="0" noProof="0">
              <a:ln>
                <a:noFill/>
              </a:ln>
              <a:solidFill>
                <a:srgbClr val="FFFFFF"/>
              </a:solidFill>
              <a:effectLst/>
              <a:uLnTx/>
              <a:uFillTx/>
              <a:latin typeface="Arial" panose="020B0604020202020204" pitchFamily="34" charset="0"/>
              <a:ea typeface="新細明體" panose="02020500000000000000" pitchFamily="18" charset="-120"/>
              <a:cs typeface="+mn-cs"/>
            </a:endParaRPr>
          </a:p>
        </p:txBody>
      </p:sp>
      <p:sp>
        <p:nvSpPr>
          <p:cNvPr id="86020" name="Rectangle 2">
            <a:extLst>
              <a:ext uri="{FF2B5EF4-FFF2-40B4-BE49-F238E27FC236}">
                <a16:creationId xmlns:a16="http://schemas.microsoft.com/office/drawing/2014/main" id="{08D3A9C8-E178-4ED8-9AE9-B9473390F0EB}"/>
              </a:ext>
            </a:extLst>
          </p:cNvPr>
          <p:cNvSpPr>
            <a:spLocks noGrp="1" noChangeArrowheads="1"/>
          </p:cNvSpPr>
          <p:nvPr>
            <p:ph type="body"/>
          </p:nvPr>
        </p:nvSpPr>
        <p:spPr>
          <a:xfrm>
            <a:off x="731521" y="4560570"/>
            <a:ext cx="5848773" cy="432054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https://pabii.co/instagram-algorithm-decomposition/network-to-matrix/</a:t>
            </a:r>
          </a:p>
        </p:txBody>
      </p:sp>
      <p:sp>
        <p:nvSpPr>
          <p:cNvPr id="4" name="Slide Number Placeholder 3"/>
          <p:cNvSpPr>
            <a:spLocks noGrp="1"/>
          </p:cNvSpPr>
          <p:nvPr>
            <p:ph type="sldNum" idx="10"/>
          </p:nvPr>
        </p:nvSpPr>
        <p:spPr/>
        <p:txBody>
          <a:bodyPr/>
          <a:lstStyle/>
          <a:p>
            <a:fld id="{26BFF321-54EC-4420-9B58-C3B8E0EF5F52}" type="slidenum">
              <a:rPr lang="en-GB" altLang="zh-TW" smtClean="0"/>
              <a:pPr/>
              <a:t>12</a:t>
            </a:fld>
            <a:endParaRPr lang="en-GB" altLang="zh-TW"/>
          </a:p>
        </p:txBody>
      </p:sp>
    </p:spTree>
    <p:extLst>
      <p:ext uri="{BB962C8B-B14F-4D97-AF65-F5344CB8AC3E}">
        <p14:creationId xmlns:p14="http://schemas.microsoft.com/office/powerpoint/2010/main" val="641374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In the mathematical field of graph theory, a bipartite graph (or </a:t>
            </a:r>
            <a:r>
              <a:rPr lang="en-US" dirty="0" err="1"/>
              <a:t>bigraph</a:t>
            </a:r>
            <a:r>
              <a:rPr lang="en-US" dirty="0"/>
              <a:t>) is a graph whose vertices can be divided into two disjoint and independent sets U and V such that every edge connects a vertex in U to one in V. Vertex sets U and V are usually called the parts of the graph. Equivalently, a bipartite graph is a graph that does not contain any odd-length cycles.</a:t>
            </a:r>
          </a:p>
        </p:txBody>
      </p:sp>
      <p:sp>
        <p:nvSpPr>
          <p:cNvPr id="4" name="灯片编号占位符 3"/>
          <p:cNvSpPr>
            <a:spLocks noGrp="1"/>
          </p:cNvSpPr>
          <p:nvPr>
            <p:ph type="sldNum"/>
          </p:nvPr>
        </p:nvSpPr>
        <p:spPr/>
        <p:txBody>
          <a:bodyPr/>
          <a:lstStyle/>
          <a:p>
            <a:fld id="{26BFF321-54EC-4420-9B58-C3B8E0EF5F52}" type="slidenum">
              <a:rPr lang="en-GB" altLang="zh-TW" smtClean="0"/>
              <a:pPr/>
              <a:t>13</a:t>
            </a:fld>
            <a:endParaRPr lang="en-GB" altLang="zh-TW"/>
          </a:p>
        </p:txBody>
      </p:sp>
    </p:spTree>
    <p:extLst>
      <p:ext uri="{BB962C8B-B14F-4D97-AF65-F5344CB8AC3E}">
        <p14:creationId xmlns:p14="http://schemas.microsoft.com/office/powerpoint/2010/main" val="1368820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https://en.wikipedia.org/wiki/Recursion_(computer_science)</a:t>
            </a:r>
          </a:p>
        </p:txBody>
      </p:sp>
      <p:sp>
        <p:nvSpPr>
          <p:cNvPr id="4" name="Slide Number Placeholder 3"/>
          <p:cNvSpPr>
            <a:spLocks noGrp="1"/>
          </p:cNvSpPr>
          <p:nvPr>
            <p:ph type="sldNum" idx="10"/>
          </p:nvPr>
        </p:nvSpPr>
        <p:spPr/>
        <p:txBody>
          <a:bodyPr/>
          <a:lstStyle/>
          <a:p>
            <a:fld id="{26BFF321-54EC-4420-9B58-C3B8E0EF5F52}" type="slidenum">
              <a:rPr lang="en-GB" altLang="zh-TW" smtClean="0"/>
              <a:pPr/>
              <a:t>28</a:t>
            </a:fld>
            <a:endParaRPr lang="en-GB" altLang="zh-TW"/>
          </a:p>
        </p:txBody>
      </p:sp>
    </p:spTree>
    <p:extLst>
      <p:ext uri="{BB962C8B-B14F-4D97-AF65-F5344CB8AC3E}">
        <p14:creationId xmlns:p14="http://schemas.microsoft.com/office/powerpoint/2010/main" val="3448487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https://www.tutorialspoint.com/data_structures_algorithms/heap_data_structure.htm</a:t>
            </a:r>
          </a:p>
        </p:txBody>
      </p:sp>
      <p:sp>
        <p:nvSpPr>
          <p:cNvPr id="4" name="Slide Number Placeholder 3"/>
          <p:cNvSpPr>
            <a:spLocks noGrp="1"/>
          </p:cNvSpPr>
          <p:nvPr>
            <p:ph type="sldNum" idx="10"/>
          </p:nvPr>
        </p:nvSpPr>
        <p:spPr/>
        <p:txBody>
          <a:bodyPr/>
          <a:lstStyle/>
          <a:p>
            <a:fld id="{26BFF321-54EC-4420-9B58-C3B8E0EF5F52}" type="slidenum">
              <a:rPr lang="en-GB" altLang="zh-TW" smtClean="0"/>
              <a:pPr/>
              <a:t>31</a:t>
            </a:fld>
            <a:endParaRPr lang="en-GB" altLang="zh-TW"/>
          </a:p>
        </p:txBody>
      </p:sp>
    </p:spTree>
    <p:extLst>
      <p:ext uri="{BB962C8B-B14F-4D97-AF65-F5344CB8AC3E}">
        <p14:creationId xmlns:p14="http://schemas.microsoft.com/office/powerpoint/2010/main" val="1922871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https://stackoverflow.com/questions/39514469/argument-for-o1-average-case-complexity-of-heap-insertion</a:t>
            </a:r>
          </a:p>
        </p:txBody>
      </p:sp>
      <p:sp>
        <p:nvSpPr>
          <p:cNvPr id="4" name="Slide Number Placeholder 3"/>
          <p:cNvSpPr>
            <a:spLocks noGrp="1"/>
          </p:cNvSpPr>
          <p:nvPr>
            <p:ph type="sldNum" idx="10"/>
          </p:nvPr>
        </p:nvSpPr>
        <p:spPr/>
        <p:txBody>
          <a:bodyPr/>
          <a:lstStyle/>
          <a:p>
            <a:fld id="{26BFF321-54EC-4420-9B58-C3B8E0EF5F52}" type="slidenum">
              <a:rPr lang="en-GB" altLang="zh-TW" smtClean="0"/>
              <a:pPr/>
              <a:t>32</a:t>
            </a:fld>
            <a:endParaRPr lang="en-GB" altLang="zh-TW"/>
          </a:p>
        </p:txBody>
      </p:sp>
    </p:spTree>
    <p:extLst>
      <p:ext uri="{BB962C8B-B14F-4D97-AF65-F5344CB8AC3E}">
        <p14:creationId xmlns:p14="http://schemas.microsoft.com/office/powerpoint/2010/main" val="3917147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 priority queue is an abstract data type which is like a regular queue or stack data structure, but where additionally each element has a "priority" associated with it. In a priority queue, an element with high priority is served before an element with low priority. In some implementations, if two elements have the same priority, they are served according to the order in which they were enqueued, while in other implementations, ordering of elements with the same priority is undefined.</a:t>
            </a:r>
          </a:p>
        </p:txBody>
      </p:sp>
      <p:sp>
        <p:nvSpPr>
          <p:cNvPr id="4" name="灯片编号占位符 3"/>
          <p:cNvSpPr>
            <a:spLocks noGrp="1"/>
          </p:cNvSpPr>
          <p:nvPr>
            <p:ph type="sldNum"/>
          </p:nvPr>
        </p:nvSpPr>
        <p:spPr/>
        <p:txBody>
          <a:bodyPr/>
          <a:lstStyle/>
          <a:p>
            <a:fld id="{26BFF321-54EC-4420-9B58-C3B8E0EF5F52}" type="slidenum">
              <a:rPr lang="en-GB" altLang="zh-TW" smtClean="0"/>
              <a:pPr/>
              <a:t>40</a:t>
            </a:fld>
            <a:endParaRPr lang="en-GB" altLang="zh-TW"/>
          </a:p>
        </p:txBody>
      </p:sp>
    </p:spTree>
    <p:extLst>
      <p:ext uri="{BB962C8B-B14F-4D97-AF65-F5344CB8AC3E}">
        <p14:creationId xmlns:p14="http://schemas.microsoft.com/office/powerpoint/2010/main" val="95278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https://www.tutorialspoint.com/data_structures_algorithms/heap_data_structure.htm</a:t>
            </a:r>
          </a:p>
        </p:txBody>
      </p:sp>
      <p:sp>
        <p:nvSpPr>
          <p:cNvPr id="4" name="Slide Number Placeholder 3"/>
          <p:cNvSpPr>
            <a:spLocks noGrp="1"/>
          </p:cNvSpPr>
          <p:nvPr>
            <p:ph type="sldNum" idx="10"/>
          </p:nvPr>
        </p:nvSpPr>
        <p:spPr/>
        <p:txBody>
          <a:bodyPr/>
          <a:lstStyle/>
          <a:p>
            <a:fld id="{26BFF321-54EC-4420-9B58-C3B8E0EF5F52}" type="slidenum">
              <a:rPr lang="en-GB" altLang="zh-TW" smtClean="0"/>
              <a:pPr/>
              <a:t>41</a:t>
            </a:fld>
            <a:endParaRPr lang="en-GB" altLang="zh-TW"/>
          </a:p>
        </p:txBody>
      </p:sp>
    </p:spTree>
    <p:extLst>
      <p:ext uri="{BB962C8B-B14F-4D97-AF65-F5344CB8AC3E}">
        <p14:creationId xmlns:p14="http://schemas.microsoft.com/office/powerpoint/2010/main" val="1922871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D2CC348B-3EA7-4774-A454-1C4988BFA2BA}"/>
              </a:ext>
            </a:extLst>
          </p:cNvPr>
          <p:cNvSpPr>
            <a:spLocks noGrp="1" noChangeArrowheads="1"/>
          </p:cNvSpPr>
          <p:nvPr>
            <p:ph type="dt" idx="10"/>
          </p:nvPr>
        </p:nvSpPr>
        <p:spPr>
          <a:ln/>
        </p:spPr>
        <p:txBody>
          <a:bodyPr/>
          <a:lstStyle>
            <a:lvl1pPr>
              <a:defRPr/>
            </a:lvl1pPr>
          </a:lstStyle>
          <a:p>
            <a:pPr>
              <a:defRPr/>
            </a:pPr>
            <a:endParaRPr lang="en-GB" altLang="zh-TW"/>
          </a:p>
        </p:txBody>
      </p:sp>
      <p:sp>
        <p:nvSpPr>
          <p:cNvPr id="5" name="Rectangle 4">
            <a:extLst>
              <a:ext uri="{FF2B5EF4-FFF2-40B4-BE49-F238E27FC236}">
                <a16:creationId xmlns:a16="http://schemas.microsoft.com/office/drawing/2014/main" id="{D447F20E-D6B7-4E8A-A585-287B1C0E9F43}"/>
              </a:ext>
            </a:extLst>
          </p:cNvPr>
          <p:cNvSpPr>
            <a:spLocks noGrp="1" noChangeArrowheads="1"/>
          </p:cNvSpPr>
          <p:nvPr>
            <p:ph type="ftr" idx="11"/>
          </p:nvPr>
        </p:nvSpPr>
        <p:spPr>
          <a:ln/>
        </p:spPr>
        <p:txBody>
          <a:bodyPr/>
          <a:lstStyle>
            <a:lvl1pPr>
              <a:defRPr/>
            </a:lvl1pPr>
          </a:lstStyle>
          <a:p>
            <a:pPr>
              <a:defRPr/>
            </a:pPr>
            <a:endParaRPr lang="en-GB" altLang="zh-TW"/>
          </a:p>
        </p:txBody>
      </p:sp>
      <p:sp>
        <p:nvSpPr>
          <p:cNvPr id="6" name="Rectangle 5">
            <a:extLst>
              <a:ext uri="{FF2B5EF4-FFF2-40B4-BE49-F238E27FC236}">
                <a16:creationId xmlns:a16="http://schemas.microsoft.com/office/drawing/2014/main" id="{CDECC461-4DAD-48E6-9ADD-18FFDEB7B9C6}"/>
              </a:ext>
            </a:extLst>
          </p:cNvPr>
          <p:cNvSpPr>
            <a:spLocks noGrp="1" noChangeArrowheads="1"/>
          </p:cNvSpPr>
          <p:nvPr>
            <p:ph type="sldNum" idx="12"/>
          </p:nvPr>
        </p:nvSpPr>
        <p:spPr>
          <a:ln/>
        </p:spPr>
        <p:txBody>
          <a:bodyPr/>
          <a:lstStyle>
            <a:lvl1pPr>
              <a:defRPr/>
            </a:lvl1pPr>
          </a:lstStyle>
          <a:p>
            <a:fld id="{540CECBA-A34C-4976-A3E1-A881B276387C}" type="slidenum">
              <a:rPr lang="en-GB" altLang="zh-TW"/>
              <a:pPr/>
              <a:t>‹#›</a:t>
            </a:fld>
            <a:endParaRPr lang="en-GB" altLang="zh-TW"/>
          </a:p>
        </p:txBody>
      </p:sp>
    </p:spTree>
    <p:extLst>
      <p:ext uri="{BB962C8B-B14F-4D97-AF65-F5344CB8AC3E}">
        <p14:creationId xmlns:p14="http://schemas.microsoft.com/office/powerpoint/2010/main" val="152051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2DC2E0C-3765-4970-8E91-4760F1FDBEA2}"/>
              </a:ext>
            </a:extLst>
          </p:cNvPr>
          <p:cNvSpPr>
            <a:spLocks noGrp="1" noChangeArrowheads="1"/>
          </p:cNvSpPr>
          <p:nvPr>
            <p:ph type="dt" idx="10"/>
          </p:nvPr>
        </p:nvSpPr>
        <p:spPr>
          <a:ln/>
        </p:spPr>
        <p:txBody>
          <a:bodyPr/>
          <a:lstStyle>
            <a:lvl1pPr>
              <a:defRPr/>
            </a:lvl1pPr>
          </a:lstStyle>
          <a:p>
            <a:pPr>
              <a:defRPr/>
            </a:pPr>
            <a:endParaRPr lang="en-GB" altLang="zh-TW"/>
          </a:p>
        </p:txBody>
      </p:sp>
      <p:sp>
        <p:nvSpPr>
          <p:cNvPr id="5" name="Rectangle 4">
            <a:extLst>
              <a:ext uri="{FF2B5EF4-FFF2-40B4-BE49-F238E27FC236}">
                <a16:creationId xmlns:a16="http://schemas.microsoft.com/office/drawing/2014/main" id="{CF114CF6-34E3-47B1-9BE7-42DAB43B6F0F}"/>
              </a:ext>
            </a:extLst>
          </p:cNvPr>
          <p:cNvSpPr>
            <a:spLocks noGrp="1" noChangeArrowheads="1"/>
          </p:cNvSpPr>
          <p:nvPr>
            <p:ph type="ftr" idx="11"/>
          </p:nvPr>
        </p:nvSpPr>
        <p:spPr>
          <a:ln/>
        </p:spPr>
        <p:txBody>
          <a:bodyPr/>
          <a:lstStyle>
            <a:lvl1pPr>
              <a:defRPr/>
            </a:lvl1pPr>
          </a:lstStyle>
          <a:p>
            <a:pPr>
              <a:defRPr/>
            </a:pPr>
            <a:endParaRPr lang="en-GB" altLang="zh-TW"/>
          </a:p>
        </p:txBody>
      </p:sp>
      <p:sp>
        <p:nvSpPr>
          <p:cNvPr id="6" name="Rectangle 5">
            <a:extLst>
              <a:ext uri="{FF2B5EF4-FFF2-40B4-BE49-F238E27FC236}">
                <a16:creationId xmlns:a16="http://schemas.microsoft.com/office/drawing/2014/main" id="{05F3090B-2CFC-4001-84AD-1EC9CAF233D6}"/>
              </a:ext>
            </a:extLst>
          </p:cNvPr>
          <p:cNvSpPr>
            <a:spLocks noGrp="1" noChangeArrowheads="1"/>
          </p:cNvSpPr>
          <p:nvPr>
            <p:ph type="sldNum" idx="12"/>
          </p:nvPr>
        </p:nvSpPr>
        <p:spPr>
          <a:ln/>
        </p:spPr>
        <p:txBody>
          <a:bodyPr/>
          <a:lstStyle>
            <a:lvl1pPr>
              <a:defRPr/>
            </a:lvl1pPr>
          </a:lstStyle>
          <a:p>
            <a:fld id="{7E70C8CA-534E-431C-963E-43C083D7B53C}" type="slidenum">
              <a:rPr lang="en-GB" altLang="zh-TW"/>
              <a:pPr/>
              <a:t>‹#›</a:t>
            </a:fld>
            <a:endParaRPr lang="en-GB" altLang="zh-TW"/>
          </a:p>
        </p:txBody>
      </p:sp>
    </p:spTree>
    <p:extLst>
      <p:ext uri="{BB962C8B-B14F-4D97-AF65-F5344CB8AC3E}">
        <p14:creationId xmlns:p14="http://schemas.microsoft.com/office/powerpoint/2010/main" val="2406997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6625"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BB6DEBE6-2E67-46F1-8F87-3BD390C33468}"/>
              </a:ext>
            </a:extLst>
          </p:cNvPr>
          <p:cNvSpPr>
            <a:spLocks noGrp="1" noChangeArrowheads="1"/>
          </p:cNvSpPr>
          <p:nvPr>
            <p:ph type="dt" idx="10"/>
          </p:nvPr>
        </p:nvSpPr>
        <p:spPr>
          <a:ln/>
        </p:spPr>
        <p:txBody>
          <a:bodyPr/>
          <a:lstStyle>
            <a:lvl1pPr>
              <a:defRPr/>
            </a:lvl1pPr>
          </a:lstStyle>
          <a:p>
            <a:pPr>
              <a:defRPr/>
            </a:pPr>
            <a:endParaRPr lang="en-GB" altLang="zh-TW"/>
          </a:p>
        </p:txBody>
      </p:sp>
      <p:sp>
        <p:nvSpPr>
          <p:cNvPr id="5" name="Rectangle 4">
            <a:extLst>
              <a:ext uri="{FF2B5EF4-FFF2-40B4-BE49-F238E27FC236}">
                <a16:creationId xmlns:a16="http://schemas.microsoft.com/office/drawing/2014/main" id="{1F5B5E43-F7E7-4A91-A061-BEA0C4720EDE}"/>
              </a:ext>
            </a:extLst>
          </p:cNvPr>
          <p:cNvSpPr>
            <a:spLocks noGrp="1" noChangeArrowheads="1"/>
          </p:cNvSpPr>
          <p:nvPr>
            <p:ph type="ftr" idx="11"/>
          </p:nvPr>
        </p:nvSpPr>
        <p:spPr>
          <a:ln/>
        </p:spPr>
        <p:txBody>
          <a:bodyPr/>
          <a:lstStyle>
            <a:lvl1pPr>
              <a:defRPr/>
            </a:lvl1pPr>
          </a:lstStyle>
          <a:p>
            <a:pPr>
              <a:defRPr/>
            </a:pPr>
            <a:endParaRPr lang="en-GB" altLang="zh-TW"/>
          </a:p>
        </p:txBody>
      </p:sp>
      <p:sp>
        <p:nvSpPr>
          <p:cNvPr id="6" name="Rectangle 5">
            <a:extLst>
              <a:ext uri="{FF2B5EF4-FFF2-40B4-BE49-F238E27FC236}">
                <a16:creationId xmlns:a16="http://schemas.microsoft.com/office/drawing/2014/main" id="{41544571-078E-43D0-8011-6E980EC73004}"/>
              </a:ext>
            </a:extLst>
          </p:cNvPr>
          <p:cNvSpPr>
            <a:spLocks noGrp="1" noChangeArrowheads="1"/>
          </p:cNvSpPr>
          <p:nvPr>
            <p:ph type="sldNum" idx="12"/>
          </p:nvPr>
        </p:nvSpPr>
        <p:spPr>
          <a:ln/>
        </p:spPr>
        <p:txBody>
          <a:bodyPr/>
          <a:lstStyle>
            <a:lvl1pPr>
              <a:defRPr/>
            </a:lvl1pPr>
          </a:lstStyle>
          <a:p>
            <a:fld id="{E02ECA6F-2012-40E9-A777-0E6D4D55D272}" type="slidenum">
              <a:rPr lang="en-GB" altLang="zh-TW"/>
              <a:pPr/>
              <a:t>‹#›</a:t>
            </a:fld>
            <a:endParaRPr lang="en-GB" altLang="zh-TW"/>
          </a:p>
        </p:txBody>
      </p:sp>
    </p:spTree>
    <p:extLst>
      <p:ext uri="{BB962C8B-B14F-4D97-AF65-F5344CB8AC3E}">
        <p14:creationId xmlns:p14="http://schemas.microsoft.com/office/powerpoint/2010/main" val="1121889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4838" cy="1138237"/>
          </a:xfrm>
        </p:spPr>
        <p:txBody>
          <a:bodyPr/>
          <a:lstStyle/>
          <a:p>
            <a:r>
              <a:rPr lang="en-US" dirty="0"/>
              <a:t>Click to edit Master title style</a:t>
            </a:r>
          </a:p>
        </p:txBody>
      </p:sp>
      <p:sp>
        <p:nvSpPr>
          <p:cNvPr id="3" name="Rectangle 3">
            <a:extLst>
              <a:ext uri="{FF2B5EF4-FFF2-40B4-BE49-F238E27FC236}">
                <a16:creationId xmlns:a16="http://schemas.microsoft.com/office/drawing/2014/main" id="{42FCC739-7993-41C3-9291-E7372A1FCA0E}"/>
              </a:ext>
            </a:extLst>
          </p:cNvPr>
          <p:cNvSpPr>
            <a:spLocks noGrp="1" noChangeArrowheads="1"/>
          </p:cNvSpPr>
          <p:nvPr>
            <p:ph type="dt" idx="10"/>
          </p:nvPr>
        </p:nvSpPr>
        <p:spPr>
          <a:ln/>
        </p:spPr>
        <p:txBody>
          <a:bodyPr/>
          <a:lstStyle>
            <a:lvl1pPr>
              <a:defRPr/>
            </a:lvl1pPr>
          </a:lstStyle>
          <a:p>
            <a:pPr>
              <a:defRPr/>
            </a:pPr>
            <a:endParaRPr lang="en-GB" altLang="zh-TW"/>
          </a:p>
        </p:txBody>
      </p:sp>
      <p:sp>
        <p:nvSpPr>
          <p:cNvPr id="4" name="Rectangle 4">
            <a:extLst>
              <a:ext uri="{FF2B5EF4-FFF2-40B4-BE49-F238E27FC236}">
                <a16:creationId xmlns:a16="http://schemas.microsoft.com/office/drawing/2014/main" id="{CBCF0ABF-4D87-4611-91A4-F3303DE27F46}"/>
              </a:ext>
            </a:extLst>
          </p:cNvPr>
          <p:cNvSpPr>
            <a:spLocks noGrp="1" noChangeArrowheads="1"/>
          </p:cNvSpPr>
          <p:nvPr>
            <p:ph type="ftr" idx="11"/>
          </p:nvPr>
        </p:nvSpPr>
        <p:spPr>
          <a:ln/>
        </p:spPr>
        <p:txBody>
          <a:bodyPr/>
          <a:lstStyle>
            <a:lvl1pPr>
              <a:defRPr/>
            </a:lvl1pPr>
          </a:lstStyle>
          <a:p>
            <a:pPr>
              <a:defRPr/>
            </a:pPr>
            <a:endParaRPr lang="en-GB" altLang="zh-TW"/>
          </a:p>
        </p:txBody>
      </p:sp>
      <p:sp>
        <p:nvSpPr>
          <p:cNvPr id="5" name="Rectangle 5">
            <a:extLst>
              <a:ext uri="{FF2B5EF4-FFF2-40B4-BE49-F238E27FC236}">
                <a16:creationId xmlns:a16="http://schemas.microsoft.com/office/drawing/2014/main" id="{F0BAB311-75D1-4F9B-8175-A234F1FA86AC}"/>
              </a:ext>
            </a:extLst>
          </p:cNvPr>
          <p:cNvSpPr>
            <a:spLocks noGrp="1" noChangeArrowheads="1"/>
          </p:cNvSpPr>
          <p:nvPr>
            <p:ph type="sldNum" idx="12"/>
          </p:nvPr>
        </p:nvSpPr>
        <p:spPr>
          <a:ln/>
        </p:spPr>
        <p:txBody>
          <a:bodyPr/>
          <a:lstStyle>
            <a:lvl1pPr>
              <a:defRPr/>
            </a:lvl1pPr>
          </a:lstStyle>
          <a:p>
            <a:fld id="{B44E7D54-A3E2-4CBB-B814-4CB949D70080}" type="slidenum">
              <a:rPr lang="en-GB" altLang="zh-TW"/>
              <a:pPr/>
              <a:t>‹#›</a:t>
            </a:fld>
            <a:endParaRPr lang="en-GB" altLang="zh-TW"/>
          </a:p>
        </p:txBody>
      </p:sp>
    </p:spTree>
    <p:extLst>
      <p:ext uri="{BB962C8B-B14F-4D97-AF65-F5344CB8AC3E}">
        <p14:creationId xmlns:p14="http://schemas.microsoft.com/office/powerpoint/2010/main" val="76046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9581" y="152400"/>
            <a:ext cx="8224838" cy="609600"/>
          </a:xfrm>
        </p:spPr>
        <p:txBody>
          <a:bodyPr/>
          <a:lstStyle>
            <a:lvl1pPr>
              <a:defRPr sz="3600"/>
            </a:lvl1pPr>
          </a:lstStyle>
          <a:p>
            <a:r>
              <a:rPr lang="en-US"/>
              <a:t>Click to edit Master title style</a:t>
            </a:r>
          </a:p>
        </p:txBody>
      </p:sp>
      <p:sp>
        <p:nvSpPr>
          <p:cNvPr id="3" name="Content Placeholder 2"/>
          <p:cNvSpPr>
            <a:spLocks noGrp="1"/>
          </p:cNvSpPr>
          <p:nvPr>
            <p:ph idx="1"/>
          </p:nvPr>
        </p:nvSpPr>
        <p:spPr>
          <a:xfrm>
            <a:off x="457200" y="914400"/>
            <a:ext cx="8224838"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C673789B-FEBB-4FCE-BE3A-EF45516D7BDD}"/>
              </a:ext>
            </a:extLst>
          </p:cNvPr>
          <p:cNvSpPr>
            <a:spLocks noGrp="1" noChangeArrowheads="1"/>
          </p:cNvSpPr>
          <p:nvPr>
            <p:ph type="dt" idx="10"/>
          </p:nvPr>
        </p:nvSpPr>
        <p:spPr>
          <a:ln/>
        </p:spPr>
        <p:txBody>
          <a:bodyPr/>
          <a:lstStyle>
            <a:lvl1pPr>
              <a:defRPr/>
            </a:lvl1pPr>
          </a:lstStyle>
          <a:p>
            <a:pPr>
              <a:defRPr/>
            </a:pPr>
            <a:endParaRPr lang="en-GB" altLang="zh-TW"/>
          </a:p>
        </p:txBody>
      </p:sp>
      <p:sp>
        <p:nvSpPr>
          <p:cNvPr id="5" name="Rectangle 4">
            <a:extLst>
              <a:ext uri="{FF2B5EF4-FFF2-40B4-BE49-F238E27FC236}">
                <a16:creationId xmlns:a16="http://schemas.microsoft.com/office/drawing/2014/main" id="{58601064-442D-4876-914B-FE761FB4539C}"/>
              </a:ext>
            </a:extLst>
          </p:cNvPr>
          <p:cNvSpPr>
            <a:spLocks noGrp="1" noChangeArrowheads="1"/>
          </p:cNvSpPr>
          <p:nvPr>
            <p:ph type="ftr" idx="11"/>
          </p:nvPr>
        </p:nvSpPr>
        <p:spPr>
          <a:ln/>
        </p:spPr>
        <p:txBody>
          <a:bodyPr/>
          <a:lstStyle>
            <a:lvl1pPr>
              <a:defRPr/>
            </a:lvl1pPr>
          </a:lstStyle>
          <a:p>
            <a:pPr>
              <a:defRPr/>
            </a:pPr>
            <a:endParaRPr lang="en-GB" altLang="zh-TW"/>
          </a:p>
        </p:txBody>
      </p:sp>
      <p:sp>
        <p:nvSpPr>
          <p:cNvPr id="6" name="Rectangle 5">
            <a:extLst>
              <a:ext uri="{FF2B5EF4-FFF2-40B4-BE49-F238E27FC236}">
                <a16:creationId xmlns:a16="http://schemas.microsoft.com/office/drawing/2014/main" id="{9777BC38-90B6-4B83-A91E-6C788367BD5A}"/>
              </a:ext>
            </a:extLst>
          </p:cNvPr>
          <p:cNvSpPr>
            <a:spLocks noGrp="1" noChangeArrowheads="1"/>
          </p:cNvSpPr>
          <p:nvPr>
            <p:ph type="sldNum" idx="12"/>
          </p:nvPr>
        </p:nvSpPr>
        <p:spPr>
          <a:ln/>
        </p:spPr>
        <p:txBody>
          <a:bodyPr/>
          <a:lstStyle>
            <a:lvl1pPr>
              <a:defRPr/>
            </a:lvl1pPr>
          </a:lstStyle>
          <a:p>
            <a:fld id="{89610E93-0F20-430F-8F77-07D248F57CEC}" type="slidenum">
              <a:rPr lang="en-GB" altLang="zh-TW"/>
              <a:pPr/>
              <a:t>‹#›</a:t>
            </a:fld>
            <a:endParaRPr lang="en-GB" altLang="zh-TW"/>
          </a:p>
        </p:txBody>
      </p:sp>
    </p:spTree>
    <p:extLst>
      <p:ext uri="{BB962C8B-B14F-4D97-AF65-F5344CB8AC3E}">
        <p14:creationId xmlns:p14="http://schemas.microsoft.com/office/powerpoint/2010/main" val="58001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Date Placeholder 4">
            <a:extLst>
              <a:ext uri="{FF2B5EF4-FFF2-40B4-BE49-F238E27FC236}">
                <a16:creationId xmlns:a16="http://schemas.microsoft.com/office/drawing/2014/main" id="{83DD161D-316D-4542-A909-3DD7958B6920}"/>
              </a:ext>
            </a:extLst>
          </p:cNvPr>
          <p:cNvSpPr>
            <a:spLocks noGrp="1" noChangeArrowheads="1"/>
          </p:cNvSpPr>
          <p:nvPr>
            <p:ph type="dt" idx="10"/>
          </p:nvPr>
        </p:nvSpPr>
        <p:spPr/>
        <p:txBody>
          <a:bodyPr/>
          <a:lstStyle>
            <a:lvl1pPr>
              <a:defRPr/>
            </a:lvl1pPr>
          </a:lstStyle>
          <a:p>
            <a:pPr>
              <a:defRPr/>
            </a:pPr>
            <a:endParaRPr lang="en-GB" altLang="zh-TW"/>
          </a:p>
        </p:txBody>
      </p:sp>
      <p:sp>
        <p:nvSpPr>
          <p:cNvPr id="6" name="Footer Placeholder 5">
            <a:extLst>
              <a:ext uri="{FF2B5EF4-FFF2-40B4-BE49-F238E27FC236}">
                <a16:creationId xmlns:a16="http://schemas.microsoft.com/office/drawing/2014/main" id="{E7E269FF-C4E8-49EC-9FE2-EBDC9A6E9A49}"/>
              </a:ext>
            </a:extLst>
          </p:cNvPr>
          <p:cNvSpPr>
            <a:spLocks noGrp="1" noChangeArrowheads="1"/>
          </p:cNvSpPr>
          <p:nvPr>
            <p:ph type="ftr" idx="11"/>
          </p:nvPr>
        </p:nvSpPr>
        <p:spPr/>
        <p:txBody>
          <a:bodyPr/>
          <a:lstStyle>
            <a:lvl1pPr>
              <a:defRPr/>
            </a:lvl1pPr>
          </a:lstStyle>
          <a:p>
            <a:pPr>
              <a:defRPr/>
            </a:pPr>
            <a:endParaRPr lang="en-GB" altLang="zh-TW"/>
          </a:p>
        </p:txBody>
      </p:sp>
      <p:sp>
        <p:nvSpPr>
          <p:cNvPr id="7" name="Slide Number Placeholder 6">
            <a:extLst>
              <a:ext uri="{FF2B5EF4-FFF2-40B4-BE49-F238E27FC236}">
                <a16:creationId xmlns:a16="http://schemas.microsoft.com/office/drawing/2014/main" id="{02332C7C-DC66-48EC-BE7A-15C9CA79D808}"/>
              </a:ext>
            </a:extLst>
          </p:cNvPr>
          <p:cNvSpPr>
            <a:spLocks noGrp="1" noChangeArrowheads="1"/>
          </p:cNvSpPr>
          <p:nvPr>
            <p:ph type="sldNum" idx="12"/>
          </p:nvPr>
        </p:nvSpPr>
        <p:spPr/>
        <p:txBody>
          <a:bodyPr/>
          <a:lstStyle>
            <a:lvl1pPr>
              <a:defRPr/>
            </a:lvl1pPr>
          </a:lstStyle>
          <a:p>
            <a:fld id="{F0E4D5E6-84C9-49B7-A54F-030C8FC0FC72}" type="slidenum">
              <a:rPr lang="en-GB" altLang="zh-TW"/>
              <a:pPr/>
              <a:t>‹#›</a:t>
            </a:fld>
            <a:endParaRPr lang="en-GB" altLang="zh-TW"/>
          </a:p>
        </p:txBody>
      </p:sp>
    </p:spTree>
    <p:extLst>
      <p:ext uri="{BB962C8B-B14F-4D97-AF65-F5344CB8AC3E}">
        <p14:creationId xmlns:p14="http://schemas.microsoft.com/office/powerpoint/2010/main" val="2665466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5425"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D50C1C4C-5412-4B3F-B632-5BEA026B8EC5}"/>
              </a:ext>
            </a:extLst>
          </p:cNvPr>
          <p:cNvSpPr>
            <a:spLocks noGrp="1" noChangeArrowheads="1"/>
          </p:cNvSpPr>
          <p:nvPr>
            <p:ph type="dt" idx="10"/>
          </p:nvPr>
        </p:nvSpPr>
        <p:spPr>
          <a:ln/>
        </p:spPr>
        <p:txBody>
          <a:bodyPr/>
          <a:lstStyle>
            <a:lvl1pPr>
              <a:defRPr/>
            </a:lvl1pPr>
          </a:lstStyle>
          <a:p>
            <a:pPr>
              <a:defRPr/>
            </a:pPr>
            <a:endParaRPr lang="en-GB" altLang="zh-TW"/>
          </a:p>
        </p:txBody>
      </p:sp>
      <p:sp>
        <p:nvSpPr>
          <p:cNvPr id="6" name="Rectangle 4">
            <a:extLst>
              <a:ext uri="{FF2B5EF4-FFF2-40B4-BE49-F238E27FC236}">
                <a16:creationId xmlns:a16="http://schemas.microsoft.com/office/drawing/2014/main" id="{84854B76-527B-4041-BEA1-991353B86296}"/>
              </a:ext>
            </a:extLst>
          </p:cNvPr>
          <p:cNvSpPr>
            <a:spLocks noGrp="1" noChangeArrowheads="1"/>
          </p:cNvSpPr>
          <p:nvPr>
            <p:ph type="ftr" idx="11"/>
          </p:nvPr>
        </p:nvSpPr>
        <p:spPr>
          <a:ln/>
        </p:spPr>
        <p:txBody>
          <a:bodyPr/>
          <a:lstStyle>
            <a:lvl1pPr>
              <a:defRPr/>
            </a:lvl1pPr>
          </a:lstStyle>
          <a:p>
            <a:pPr>
              <a:defRPr/>
            </a:pPr>
            <a:endParaRPr lang="en-GB" altLang="zh-TW"/>
          </a:p>
        </p:txBody>
      </p:sp>
      <p:sp>
        <p:nvSpPr>
          <p:cNvPr id="7" name="Rectangle 5">
            <a:extLst>
              <a:ext uri="{FF2B5EF4-FFF2-40B4-BE49-F238E27FC236}">
                <a16:creationId xmlns:a16="http://schemas.microsoft.com/office/drawing/2014/main" id="{C22993BE-32B8-4C35-BE90-CA4CB0726C51}"/>
              </a:ext>
            </a:extLst>
          </p:cNvPr>
          <p:cNvSpPr>
            <a:spLocks noGrp="1" noChangeArrowheads="1"/>
          </p:cNvSpPr>
          <p:nvPr>
            <p:ph type="sldNum" idx="12"/>
          </p:nvPr>
        </p:nvSpPr>
        <p:spPr>
          <a:ln/>
        </p:spPr>
        <p:txBody>
          <a:bodyPr/>
          <a:lstStyle>
            <a:lvl1pPr>
              <a:defRPr/>
            </a:lvl1pPr>
          </a:lstStyle>
          <a:p>
            <a:fld id="{4C73A88E-D0C8-4E2E-B2B1-4C4F942C8077}" type="slidenum">
              <a:rPr lang="en-GB" altLang="zh-TW"/>
              <a:pPr/>
              <a:t>‹#›</a:t>
            </a:fld>
            <a:endParaRPr lang="en-GB" altLang="zh-TW"/>
          </a:p>
        </p:txBody>
      </p:sp>
    </p:spTree>
    <p:extLst>
      <p:ext uri="{BB962C8B-B14F-4D97-AF65-F5344CB8AC3E}">
        <p14:creationId xmlns:p14="http://schemas.microsoft.com/office/powerpoint/2010/main" val="158871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7A1A449-576A-4D71-81E9-4A6681962A22}"/>
              </a:ext>
            </a:extLst>
          </p:cNvPr>
          <p:cNvSpPr>
            <a:spLocks noGrp="1" noChangeArrowheads="1"/>
          </p:cNvSpPr>
          <p:nvPr>
            <p:ph type="dt" idx="10"/>
          </p:nvPr>
        </p:nvSpPr>
        <p:spPr>
          <a:ln/>
        </p:spPr>
        <p:txBody>
          <a:bodyPr/>
          <a:lstStyle>
            <a:lvl1pPr>
              <a:defRPr/>
            </a:lvl1pPr>
          </a:lstStyle>
          <a:p>
            <a:pPr>
              <a:defRPr/>
            </a:pPr>
            <a:endParaRPr lang="en-GB" altLang="zh-TW"/>
          </a:p>
        </p:txBody>
      </p:sp>
      <p:sp>
        <p:nvSpPr>
          <p:cNvPr id="8" name="Rectangle 4">
            <a:extLst>
              <a:ext uri="{FF2B5EF4-FFF2-40B4-BE49-F238E27FC236}">
                <a16:creationId xmlns:a16="http://schemas.microsoft.com/office/drawing/2014/main" id="{61954626-58D9-49F6-AF85-C9460F3369F0}"/>
              </a:ext>
            </a:extLst>
          </p:cNvPr>
          <p:cNvSpPr>
            <a:spLocks noGrp="1" noChangeArrowheads="1"/>
          </p:cNvSpPr>
          <p:nvPr>
            <p:ph type="ftr" idx="11"/>
          </p:nvPr>
        </p:nvSpPr>
        <p:spPr>
          <a:ln/>
        </p:spPr>
        <p:txBody>
          <a:bodyPr/>
          <a:lstStyle>
            <a:lvl1pPr>
              <a:defRPr/>
            </a:lvl1pPr>
          </a:lstStyle>
          <a:p>
            <a:pPr>
              <a:defRPr/>
            </a:pPr>
            <a:endParaRPr lang="en-GB" altLang="zh-TW"/>
          </a:p>
        </p:txBody>
      </p:sp>
      <p:sp>
        <p:nvSpPr>
          <p:cNvPr id="9" name="Rectangle 5">
            <a:extLst>
              <a:ext uri="{FF2B5EF4-FFF2-40B4-BE49-F238E27FC236}">
                <a16:creationId xmlns:a16="http://schemas.microsoft.com/office/drawing/2014/main" id="{D114926C-14C2-400A-8C5F-0185FAD04A68}"/>
              </a:ext>
            </a:extLst>
          </p:cNvPr>
          <p:cNvSpPr>
            <a:spLocks noGrp="1" noChangeArrowheads="1"/>
          </p:cNvSpPr>
          <p:nvPr>
            <p:ph type="sldNum" idx="12"/>
          </p:nvPr>
        </p:nvSpPr>
        <p:spPr>
          <a:ln/>
        </p:spPr>
        <p:txBody>
          <a:bodyPr/>
          <a:lstStyle>
            <a:lvl1pPr>
              <a:defRPr/>
            </a:lvl1pPr>
          </a:lstStyle>
          <a:p>
            <a:fld id="{6DB1106C-8C7D-4ADC-BBC2-318B88DFFA2C}" type="slidenum">
              <a:rPr lang="en-GB" altLang="zh-TW"/>
              <a:pPr/>
              <a:t>‹#›</a:t>
            </a:fld>
            <a:endParaRPr lang="en-GB" altLang="zh-TW"/>
          </a:p>
        </p:txBody>
      </p:sp>
    </p:spTree>
    <p:extLst>
      <p:ext uri="{BB962C8B-B14F-4D97-AF65-F5344CB8AC3E}">
        <p14:creationId xmlns:p14="http://schemas.microsoft.com/office/powerpoint/2010/main" val="34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CDB21BE3-66BF-4951-9B2A-6F5AE63664F6}"/>
              </a:ext>
            </a:extLst>
          </p:cNvPr>
          <p:cNvSpPr>
            <a:spLocks noGrp="1" noChangeArrowheads="1"/>
          </p:cNvSpPr>
          <p:nvPr>
            <p:ph type="dt" idx="10"/>
          </p:nvPr>
        </p:nvSpPr>
        <p:spPr>
          <a:ln/>
        </p:spPr>
        <p:txBody>
          <a:bodyPr/>
          <a:lstStyle>
            <a:lvl1pPr>
              <a:defRPr/>
            </a:lvl1pPr>
          </a:lstStyle>
          <a:p>
            <a:pPr>
              <a:defRPr/>
            </a:pPr>
            <a:endParaRPr lang="en-GB" altLang="zh-TW"/>
          </a:p>
        </p:txBody>
      </p:sp>
      <p:sp>
        <p:nvSpPr>
          <p:cNvPr id="4" name="Rectangle 4">
            <a:extLst>
              <a:ext uri="{FF2B5EF4-FFF2-40B4-BE49-F238E27FC236}">
                <a16:creationId xmlns:a16="http://schemas.microsoft.com/office/drawing/2014/main" id="{66D33590-DE5B-4960-BA1B-91F9964C0DF5}"/>
              </a:ext>
            </a:extLst>
          </p:cNvPr>
          <p:cNvSpPr>
            <a:spLocks noGrp="1" noChangeArrowheads="1"/>
          </p:cNvSpPr>
          <p:nvPr>
            <p:ph type="ftr" idx="11"/>
          </p:nvPr>
        </p:nvSpPr>
        <p:spPr>
          <a:ln/>
        </p:spPr>
        <p:txBody>
          <a:bodyPr/>
          <a:lstStyle>
            <a:lvl1pPr>
              <a:defRPr/>
            </a:lvl1pPr>
          </a:lstStyle>
          <a:p>
            <a:pPr>
              <a:defRPr/>
            </a:pPr>
            <a:endParaRPr lang="en-GB" altLang="zh-TW"/>
          </a:p>
        </p:txBody>
      </p:sp>
      <p:sp>
        <p:nvSpPr>
          <p:cNvPr id="5" name="Rectangle 5">
            <a:extLst>
              <a:ext uri="{FF2B5EF4-FFF2-40B4-BE49-F238E27FC236}">
                <a16:creationId xmlns:a16="http://schemas.microsoft.com/office/drawing/2014/main" id="{EFCBD132-3003-4CF3-9B58-3220B9F30068}"/>
              </a:ext>
            </a:extLst>
          </p:cNvPr>
          <p:cNvSpPr>
            <a:spLocks noGrp="1" noChangeArrowheads="1"/>
          </p:cNvSpPr>
          <p:nvPr>
            <p:ph type="sldNum" idx="12"/>
          </p:nvPr>
        </p:nvSpPr>
        <p:spPr>
          <a:ln/>
        </p:spPr>
        <p:txBody>
          <a:bodyPr/>
          <a:lstStyle>
            <a:lvl1pPr>
              <a:defRPr/>
            </a:lvl1pPr>
          </a:lstStyle>
          <a:p>
            <a:fld id="{D1A27173-179D-40F5-BAB4-C4AC04D4F46F}" type="slidenum">
              <a:rPr lang="en-GB" altLang="zh-TW"/>
              <a:pPr/>
              <a:t>‹#›</a:t>
            </a:fld>
            <a:endParaRPr lang="en-GB" altLang="zh-TW"/>
          </a:p>
        </p:txBody>
      </p:sp>
    </p:spTree>
    <p:extLst>
      <p:ext uri="{BB962C8B-B14F-4D97-AF65-F5344CB8AC3E}">
        <p14:creationId xmlns:p14="http://schemas.microsoft.com/office/powerpoint/2010/main" val="308035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493D484-0A4E-47CF-B5A9-FD205E5401EC}"/>
              </a:ext>
            </a:extLst>
          </p:cNvPr>
          <p:cNvSpPr>
            <a:spLocks noGrp="1" noChangeArrowheads="1"/>
          </p:cNvSpPr>
          <p:nvPr>
            <p:ph type="dt" idx="10"/>
          </p:nvPr>
        </p:nvSpPr>
        <p:spPr>
          <a:ln/>
        </p:spPr>
        <p:txBody>
          <a:bodyPr/>
          <a:lstStyle>
            <a:lvl1pPr>
              <a:defRPr/>
            </a:lvl1pPr>
          </a:lstStyle>
          <a:p>
            <a:pPr>
              <a:defRPr/>
            </a:pPr>
            <a:endParaRPr lang="en-GB" altLang="zh-TW"/>
          </a:p>
        </p:txBody>
      </p:sp>
      <p:sp>
        <p:nvSpPr>
          <p:cNvPr id="3" name="Rectangle 4">
            <a:extLst>
              <a:ext uri="{FF2B5EF4-FFF2-40B4-BE49-F238E27FC236}">
                <a16:creationId xmlns:a16="http://schemas.microsoft.com/office/drawing/2014/main" id="{EFB0EF07-A289-423D-829D-CA8761C21FAB}"/>
              </a:ext>
            </a:extLst>
          </p:cNvPr>
          <p:cNvSpPr>
            <a:spLocks noGrp="1" noChangeArrowheads="1"/>
          </p:cNvSpPr>
          <p:nvPr>
            <p:ph type="ftr" idx="11"/>
          </p:nvPr>
        </p:nvSpPr>
        <p:spPr>
          <a:ln/>
        </p:spPr>
        <p:txBody>
          <a:bodyPr/>
          <a:lstStyle>
            <a:lvl1pPr>
              <a:defRPr/>
            </a:lvl1pPr>
          </a:lstStyle>
          <a:p>
            <a:pPr>
              <a:defRPr/>
            </a:pPr>
            <a:endParaRPr lang="en-GB" altLang="zh-TW"/>
          </a:p>
        </p:txBody>
      </p:sp>
      <p:sp>
        <p:nvSpPr>
          <p:cNvPr id="4" name="Rectangle 5">
            <a:extLst>
              <a:ext uri="{FF2B5EF4-FFF2-40B4-BE49-F238E27FC236}">
                <a16:creationId xmlns:a16="http://schemas.microsoft.com/office/drawing/2014/main" id="{14DE73B3-8006-48C6-BE79-D12648F0FD90}"/>
              </a:ext>
            </a:extLst>
          </p:cNvPr>
          <p:cNvSpPr>
            <a:spLocks noGrp="1" noChangeArrowheads="1"/>
          </p:cNvSpPr>
          <p:nvPr>
            <p:ph type="sldNum" idx="12"/>
          </p:nvPr>
        </p:nvSpPr>
        <p:spPr>
          <a:ln/>
        </p:spPr>
        <p:txBody>
          <a:bodyPr/>
          <a:lstStyle>
            <a:lvl1pPr>
              <a:defRPr/>
            </a:lvl1pPr>
          </a:lstStyle>
          <a:p>
            <a:fld id="{CE46AECA-9FB0-4011-86C4-2805C1D58A72}" type="slidenum">
              <a:rPr lang="en-GB" altLang="zh-TW"/>
              <a:pPr/>
              <a:t>‹#›</a:t>
            </a:fld>
            <a:endParaRPr lang="en-GB" altLang="zh-TW"/>
          </a:p>
        </p:txBody>
      </p:sp>
    </p:spTree>
    <p:extLst>
      <p:ext uri="{BB962C8B-B14F-4D97-AF65-F5344CB8AC3E}">
        <p14:creationId xmlns:p14="http://schemas.microsoft.com/office/powerpoint/2010/main" val="265704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B4BFCB64-FD3C-4DE8-9DF1-21B531CE3D0B}"/>
              </a:ext>
            </a:extLst>
          </p:cNvPr>
          <p:cNvSpPr>
            <a:spLocks noGrp="1" noChangeArrowheads="1"/>
          </p:cNvSpPr>
          <p:nvPr>
            <p:ph type="dt" idx="10"/>
          </p:nvPr>
        </p:nvSpPr>
        <p:spPr>
          <a:ln/>
        </p:spPr>
        <p:txBody>
          <a:bodyPr/>
          <a:lstStyle>
            <a:lvl1pPr>
              <a:defRPr/>
            </a:lvl1pPr>
          </a:lstStyle>
          <a:p>
            <a:pPr>
              <a:defRPr/>
            </a:pPr>
            <a:endParaRPr lang="en-GB" altLang="zh-TW"/>
          </a:p>
        </p:txBody>
      </p:sp>
      <p:sp>
        <p:nvSpPr>
          <p:cNvPr id="6" name="Rectangle 4">
            <a:extLst>
              <a:ext uri="{FF2B5EF4-FFF2-40B4-BE49-F238E27FC236}">
                <a16:creationId xmlns:a16="http://schemas.microsoft.com/office/drawing/2014/main" id="{D0394F0B-1180-4EBF-B498-6DA7938E1ED6}"/>
              </a:ext>
            </a:extLst>
          </p:cNvPr>
          <p:cNvSpPr>
            <a:spLocks noGrp="1" noChangeArrowheads="1"/>
          </p:cNvSpPr>
          <p:nvPr>
            <p:ph type="ftr" idx="11"/>
          </p:nvPr>
        </p:nvSpPr>
        <p:spPr>
          <a:ln/>
        </p:spPr>
        <p:txBody>
          <a:bodyPr/>
          <a:lstStyle>
            <a:lvl1pPr>
              <a:defRPr/>
            </a:lvl1pPr>
          </a:lstStyle>
          <a:p>
            <a:pPr>
              <a:defRPr/>
            </a:pPr>
            <a:endParaRPr lang="en-GB" altLang="zh-TW"/>
          </a:p>
        </p:txBody>
      </p:sp>
      <p:sp>
        <p:nvSpPr>
          <p:cNvPr id="7" name="Rectangle 5">
            <a:extLst>
              <a:ext uri="{FF2B5EF4-FFF2-40B4-BE49-F238E27FC236}">
                <a16:creationId xmlns:a16="http://schemas.microsoft.com/office/drawing/2014/main" id="{9F67CBEF-EE72-4E5A-A7DF-4D2EE807EDE9}"/>
              </a:ext>
            </a:extLst>
          </p:cNvPr>
          <p:cNvSpPr>
            <a:spLocks noGrp="1" noChangeArrowheads="1"/>
          </p:cNvSpPr>
          <p:nvPr>
            <p:ph type="sldNum" idx="12"/>
          </p:nvPr>
        </p:nvSpPr>
        <p:spPr>
          <a:ln/>
        </p:spPr>
        <p:txBody>
          <a:bodyPr/>
          <a:lstStyle>
            <a:lvl1pPr>
              <a:defRPr/>
            </a:lvl1pPr>
          </a:lstStyle>
          <a:p>
            <a:fld id="{6AE6A309-FEED-410F-9B57-55109A24DAA2}" type="slidenum">
              <a:rPr lang="en-GB" altLang="zh-TW"/>
              <a:pPr/>
              <a:t>‹#›</a:t>
            </a:fld>
            <a:endParaRPr lang="en-GB" altLang="zh-TW"/>
          </a:p>
        </p:txBody>
      </p:sp>
    </p:spTree>
    <p:extLst>
      <p:ext uri="{BB962C8B-B14F-4D97-AF65-F5344CB8AC3E}">
        <p14:creationId xmlns:p14="http://schemas.microsoft.com/office/powerpoint/2010/main" val="3366224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78A52BA0-BA27-4DC2-A1A1-AC3C45B039C2}"/>
              </a:ext>
            </a:extLst>
          </p:cNvPr>
          <p:cNvSpPr>
            <a:spLocks noGrp="1" noChangeArrowheads="1"/>
          </p:cNvSpPr>
          <p:nvPr>
            <p:ph type="dt" idx="10"/>
          </p:nvPr>
        </p:nvSpPr>
        <p:spPr>
          <a:ln/>
        </p:spPr>
        <p:txBody>
          <a:bodyPr/>
          <a:lstStyle>
            <a:lvl1pPr>
              <a:defRPr/>
            </a:lvl1pPr>
          </a:lstStyle>
          <a:p>
            <a:pPr>
              <a:defRPr/>
            </a:pPr>
            <a:endParaRPr lang="en-GB" altLang="zh-TW"/>
          </a:p>
        </p:txBody>
      </p:sp>
      <p:sp>
        <p:nvSpPr>
          <p:cNvPr id="6" name="Rectangle 4">
            <a:extLst>
              <a:ext uri="{FF2B5EF4-FFF2-40B4-BE49-F238E27FC236}">
                <a16:creationId xmlns:a16="http://schemas.microsoft.com/office/drawing/2014/main" id="{7DECE5D8-288B-4E90-8D4F-756787147937}"/>
              </a:ext>
            </a:extLst>
          </p:cNvPr>
          <p:cNvSpPr>
            <a:spLocks noGrp="1" noChangeArrowheads="1"/>
          </p:cNvSpPr>
          <p:nvPr>
            <p:ph type="ftr" idx="11"/>
          </p:nvPr>
        </p:nvSpPr>
        <p:spPr>
          <a:ln/>
        </p:spPr>
        <p:txBody>
          <a:bodyPr/>
          <a:lstStyle>
            <a:lvl1pPr>
              <a:defRPr/>
            </a:lvl1pPr>
          </a:lstStyle>
          <a:p>
            <a:pPr>
              <a:defRPr/>
            </a:pPr>
            <a:endParaRPr lang="en-GB" altLang="zh-TW"/>
          </a:p>
        </p:txBody>
      </p:sp>
      <p:sp>
        <p:nvSpPr>
          <p:cNvPr id="7" name="Rectangle 5">
            <a:extLst>
              <a:ext uri="{FF2B5EF4-FFF2-40B4-BE49-F238E27FC236}">
                <a16:creationId xmlns:a16="http://schemas.microsoft.com/office/drawing/2014/main" id="{FB2B8B2A-1850-4686-8DDF-83BF947D5ED8}"/>
              </a:ext>
            </a:extLst>
          </p:cNvPr>
          <p:cNvSpPr>
            <a:spLocks noGrp="1" noChangeArrowheads="1"/>
          </p:cNvSpPr>
          <p:nvPr>
            <p:ph type="sldNum" idx="12"/>
          </p:nvPr>
        </p:nvSpPr>
        <p:spPr>
          <a:ln/>
        </p:spPr>
        <p:txBody>
          <a:bodyPr/>
          <a:lstStyle>
            <a:lvl1pPr>
              <a:defRPr/>
            </a:lvl1pPr>
          </a:lstStyle>
          <a:p>
            <a:fld id="{34A59E28-D78C-4FAF-B025-C85B1F33FC36}" type="slidenum">
              <a:rPr lang="en-GB" altLang="zh-TW"/>
              <a:pPr/>
              <a:t>‹#›</a:t>
            </a:fld>
            <a:endParaRPr lang="en-GB" altLang="zh-TW"/>
          </a:p>
        </p:txBody>
      </p:sp>
    </p:spTree>
    <p:extLst>
      <p:ext uri="{BB962C8B-B14F-4D97-AF65-F5344CB8AC3E}">
        <p14:creationId xmlns:p14="http://schemas.microsoft.com/office/powerpoint/2010/main" val="101960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B9DB3F71-E304-4609-9E4A-42EB92E7761B}"/>
              </a:ext>
            </a:extLst>
          </p:cNvPr>
          <p:cNvSpPr>
            <a:spLocks noGrp="1" noChangeArrowheads="1"/>
          </p:cNvSpPr>
          <p:nvPr>
            <p:ph type="title"/>
          </p:nvPr>
        </p:nvSpPr>
        <p:spPr bwMode="auto">
          <a:xfrm>
            <a:off x="457200" y="274638"/>
            <a:ext cx="8224838" cy="113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zh-TW"/>
              <a:t>Click to edit the title text format</a:t>
            </a:r>
          </a:p>
        </p:txBody>
      </p:sp>
      <p:sp>
        <p:nvSpPr>
          <p:cNvPr id="1027" name="Rectangle 2">
            <a:extLst>
              <a:ext uri="{FF2B5EF4-FFF2-40B4-BE49-F238E27FC236}">
                <a16:creationId xmlns:a16="http://schemas.microsoft.com/office/drawing/2014/main" id="{3A913B32-CF2B-40D5-9224-266A443643DB}"/>
              </a:ext>
            </a:extLst>
          </p:cNvPr>
          <p:cNvSpPr>
            <a:spLocks noGrp="1" noChangeArrowheads="1"/>
          </p:cNvSpPr>
          <p:nvPr>
            <p:ph type="body" idx="1"/>
          </p:nvPr>
        </p:nvSpPr>
        <p:spPr bwMode="auto">
          <a:xfrm>
            <a:off x="457200" y="1600200"/>
            <a:ext cx="8224838"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zh-TW"/>
              <a:t>Click to edit the outline text format</a:t>
            </a:r>
          </a:p>
          <a:p>
            <a:pPr lvl="1"/>
            <a:r>
              <a:rPr lang="en-GB" altLang="zh-TW"/>
              <a:t>Second Outline Level</a:t>
            </a:r>
          </a:p>
          <a:p>
            <a:pPr lvl="2"/>
            <a:r>
              <a:rPr lang="en-GB" altLang="zh-TW"/>
              <a:t>Third Outline Level</a:t>
            </a:r>
          </a:p>
          <a:p>
            <a:pPr lvl="3"/>
            <a:r>
              <a:rPr lang="en-GB" altLang="zh-TW"/>
              <a:t>Fourth Outline Level</a:t>
            </a:r>
          </a:p>
          <a:p>
            <a:pPr lvl="4"/>
            <a:r>
              <a:rPr lang="en-GB" altLang="zh-TW"/>
              <a:t>Fifth Outline Level</a:t>
            </a:r>
          </a:p>
          <a:p>
            <a:pPr lvl="4"/>
            <a:r>
              <a:rPr lang="en-GB" altLang="zh-TW"/>
              <a:t>Sixth Outline Level</a:t>
            </a:r>
          </a:p>
          <a:p>
            <a:pPr lvl="4"/>
            <a:r>
              <a:rPr lang="en-GB" altLang="zh-TW"/>
              <a:t>Seventh Outline Level</a:t>
            </a:r>
          </a:p>
          <a:p>
            <a:pPr lvl="4"/>
            <a:r>
              <a:rPr lang="en-GB" altLang="zh-TW"/>
              <a:t>Eighth Outline Level</a:t>
            </a:r>
          </a:p>
          <a:p>
            <a:pPr lvl="4"/>
            <a:r>
              <a:rPr lang="en-GB" altLang="zh-TW"/>
              <a:t>Ninth Outline Level</a:t>
            </a:r>
          </a:p>
        </p:txBody>
      </p:sp>
      <p:sp>
        <p:nvSpPr>
          <p:cNvPr id="2" name="Rectangle 3">
            <a:extLst>
              <a:ext uri="{FF2B5EF4-FFF2-40B4-BE49-F238E27FC236}">
                <a16:creationId xmlns:a16="http://schemas.microsoft.com/office/drawing/2014/main" id="{00D8C93B-412C-44C1-BCB7-D1B8AC9C663D}"/>
              </a:ext>
            </a:extLst>
          </p:cNvPr>
          <p:cNvSpPr>
            <a:spLocks noGrp="1" noChangeArrowheads="1"/>
          </p:cNvSpPr>
          <p:nvPr>
            <p:ph type="dt"/>
          </p:nvPr>
        </p:nvSpPr>
        <p:spPr bwMode="auto">
          <a:xfrm>
            <a:off x="457200" y="6245225"/>
            <a:ext cx="2128838"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l">
              <a:lnSpc>
                <a:spcPct val="100000"/>
              </a:lnSpc>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charset="0"/>
              </a:defRPr>
            </a:lvl1pPr>
          </a:lstStyle>
          <a:p>
            <a:pPr>
              <a:defRPr/>
            </a:pPr>
            <a:endParaRPr lang="en-GB" altLang="zh-TW"/>
          </a:p>
        </p:txBody>
      </p:sp>
      <p:sp>
        <p:nvSpPr>
          <p:cNvPr id="1028" name="Rectangle 4">
            <a:extLst>
              <a:ext uri="{FF2B5EF4-FFF2-40B4-BE49-F238E27FC236}">
                <a16:creationId xmlns:a16="http://schemas.microsoft.com/office/drawing/2014/main" id="{8BC5F85A-58DA-494C-A8BD-358DBE426F24}"/>
              </a:ext>
            </a:extLst>
          </p:cNvPr>
          <p:cNvSpPr>
            <a:spLocks noGrp="1" noChangeArrowheads="1"/>
          </p:cNvSpPr>
          <p:nvPr>
            <p:ph type="ftr"/>
          </p:nvPr>
        </p:nvSpPr>
        <p:spPr bwMode="auto">
          <a:xfrm>
            <a:off x="3124200" y="6245225"/>
            <a:ext cx="2890838"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nSpc>
                <a:spcPct val="100000"/>
              </a:lnSpc>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charset="0"/>
              </a:defRPr>
            </a:lvl1pPr>
          </a:lstStyle>
          <a:p>
            <a:pPr>
              <a:defRPr/>
            </a:pPr>
            <a:endParaRPr lang="en-GB" altLang="zh-TW"/>
          </a:p>
        </p:txBody>
      </p:sp>
      <p:sp>
        <p:nvSpPr>
          <p:cNvPr id="1029" name="Rectangle 5">
            <a:extLst>
              <a:ext uri="{FF2B5EF4-FFF2-40B4-BE49-F238E27FC236}">
                <a16:creationId xmlns:a16="http://schemas.microsoft.com/office/drawing/2014/main" id="{CABED605-4753-4D0D-B15C-16A63D58DC84}"/>
              </a:ext>
            </a:extLst>
          </p:cNvPr>
          <p:cNvSpPr>
            <a:spLocks noGrp="1" noChangeArrowheads="1"/>
          </p:cNvSpPr>
          <p:nvPr>
            <p:ph type="sldNum"/>
          </p:nvPr>
        </p:nvSpPr>
        <p:spPr bwMode="auto">
          <a:xfrm>
            <a:off x="6553200" y="6245225"/>
            <a:ext cx="2128838"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defRPr>
            </a:lvl1pPr>
          </a:lstStyle>
          <a:p>
            <a:fld id="{73074C13-23F2-45EC-B061-EDE33C3437BF}" type="slidenum">
              <a:rPr lang="en-GB" altLang="zh-TW"/>
              <a:pPr/>
              <a:t>‹#›</a:t>
            </a:fld>
            <a:endParaRPr lang="en-GB" altLang="zh-TW"/>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8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ctr" defTabSz="449263" rtl="0" eaLnBrk="0" fontAlgn="base" hangingPunct="0">
        <a:lnSpc>
          <a:spcPct val="113000"/>
        </a:lnSpc>
        <a:spcBef>
          <a:spcPct val="0"/>
        </a:spcBef>
        <a:spcAft>
          <a:spcPct val="0"/>
        </a:spcAft>
        <a:buClr>
          <a:srgbClr val="000080"/>
        </a:buClr>
        <a:buSzPct val="100000"/>
        <a:buFont typeface="Arial" panose="020B0604020202020204" pitchFamily="34" charset="0"/>
        <a:defRPr sz="4400">
          <a:solidFill>
            <a:srgbClr val="000080"/>
          </a:solidFill>
          <a:latin typeface="+mj-lt"/>
          <a:ea typeface="+mj-ea"/>
          <a:cs typeface="+mj-cs"/>
        </a:defRPr>
      </a:lvl1pPr>
      <a:lvl2pPr algn="ctr" defTabSz="449263" rtl="0" eaLnBrk="0" fontAlgn="base" hangingPunct="0">
        <a:lnSpc>
          <a:spcPct val="113000"/>
        </a:lnSpc>
        <a:spcBef>
          <a:spcPct val="0"/>
        </a:spcBef>
        <a:spcAft>
          <a:spcPct val="0"/>
        </a:spcAft>
        <a:buClr>
          <a:srgbClr val="000080"/>
        </a:buClr>
        <a:buSzPct val="100000"/>
        <a:buFont typeface="Arial" panose="020B0604020202020204" pitchFamily="34" charset="0"/>
        <a:defRPr sz="4400">
          <a:solidFill>
            <a:srgbClr val="000080"/>
          </a:solidFill>
          <a:latin typeface="Arial" charset="0"/>
          <a:ea typeface="新細明體" pitchFamily="18" charset="-120"/>
        </a:defRPr>
      </a:lvl2pPr>
      <a:lvl3pPr algn="ctr" defTabSz="449263" rtl="0" eaLnBrk="0" fontAlgn="base" hangingPunct="0">
        <a:lnSpc>
          <a:spcPct val="113000"/>
        </a:lnSpc>
        <a:spcBef>
          <a:spcPct val="0"/>
        </a:spcBef>
        <a:spcAft>
          <a:spcPct val="0"/>
        </a:spcAft>
        <a:buClr>
          <a:srgbClr val="000080"/>
        </a:buClr>
        <a:buSzPct val="100000"/>
        <a:buFont typeface="Arial" panose="020B0604020202020204" pitchFamily="34" charset="0"/>
        <a:defRPr sz="4400">
          <a:solidFill>
            <a:srgbClr val="000080"/>
          </a:solidFill>
          <a:latin typeface="Arial" charset="0"/>
          <a:ea typeface="新細明體" pitchFamily="18" charset="-120"/>
        </a:defRPr>
      </a:lvl3pPr>
      <a:lvl4pPr algn="ctr" defTabSz="449263" rtl="0" eaLnBrk="0" fontAlgn="base" hangingPunct="0">
        <a:lnSpc>
          <a:spcPct val="113000"/>
        </a:lnSpc>
        <a:spcBef>
          <a:spcPct val="0"/>
        </a:spcBef>
        <a:spcAft>
          <a:spcPct val="0"/>
        </a:spcAft>
        <a:buClr>
          <a:srgbClr val="000080"/>
        </a:buClr>
        <a:buSzPct val="100000"/>
        <a:buFont typeface="Arial" panose="020B0604020202020204" pitchFamily="34" charset="0"/>
        <a:defRPr sz="4400">
          <a:solidFill>
            <a:srgbClr val="000080"/>
          </a:solidFill>
          <a:latin typeface="Arial" charset="0"/>
          <a:ea typeface="新細明體" pitchFamily="18" charset="-120"/>
        </a:defRPr>
      </a:lvl4pPr>
      <a:lvl5pPr algn="ctr" defTabSz="449263" rtl="0" eaLnBrk="0" fontAlgn="base" hangingPunct="0">
        <a:lnSpc>
          <a:spcPct val="113000"/>
        </a:lnSpc>
        <a:spcBef>
          <a:spcPct val="0"/>
        </a:spcBef>
        <a:spcAft>
          <a:spcPct val="0"/>
        </a:spcAft>
        <a:buClr>
          <a:srgbClr val="000080"/>
        </a:buClr>
        <a:buSzPct val="100000"/>
        <a:buFont typeface="Arial" panose="020B0604020202020204" pitchFamily="34" charset="0"/>
        <a:defRPr sz="4400">
          <a:solidFill>
            <a:srgbClr val="000080"/>
          </a:solidFill>
          <a:latin typeface="Arial" charset="0"/>
          <a:ea typeface="新細明體" pitchFamily="18" charset="-120"/>
        </a:defRPr>
      </a:lvl5pPr>
      <a:lvl6pPr marL="457200" algn="ctr" defTabSz="449263" rtl="0" fontAlgn="base">
        <a:lnSpc>
          <a:spcPct val="113000"/>
        </a:lnSpc>
        <a:spcBef>
          <a:spcPct val="0"/>
        </a:spcBef>
        <a:spcAft>
          <a:spcPct val="0"/>
        </a:spcAft>
        <a:buClr>
          <a:srgbClr val="000080"/>
        </a:buClr>
        <a:buSzPct val="100000"/>
        <a:buFont typeface="Arial" charset="0"/>
        <a:defRPr sz="4400">
          <a:solidFill>
            <a:srgbClr val="000080"/>
          </a:solidFill>
          <a:latin typeface="Arial" charset="0"/>
          <a:ea typeface="新細明體" pitchFamily="18" charset="-120"/>
        </a:defRPr>
      </a:lvl6pPr>
      <a:lvl7pPr marL="914400" algn="ctr" defTabSz="449263" rtl="0" fontAlgn="base">
        <a:lnSpc>
          <a:spcPct val="113000"/>
        </a:lnSpc>
        <a:spcBef>
          <a:spcPct val="0"/>
        </a:spcBef>
        <a:spcAft>
          <a:spcPct val="0"/>
        </a:spcAft>
        <a:buClr>
          <a:srgbClr val="000080"/>
        </a:buClr>
        <a:buSzPct val="100000"/>
        <a:buFont typeface="Arial" charset="0"/>
        <a:defRPr sz="4400">
          <a:solidFill>
            <a:srgbClr val="000080"/>
          </a:solidFill>
          <a:latin typeface="Arial" charset="0"/>
          <a:ea typeface="新細明體" pitchFamily="18" charset="-120"/>
        </a:defRPr>
      </a:lvl7pPr>
      <a:lvl8pPr marL="1371600" algn="ctr" defTabSz="449263" rtl="0" fontAlgn="base">
        <a:lnSpc>
          <a:spcPct val="113000"/>
        </a:lnSpc>
        <a:spcBef>
          <a:spcPct val="0"/>
        </a:spcBef>
        <a:spcAft>
          <a:spcPct val="0"/>
        </a:spcAft>
        <a:buClr>
          <a:srgbClr val="000080"/>
        </a:buClr>
        <a:buSzPct val="100000"/>
        <a:buFont typeface="Arial" charset="0"/>
        <a:defRPr sz="4400">
          <a:solidFill>
            <a:srgbClr val="000080"/>
          </a:solidFill>
          <a:latin typeface="Arial" charset="0"/>
          <a:ea typeface="新細明體" pitchFamily="18" charset="-120"/>
        </a:defRPr>
      </a:lvl8pPr>
      <a:lvl9pPr marL="1828800" algn="ctr" defTabSz="449263" rtl="0" fontAlgn="base">
        <a:lnSpc>
          <a:spcPct val="113000"/>
        </a:lnSpc>
        <a:spcBef>
          <a:spcPct val="0"/>
        </a:spcBef>
        <a:spcAft>
          <a:spcPct val="0"/>
        </a:spcAft>
        <a:buClr>
          <a:srgbClr val="000080"/>
        </a:buClr>
        <a:buSzPct val="100000"/>
        <a:buFont typeface="Arial" charset="0"/>
        <a:defRPr sz="4400">
          <a:solidFill>
            <a:srgbClr val="000080"/>
          </a:solidFill>
          <a:latin typeface="Arial" charset="0"/>
          <a:ea typeface="新細明體" pitchFamily="18" charset="-120"/>
        </a:defRPr>
      </a:lvl9pPr>
    </p:titleStyle>
    <p:bodyStyle>
      <a:lvl1pPr marL="338138" indent="-338138" algn="l" defTabSz="449263" rtl="0" eaLnBrk="0" fontAlgn="base" hangingPunct="0">
        <a:lnSpc>
          <a:spcPct val="113000"/>
        </a:lnSpc>
        <a:spcBef>
          <a:spcPts val="800"/>
        </a:spcBef>
        <a:spcAft>
          <a:spcPct val="0"/>
        </a:spcAft>
        <a:buClr>
          <a:srgbClr val="000000"/>
        </a:buClr>
        <a:buSzPct val="100000"/>
        <a:buFont typeface="Arial" panose="020B0604020202020204" pitchFamily="34" charset="0"/>
        <a:buChar char="•"/>
        <a:defRPr sz="3200">
          <a:solidFill>
            <a:srgbClr val="000000"/>
          </a:solidFill>
          <a:latin typeface="+mn-lt"/>
          <a:ea typeface="+mn-ea"/>
          <a:cs typeface="+mn-cs"/>
        </a:defRPr>
      </a:lvl1pPr>
      <a:lvl2pPr marL="738188" indent="-280988" algn="l" defTabSz="449263" rtl="0" eaLnBrk="0" fontAlgn="base" hangingPunct="0">
        <a:lnSpc>
          <a:spcPct val="113000"/>
        </a:lnSpc>
        <a:spcBef>
          <a:spcPts val="700"/>
        </a:spcBef>
        <a:spcAft>
          <a:spcPct val="0"/>
        </a:spcAft>
        <a:buClr>
          <a:srgbClr val="000000"/>
        </a:buClr>
        <a:buSzPct val="100000"/>
        <a:buFont typeface="Arial" panose="020B0604020202020204" pitchFamily="34" charset="0"/>
        <a:buChar char="–"/>
        <a:defRPr sz="2800">
          <a:solidFill>
            <a:srgbClr val="000000"/>
          </a:solidFill>
          <a:latin typeface="+mn-lt"/>
          <a:ea typeface="+mn-ea"/>
        </a:defRPr>
      </a:lvl2pPr>
      <a:lvl3pPr marL="1143000" indent="-228600" algn="l" defTabSz="449263" rtl="0" eaLnBrk="0" fontAlgn="base" hangingPunct="0">
        <a:lnSpc>
          <a:spcPct val="113000"/>
        </a:lnSpc>
        <a:spcBef>
          <a:spcPts val="600"/>
        </a:spcBef>
        <a:spcAft>
          <a:spcPct val="0"/>
        </a:spcAft>
        <a:buClr>
          <a:srgbClr val="000000"/>
        </a:buClr>
        <a:buSzPct val="100000"/>
        <a:buFont typeface="Arial" panose="020B0604020202020204" pitchFamily="34" charset="0"/>
        <a:buChar char="•"/>
        <a:defRPr sz="2400">
          <a:solidFill>
            <a:srgbClr val="000000"/>
          </a:solidFill>
          <a:latin typeface="+mn-lt"/>
          <a:ea typeface="+mn-ea"/>
        </a:defRPr>
      </a:lvl3pPr>
      <a:lvl4pPr marL="16002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4pPr>
      <a:lvl5pPr marL="20574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5pPr>
      <a:lvl6pPr marL="25146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6pPr>
      <a:lvl7pPr marL="29718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7pPr>
      <a:lvl8pPr marL="34290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8pPr>
      <a:lvl9pPr marL="38862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mailto:ychen69@albayn.edu" TargetMode="External"/><Relationship Id="rId4" Type="http://schemas.openxmlformats.org/officeDocument/2006/relationships/hyperlink" Target="mailto:mchang2@albany.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Graph_(discrete_mathematic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en.wikipedia.org/wiki/Set_(mathematics)" TargetMode="External"/><Relationship Id="rId4" Type="http://schemas.openxmlformats.org/officeDocument/2006/relationships/hyperlink" Target="https://en.wikipedia.org/wiki/Ordered_pair"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docs.python.org/3.6/library/queue.html" TargetMode="Externa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hyperlink" Target="https://dbader.org/blog/queues-in-python"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docs.python.org/2/tutorial/datastructures.html" TargetMode="Externa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hyperlink" Target="https://stackoverflow.com/questions/3391285/how-to-convert-a-recursive-function-to-use-a-stac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en.wikipedia.org/wiki/Recursion_(computer_science)" TargetMode="External"/><Relationship Id="rId4" Type="http://schemas.openxmlformats.org/officeDocument/2006/relationships/image" Target="../media/image4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python-course.eu/course.ph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Priority_queu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hyperlink" Target="https://www.tutorialspoint.com/data_structures_algorithms/heap_data_structure.htm" TargetMode="External"/><Relationship Id="rId4" Type="http://schemas.openxmlformats.org/officeDocument/2006/relationships/hyperlink" Target="https://en.wikipedia.org/wiki/Heap_(data_structure)"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Big_O_not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geeksforgeeks.org/depth-first-search-or-dfs-for-a-graph/" TargetMode="External"/><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geeksforgeeks.org/breadth-first-search-or-bfs-for-a-graph/" TargetMode="External"/><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algorithmicthoughts.wordpress.com/2012/12/15/artificial-intelligence-uniform-cost-searchucs/" TargetMode="Externa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python-course.eu/course.ph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Priority_queu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bogotobogo.com/python/python_PriorityQueue_heapq_Data_Structure.php"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hyperlink" Target="https://www.tutorialspoint.com/data_structures_algorithms/heap_data_structure.htm" TargetMode="External"/><Relationship Id="rId4" Type="http://schemas.openxmlformats.org/officeDocument/2006/relationships/hyperlink" Target="https://en.wikipedia.org/wiki/Heap_(data_structure)"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programmingcomputervision.com/"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realpython.com/installing-python/"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cs231n.github.io/python-numpy-tutorial/" TargetMode="External"/><Relationship Id="rId2" Type="http://schemas.openxmlformats.org/officeDocument/2006/relationships/hyperlink" Target="https://github.com/kuleshov/cs228-material/blob/master/tutorials/python/cs228-python-tutorial.ipyn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7" name="Rectangle 7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659" y="4572000"/>
            <a:ext cx="5293730" cy="1964266"/>
          </a:xfrm>
          <a:prstGeom prst="rect">
            <a:avLst/>
          </a:prstGeom>
          <a:solidFill>
            <a:srgbClr val="6A3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新細明體"/>
              <a:cs typeface="+mn-cs"/>
            </a:endParaRPr>
          </a:p>
        </p:txBody>
      </p:sp>
      <p:sp>
        <p:nvSpPr>
          <p:cNvPr id="3074" name="Rectangle 1">
            <a:extLst>
              <a:ext uri="{FF2B5EF4-FFF2-40B4-BE49-F238E27FC236}">
                <a16:creationId xmlns:a16="http://schemas.microsoft.com/office/drawing/2014/main" id="{8C4A2DEB-DD25-41CE-9403-B221ECC4F693}"/>
              </a:ext>
            </a:extLst>
          </p:cNvPr>
          <p:cNvSpPr>
            <a:spLocks noGrp="1" noChangeArrowheads="1"/>
          </p:cNvSpPr>
          <p:nvPr>
            <p:ph type="title"/>
          </p:nvPr>
        </p:nvSpPr>
        <p:spPr>
          <a:xfrm>
            <a:off x="393192" y="4767072"/>
            <a:ext cx="4945641" cy="1625210"/>
          </a:xfrm>
        </p:spPr>
        <p:txBody>
          <a:bodyPr vert="horz" lIns="91440" tIns="45720" rIns="91440" bIns="45720" rtlCol="0" anchor="ctr">
            <a:normAutofit/>
          </a:bodyPr>
          <a:lstStyle/>
          <a:p>
            <a:pPr algn="r" defTabSz="914400" eaLnBrk="1" hangingPunct="1">
              <a:lnSpc>
                <a:spcPct val="9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3700" b="1" kern="1200" dirty="0">
                <a:solidFill>
                  <a:srgbClr val="FFFFFF"/>
                </a:solidFill>
              </a:rPr>
              <a:t>CSI-535/435 ECE-660 Introduction to Artificial Intelligence</a:t>
            </a:r>
          </a:p>
        </p:txBody>
      </p:sp>
      <p:pic>
        <p:nvPicPr>
          <p:cNvPr id="2" name="Picture 1">
            <a:extLst>
              <a:ext uri="{FF2B5EF4-FFF2-40B4-BE49-F238E27FC236}">
                <a16:creationId xmlns:a16="http://schemas.microsoft.com/office/drawing/2014/main" id="{D95FC9A0-D06C-49F1-8B4A-6B8ECBA5B494}"/>
              </a:ext>
            </a:extLst>
          </p:cNvPr>
          <p:cNvPicPr>
            <a:picLocks noChangeAspect="1"/>
          </p:cNvPicPr>
          <p:nvPr/>
        </p:nvPicPr>
        <p:blipFill rotWithShape="1">
          <a:blip r:embed="rId3"/>
          <a:srcRect l="13462" r="506" b="-3"/>
          <a:stretch/>
        </p:blipFill>
        <p:spPr>
          <a:xfrm>
            <a:off x="245660" y="321733"/>
            <a:ext cx="5293729" cy="4107392"/>
          </a:xfrm>
          <a:prstGeom prst="rect">
            <a:avLst/>
          </a:prstGeom>
        </p:spPr>
      </p:pic>
      <p:sp>
        <p:nvSpPr>
          <p:cNvPr id="3078" name="Rectangle 7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0991" y="321732"/>
            <a:ext cx="3251710"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新細明體"/>
              <a:cs typeface="+mn-cs"/>
            </a:endParaRPr>
          </a:p>
        </p:txBody>
      </p:sp>
      <p:sp>
        <p:nvSpPr>
          <p:cNvPr id="3075" name="TextBox 1">
            <a:extLst>
              <a:ext uri="{FF2B5EF4-FFF2-40B4-BE49-F238E27FC236}">
                <a16:creationId xmlns:a16="http://schemas.microsoft.com/office/drawing/2014/main" id="{4DEE0B4D-F3F2-43B4-837E-E1A7D435F036}"/>
              </a:ext>
            </a:extLst>
          </p:cNvPr>
          <p:cNvSpPr txBox="1">
            <a:spLocks noChangeArrowheads="1"/>
          </p:cNvSpPr>
          <p:nvPr/>
        </p:nvSpPr>
        <p:spPr bwMode="auto">
          <a:xfrm>
            <a:off x="5686922" y="917725"/>
            <a:ext cx="3211418" cy="485236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l" eaLnBrk="0" hangingPunct="0">
              <a:spcBef>
                <a:spcPts val="800"/>
              </a:spcBef>
              <a:buChar char="•"/>
              <a:defRPr sz="3200">
                <a:solidFill>
                  <a:srgbClr val="000000"/>
                </a:solidFill>
                <a:latin typeface="Arial" panose="020B0604020202020204" pitchFamily="34" charset="0"/>
                <a:ea typeface="新細明體" panose="02020500000000000000" pitchFamily="18" charset="-120"/>
              </a:defRPr>
            </a:lvl1pPr>
            <a:lvl2pPr marL="742950" indent="-285750" algn="l" eaLnBrk="0" hangingPunct="0">
              <a:spcBef>
                <a:spcPts val="700"/>
              </a:spcBef>
              <a:buChar char="–"/>
              <a:defRPr sz="2800">
                <a:solidFill>
                  <a:srgbClr val="000000"/>
                </a:solidFill>
                <a:latin typeface="Arial" panose="020B0604020202020204" pitchFamily="34" charset="0"/>
                <a:ea typeface="新細明體" panose="02020500000000000000" pitchFamily="18" charset="-120"/>
              </a:defRPr>
            </a:lvl2pPr>
            <a:lvl3pPr marL="1143000" indent="-228600" algn="l" eaLnBrk="0" hangingPunct="0">
              <a:spcBef>
                <a:spcPts val="600"/>
              </a:spcBef>
              <a:buChar char="•"/>
              <a:defRPr sz="2400">
                <a:solidFill>
                  <a:srgbClr val="000000"/>
                </a:solidFill>
                <a:latin typeface="Arial" panose="020B0604020202020204" pitchFamily="34" charset="0"/>
                <a:ea typeface="新細明體" panose="02020500000000000000" pitchFamily="18" charset="-120"/>
              </a:defRPr>
            </a:lvl3pPr>
            <a:lvl4pPr marL="1600200" indent="-228600" algn="l" eaLnBrk="0" hangingPunct="0">
              <a:spcBef>
                <a:spcPts val="500"/>
              </a:spcBef>
              <a:buChar char="–"/>
              <a:defRPr sz="2000">
                <a:solidFill>
                  <a:srgbClr val="000000"/>
                </a:solidFill>
                <a:latin typeface="Arial" panose="020B0604020202020204" pitchFamily="34" charset="0"/>
                <a:ea typeface="新細明體" panose="02020500000000000000" pitchFamily="18" charset="-120"/>
              </a:defRPr>
            </a:lvl4pPr>
            <a:lvl5pPr marL="2057400" indent="-228600" algn="l" eaLnBrk="0" hangingPunct="0">
              <a:spcBef>
                <a:spcPts val="500"/>
              </a:spcBef>
              <a:buChar char="»"/>
              <a:defRPr sz="2000">
                <a:solidFill>
                  <a:srgbClr val="000000"/>
                </a:solidFill>
                <a:latin typeface="Arial" panose="020B0604020202020204" pitchFamily="34" charset="0"/>
                <a:ea typeface="新細明體" panose="02020500000000000000" pitchFamily="18" charset="-120"/>
              </a:defRPr>
            </a:lvl5pPr>
            <a:lvl6pPr marL="2514600" indent="-228600" defTabSz="449263"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新細明體" panose="02020500000000000000" pitchFamily="18" charset="-120"/>
              </a:defRPr>
            </a:lvl6pPr>
            <a:lvl7pPr marL="2971800" indent="-228600" defTabSz="449263"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新細明體" panose="02020500000000000000" pitchFamily="18" charset="-120"/>
              </a:defRPr>
            </a:lvl7pPr>
            <a:lvl8pPr marL="3429000" indent="-228600" defTabSz="449263"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新細明體" panose="02020500000000000000" pitchFamily="18" charset="-120"/>
              </a:defRPr>
            </a:lvl8pPr>
            <a:lvl9pPr marL="3886200" indent="-228600" defTabSz="449263"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新細明體" panose="02020500000000000000" pitchFamily="18" charset="-120"/>
              </a:defRPr>
            </a:lvl9pPr>
          </a:lstStyle>
          <a:p>
            <a:pPr marL="0" marR="0" lvl="0" indent="-228600" algn="l" defTabSz="914400" rtl="0" eaLnBrk="1" fontAlgn="base" latinLnBrk="0" hangingPunct="1">
              <a:lnSpc>
                <a:spcPct val="90000"/>
              </a:lnSpc>
              <a:spcBef>
                <a:spcPct val="0"/>
              </a:spcBef>
              <a:spcAft>
                <a:spcPts val="600"/>
              </a:spcAft>
              <a:buClr>
                <a:srgbClr val="000000"/>
              </a:buClr>
              <a:buSzPct val="100000"/>
              <a:buFont typeface="Arial" panose="020B0604020202020204" pitchFamily="34" charset="0"/>
              <a:buChar char="•"/>
              <a:tabLst/>
              <a:defRPr/>
            </a:pPr>
            <a: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rPr>
              <a:t>Prof. Ming-Ching Chang</a:t>
            </a:r>
            <a:b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rPr>
            </a:br>
            <a: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rPr>
              <a:t>    University at Albany – SUNY</a:t>
            </a:r>
            <a:b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rPr>
            </a:br>
            <a: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rPr>
              <a:t>    </a:t>
            </a:r>
            <a: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hlinkClick r:id="rId4"/>
              </a:rPr>
              <a:t>mchang2@albany.edu</a:t>
            </a:r>
            <a: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rPr>
              <a:t> </a:t>
            </a:r>
          </a:p>
          <a:p>
            <a:pPr marL="0" marR="0" lvl="0" indent="-228600" algn="l" defTabSz="914400" rtl="0" eaLnBrk="1" fontAlgn="base" latinLnBrk="0" hangingPunct="1">
              <a:lnSpc>
                <a:spcPct val="90000"/>
              </a:lnSpc>
              <a:spcBef>
                <a:spcPct val="0"/>
              </a:spcBef>
              <a:spcAft>
                <a:spcPts val="600"/>
              </a:spcAft>
              <a:buClr>
                <a:srgbClr val="000000"/>
              </a:buClr>
              <a:buSzPct val="100000"/>
              <a:buFont typeface="Arial" panose="020B0604020202020204" pitchFamily="34" charset="0"/>
              <a:buChar char="•"/>
              <a:tabLst/>
              <a:defRPr/>
            </a:pPr>
            <a: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rPr>
              <a:t>TA: Yuwei Chen  </a:t>
            </a:r>
            <a:b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rPr>
            </a:br>
            <a: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rPr>
              <a:t>    </a:t>
            </a:r>
            <a: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hlinkClick r:id="rId5"/>
              </a:rPr>
              <a:t>ychen69@albayn.edu</a:t>
            </a:r>
            <a: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rPr>
              <a:t> </a:t>
            </a:r>
          </a:p>
          <a:p>
            <a:pPr marL="0" marR="0" lvl="0" indent="-228600" algn="l" defTabSz="914400" rtl="0" eaLnBrk="1" fontAlgn="base" latinLnBrk="0" hangingPunct="1">
              <a:lnSpc>
                <a:spcPct val="90000"/>
              </a:lnSpc>
              <a:spcBef>
                <a:spcPct val="0"/>
              </a:spcBef>
              <a:spcAft>
                <a:spcPts val="600"/>
              </a:spcAft>
              <a:buClr>
                <a:srgbClr val="000000"/>
              </a:buClr>
              <a:buSzPct val="100000"/>
              <a:buFont typeface="Arial" panose="020B0604020202020204" pitchFamily="34" charset="0"/>
              <a:buChar char="•"/>
              <a:tabLst/>
              <a:defRPr/>
            </a:pPr>
            <a:r>
              <a:rPr kumimoji="0" lang="en-US" altLang="en-US" sz="1700" b="0" i="0" u="none" strike="noStrike" kern="1200" cap="none" spc="0" normalizeH="0" baseline="0" noProof="0" dirty="0" err="1">
                <a:ln>
                  <a:noFill/>
                </a:ln>
                <a:solidFill>
                  <a:srgbClr val="FFFFFF"/>
                </a:solidFill>
                <a:effectLst/>
                <a:uLnTx/>
                <a:uFillTx/>
                <a:latin typeface="Arial"/>
                <a:ea typeface="新細明體"/>
                <a:cs typeface="+mn-cs"/>
              </a:rPr>
              <a:t>TuTh</a:t>
            </a:r>
            <a: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rPr>
              <a:t> 10:30 – 11:50am</a:t>
            </a:r>
            <a:b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rPr>
            </a:br>
            <a: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rPr>
              <a:t>    Aug. 26 – Dec. 9</a:t>
            </a:r>
            <a:b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rPr>
            </a:br>
            <a: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rPr>
              <a:t>    Fall 2019</a:t>
            </a:r>
          </a:p>
          <a:p>
            <a:pPr marL="0" marR="0" lvl="0" indent="-228600" algn="l" defTabSz="914400" rtl="0" eaLnBrk="1" fontAlgn="base" latinLnBrk="0" hangingPunct="1">
              <a:lnSpc>
                <a:spcPct val="90000"/>
              </a:lnSpc>
              <a:spcBef>
                <a:spcPct val="0"/>
              </a:spcBef>
              <a:spcAft>
                <a:spcPts val="600"/>
              </a:spcAft>
              <a:buClr>
                <a:srgbClr val="000000"/>
              </a:buClr>
              <a:buSzPct val="100000"/>
              <a:buFont typeface="Arial" panose="020B0604020202020204" pitchFamily="34" charset="0"/>
              <a:buChar char="•"/>
              <a:tabLst/>
              <a:defRPr/>
            </a:pPr>
            <a: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rPr>
              <a:t>Room: ES-241</a:t>
            </a:r>
          </a:p>
          <a:p>
            <a:pPr marL="0" marR="0" lvl="0" indent="-228600" algn="l" defTabSz="914400" rtl="0" eaLnBrk="1" fontAlgn="base" latinLnBrk="0" hangingPunct="1">
              <a:lnSpc>
                <a:spcPct val="90000"/>
              </a:lnSpc>
              <a:spcBef>
                <a:spcPct val="0"/>
              </a:spcBef>
              <a:spcAft>
                <a:spcPts val="600"/>
              </a:spcAft>
              <a:buClr>
                <a:srgbClr val="000000"/>
              </a:buClr>
              <a:buSzPct val="100000"/>
              <a:buFont typeface="Arial" panose="020B0604020202020204" pitchFamily="34" charset="0"/>
              <a:buChar char="•"/>
              <a:tabLst/>
              <a:defRPr/>
            </a:pPr>
            <a: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rPr>
              <a:t>Office Hour: </a:t>
            </a:r>
            <a:b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rPr>
            </a:br>
            <a: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rPr>
              <a:t>    Th 8:30pm – 10:30pm </a:t>
            </a:r>
            <a:b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rPr>
            </a:br>
            <a: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rPr>
              <a:t>    (On Zoom, by appointment)</a:t>
            </a:r>
          </a:p>
          <a:p>
            <a:pPr marL="0" marR="0" lvl="0" indent="-228600" algn="l" defTabSz="914400" rtl="0" eaLnBrk="1" fontAlgn="base" latinLnBrk="0" hangingPunct="1">
              <a:lnSpc>
                <a:spcPct val="90000"/>
              </a:lnSpc>
              <a:spcBef>
                <a:spcPct val="0"/>
              </a:spcBef>
              <a:spcAft>
                <a:spcPts val="600"/>
              </a:spcAft>
              <a:buClr>
                <a:srgbClr val="000000"/>
              </a:buClr>
              <a:buSzPct val="100000"/>
              <a:buFont typeface="Arial" panose="020B0604020202020204" pitchFamily="34" charset="0"/>
              <a:buChar char="•"/>
              <a:tabLst/>
              <a:defRPr/>
            </a:pPr>
            <a:r>
              <a:rPr kumimoji="0" lang="en-US" altLang="en-US" sz="1700" b="0" i="0" u="none" strike="noStrike" kern="1200" cap="none" spc="0" normalizeH="0" baseline="0" noProof="0" dirty="0">
                <a:ln>
                  <a:noFill/>
                </a:ln>
                <a:solidFill>
                  <a:srgbClr val="FFFFFF"/>
                </a:solidFill>
                <a:effectLst/>
                <a:uLnTx/>
                <a:uFillTx/>
                <a:latin typeface="Arial"/>
                <a:ea typeface="新細明體"/>
                <a:cs typeface="+mn-cs"/>
              </a:rPr>
              <a:t>TA Office Hour: Th 1:30-3pm</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34F4C-7779-4FEA-BC49-70333E35CA95}"/>
              </a:ext>
            </a:extLst>
          </p:cNvPr>
          <p:cNvSpPr>
            <a:spLocks noGrp="1"/>
          </p:cNvSpPr>
          <p:nvPr>
            <p:ph type="title"/>
          </p:nvPr>
        </p:nvSpPr>
        <p:spPr/>
        <p:txBody>
          <a:bodyPr/>
          <a:lstStyle/>
          <a:p>
            <a:r>
              <a:rPr lang="en-US" dirty="0"/>
              <a:t>Python in Practice</a:t>
            </a:r>
          </a:p>
        </p:txBody>
      </p:sp>
      <p:sp>
        <p:nvSpPr>
          <p:cNvPr id="3" name="内容占位符 2">
            <a:extLst>
              <a:ext uri="{FF2B5EF4-FFF2-40B4-BE49-F238E27FC236}">
                <a16:creationId xmlns:a16="http://schemas.microsoft.com/office/drawing/2014/main" id="{A906214F-4A48-4F7E-8C4A-AB918890CA77}"/>
              </a:ext>
            </a:extLst>
          </p:cNvPr>
          <p:cNvSpPr>
            <a:spLocks noGrp="1"/>
          </p:cNvSpPr>
          <p:nvPr>
            <p:ph idx="1"/>
          </p:nvPr>
        </p:nvSpPr>
        <p:spPr/>
        <p:txBody>
          <a:bodyPr/>
          <a:lstStyle/>
          <a:p>
            <a:r>
              <a:rPr lang="en-US" sz="2400" dirty="0">
                <a:solidFill>
                  <a:schemeClr val="tx1"/>
                </a:solidFill>
              </a:rPr>
              <a:t>Basic data types</a:t>
            </a:r>
          </a:p>
          <a:p>
            <a:pPr lvl="1"/>
            <a:r>
              <a:rPr lang="en-US" sz="2000" dirty="0">
                <a:solidFill>
                  <a:schemeClr val="tx1"/>
                </a:solidFill>
              </a:rPr>
              <a:t>Numbers, Booleans, Strings</a:t>
            </a:r>
          </a:p>
          <a:p>
            <a:r>
              <a:rPr lang="en-US" sz="2400" dirty="0">
                <a:solidFill>
                  <a:schemeClr val="tx1"/>
                </a:solidFill>
              </a:rPr>
              <a:t>Containers</a:t>
            </a:r>
          </a:p>
          <a:p>
            <a:pPr lvl="1"/>
            <a:r>
              <a:rPr lang="en-US" sz="2000" dirty="0">
                <a:solidFill>
                  <a:schemeClr val="tx1"/>
                </a:solidFill>
              </a:rPr>
              <a:t>List, Set, Dictionary, Tuple</a:t>
            </a:r>
          </a:p>
          <a:p>
            <a:r>
              <a:rPr lang="en-US" sz="2400" dirty="0">
                <a:solidFill>
                  <a:schemeClr val="tx1"/>
                </a:solidFill>
              </a:rPr>
              <a:t>Functions</a:t>
            </a:r>
          </a:p>
          <a:p>
            <a:endParaRPr lang="en-US" dirty="0"/>
          </a:p>
        </p:txBody>
      </p:sp>
    </p:spTree>
    <p:extLst>
      <p:ext uri="{BB962C8B-B14F-4D97-AF65-F5344CB8AC3E}">
        <p14:creationId xmlns:p14="http://schemas.microsoft.com/office/powerpoint/2010/main" val="1236472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36A40-7A16-4708-B468-54E5E714F5E5}"/>
              </a:ext>
            </a:extLst>
          </p:cNvPr>
          <p:cNvSpPr>
            <a:spLocks noGrp="1"/>
          </p:cNvSpPr>
          <p:nvPr>
            <p:ph type="title"/>
          </p:nvPr>
        </p:nvSpPr>
        <p:spPr/>
        <p:txBody>
          <a:bodyPr/>
          <a:lstStyle/>
          <a:p>
            <a:r>
              <a:rPr lang="en-US" dirty="0"/>
              <a:t>Review – Graph Theory</a:t>
            </a:r>
          </a:p>
        </p:txBody>
      </p:sp>
      <p:sp>
        <p:nvSpPr>
          <p:cNvPr id="3" name="Content Placeholder 2">
            <a:extLst>
              <a:ext uri="{FF2B5EF4-FFF2-40B4-BE49-F238E27FC236}">
                <a16:creationId xmlns:a16="http://schemas.microsoft.com/office/drawing/2014/main" id="{6712610F-CB59-46ED-879E-2508533845BA}"/>
              </a:ext>
            </a:extLst>
          </p:cNvPr>
          <p:cNvSpPr txBox="1">
            <a:spLocks/>
          </p:cNvSpPr>
          <p:nvPr/>
        </p:nvSpPr>
        <p:spPr>
          <a:xfrm>
            <a:off x="461962" y="1752600"/>
            <a:ext cx="8224838" cy="4495800"/>
          </a:xfrm>
          <a:prstGeom prst="rect">
            <a:avLst/>
          </a:prstGeom>
        </p:spPr>
        <p:txBody>
          <a:bodyPr/>
          <a:lstStyle>
            <a:lvl1pPr marL="338138" indent="-338138" algn="l" defTabSz="449263" rtl="0" eaLnBrk="0" fontAlgn="base" hangingPunct="0">
              <a:lnSpc>
                <a:spcPct val="113000"/>
              </a:lnSpc>
              <a:spcBef>
                <a:spcPts val="800"/>
              </a:spcBef>
              <a:spcAft>
                <a:spcPct val="0"/>
              </a:spcAft>
              <a:buClr>
                <a:srgbClr val="000000"/>
              </a:buClr>
              <a:buSzPct val="100000"/>
              <a:buFont typeface="Arial" panose="020B0604020202020204" pitchFamily="34" charset="0"/>
              <a:buChar char="•"/>
              <a:defRPr sz="3200">
                <a:solidFill>
                  <a:srgbClr val="000000"/>
                </a:solidFill>
                <a:latin typeface="+mn-lt"/>
                <a:ea typeface="+mn-ea"/>
                <a:cs typeface="+mn-cs"/>
              </a:defRPr>
            </a:lvl1pPr>
            <a:lvl2pPr marL="738188" indent="-280988" algn="l" defTabSz="449263" rtl="0" eaLnBrk="0" fontAlgn="base" hangingPunct="0">
              <a:lnSpc>
                <a:spcPct val="113000"/>
              </a:lnSpc>
              <a:spcBef>
                <a:spcPts val="700"/>
              </a:spcBef>
              <a:spcAft>
                <a:spcPct val="0"/>
              </a:spcAft>
              <a:buClr>
                <a:srgbClr val="000000"/>
              </a:buClr>
              <a:buSzPct val="100000"/>
              <a:buFont typeface="Arial" panose="020B0604020202020204" pitchFamily="34" charset="0"/>
              <a:buChar char="–"/>
              <a:defRPr sz="2800">
                <a:solidFill>
                  <a:srgbClr val="000000"/>
                </a:solidFill>
                <a:latin typeface="+mn-lt"/>
                <a:ea typeface="+mn-ea"/>
              </a:defRPr>
            </a:lvl2pPr>
            <a:lvl3pPr marL="1143000" indent="-228600" algn="l" defTabSz="449263" rtl="0" eaLnBrk="0" fontAlgn="base" hangingPunct="0">
              <a:lnSpc>
                <a:spcPct val="113000"/>
              </a:lnSpc>
              <a:spcBef>
                <a:spcPts val="600"/>
              </a:spcBef>
              <a:spcAft>
                <a:spcPct val="0"/>
              </a:spcAft>
              <a:buClr>
                <a:srgbClr val="000000"/>
              </a:buClr>
              <a:buSzPct val="100000"/>
              <a:buFont typeface="Arial" panose="020B0604020202020204" pitchFamily="34" charset="0"/>
              <a:buChar char="•"/>
              <a:defRPr sz="2400">
                <a:solidFill>
                  <a:srgbClr val="000000"/>
                </a:solidFill>
                <a:latin typeface="+mn-lt"/>
                <a:ea typeface="+mn-ea"/>
              </a:defRPr>
            </a:lvl3pPr>
            <a:lvl4pPr marL="16002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4pPr>
            <a:lvl5pPr marL="20574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5pPr>
            <a:lvl6pPr marL="25146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6pPr>
            <a:lvl7pPr marL="29718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7pPr>
            <a:lvl8pPr marL="34290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8pPr>
            <a:lvl9pPr marL="38862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9pPr>
          </a:lstStyle>
          <a:p>
            <a:r>
              <a:rPr lang="en-US" kern="0" dirty="0"/>
              <a:t>Graph – Definition</a:t>
            </a:r>
          </a:p>
          <a:p>
            <a:r>
              <a:rPr lang="en-US" kern="0" dirty="0"/>
              <a:t>Types of Graphs</a:t>
            </a:r>
          </a:p>
          <a:p>
            <a:r>
              <a:rPr lang="en-US" kern="0" dirty="0"/>
              <a:t>Graph Data Representation</a:t>
            </a:r>
          </a:p>
        </p:txBody>
      </p:sp>
    </p:spTree>
    <p:extLst>
      <p:ext uri="{BB962C8B-B14F-4D97-AF65-F5344CB8AC3E}">
        <p14:creationId xmlns:p14="http://schemas.microsoft.com/office/powerpoint/2010/main" val="3412606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5B8C9-C22B-4EE2-858D-E6D65734D8A5}"/>
              </a:ext>
            </a:extLst>
          </p:cNvPr>
          <p:cNvSpPr>
            <a:spLocks noGrp="1"/>
          </p:cNvSpPr>
          <p:nvPr>
            <p:ph type="title"/>
          </p:nvPr>
        </p:nvSpPr>
        <p:spPr/>
        <p:txBody>
          <a:bodyPr/>
          <a:lstStyle/>
          <a:p>
            <a:r>
              <a:rPr lang="en-US" dirty="0"/>
              <a:t>Graph Theory</a:t>
            </a:r>
          </a:p>
        </p:txBody>
      </p:sp>
      <p:sp>
        <p:nvSpPr>
          <p:cNvPr id="3" name="Content Placeholder 2">
            <a:extLst>
              <a:ext uri="{FF2B5EF4-FFF2-40B4-BE49-F238E27FC236}">
                <a16:creationId xmlns:a16="http://schemas.microsoft.com/office/drawing/2014/main" id="{226A8876-6371-45E8-A7F1-AC6FE9D63AAE}"/>
              </a:ext>
            </a:extLst>
          </p:cNvPr>
          <p:cNvSpPr>
            <a:spLocks noGrp="1"/>
          </p:cNvSpPr>
          <p:nvPr>
            <p:ph idx="1"/>
          </p:nvPr>
        </p:nvSpPr>
        <p:spPr>
          <a:xfrm>
            <a:off x="457200" y="914400"/>
            <a:ext cx="8224838" cy="762000"/>
          </a:xfrm>
        </p:spPr>
        <p:txBody>
          <a:bodyPr/>
          <a:lstStyle/>
          <a:p>
            <a:r>
              <a:rPr lang="en-US" sz="2000" dirty="0">
                <a:hlinkClick r:id="rId3"/>
              </a:rPr>
              <a:t>https://en.wikipedia.org/wiki/Graph_(discrete_mathematics)</a:t>
            </a:r>
            <a:endParaRPr lang="en-US" sz="2400" dirty="0"/>
          </a:p>
        </p:txBody>
      </p:sp>
      <p:sp>
        <p:nvSpPr>
          <p:cNvPr id="5" name="Content Placeholder 2">
            <a:extLst>
              <a:ext uri="{FF2B5EF4-FFF2-40B4-BE49-F238E27FC236}">
                <a16:creationId xmlns:a16="http://schemas.microsoft.com/office/drawing/2014/main" id="{0FB803BB-8020-4FE9-ABE7-0866BEF8CA4B}"/>
              </a:ext>
            </a:extLst>
          </p:cNvPr>
          <p:cNvSpPr txBox="1">
            <a:spLocks/>
          </p:cNvSpPr>
          <p:nvPr/>
        </p:nvSpPr>
        <p:spPr bwMode="auto">
          <a:xfrm>
            <a:off x="228600" y="1828800"/>
            <a:ext cx="8428038"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38138" indent="-338138" algn="l" defTabSz="449263" rtl="0" eaLnBrk="0" fontAlgn="base" hangingPunct="0">
              <a:lnSpc>
                <a:spcPct val="113000"/>
              </a:lnSpc>
              <a:spcBef>
                <a:spcPts val="800"/>
              </a:spcBef>
              <a:spcAft>
                <a:spcPct val="0"/>
              </a:spcAft>
              <a:buClr>
                <a:srgbClr val="000000"/>
              </a:buClr>
              <a:buSzPct val="100000"/>
              <a:buFont typeface="Arial" panose="020B0604020202020204" pitchFamily="34" charset="0"/>
              <a:buChar char="•"/>
              <a:defRPr sz="3200">
                <a:solidFill>
                  <a:srgbClr val="000000"/>
                </a:solidFill>
                <a:latin typeface="+mn-lt"/>
                <a:ea typeface="+mn-ea"/>
                <a:cs typeface="+mn-cs"/>
              </a:defRPr>
            </a:lvl1pPr>
            <a:lvl2pPr marL="738188" indent="-280988" algn="l" defTabSz="449263" rtl="0" eaLnBrk="0" fontAlgn="base" hangingPunct="0">
              <a:lnSpc>
                <a:spcPct val="113000"/>
              </a:lnSpc>
              <a:spcBef>
                <a:spcPts val="700"/>
              </a:spcBef>
              <a:spcAft>
                <a:spcPct val="0"/>
              </a:spcAft>
              <a:buClr>
                <a:srgbClr val="000000"/>
              </a:buClr>
              <a:buSzPct val="100000"/>
              <a:buFont typeface="Arial" panose="020B0604020202020204" pitchFamily="34" charset="0"/>
              <a:buChar char="–"/>
              <a:defRPr sz="2800">
                <a:solidFill>
                  <a:srgbClr val="000000"/>
                </a:solidFill>
                <a:latin typeface="+mn-lt"/>
                <a:ea typeface="+mn-ea"/>
              </a:defRPr>
            </a:lvl2pPr>
            <a:lvl3pPr marL="1143000" indent="-228600" algn="l" defTabSz="449263" rtl="0" eaLnBrk="0" fontAlgn="base" hangingPunct="0">
              <a:lnSpc>
                <a:spcPct val="113000"/>
              </a:lnSpc>
              <a:spcBef>
                <a:spcPts val="600"/>
              </a:spcBef>
              <a:spcAft>
                <a:spcPct val="0"/>
              </a:spcAft>
              <a:buClr>
                <a:srgbClr val="000000"/>
              </a:buClr>
              <a:buSzPct val="100000"/>
              <a:buFont typeface="Arial" panose="020B0604020202020204" pitchFamily="34" charset="0"/>
              <a:buChar char="•"/>
              <a:defRPr sz="2400">
                <a:solidFill>
                  <a:srgbClr val="000000"/>
                </a:solidFill>
                <a:latin typeface="+mn-lt"/>
                <a:ea typeface="+mn-ea"/>
              </a:defRPr>
            </a:lvl3pPr>
            <a:lvl4pPr marL="16002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4pPr>
            <a:lvl5pPr marL="20574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5pPr>
            <a:lvl6pPr marL="25146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6pPr>
            <a:lvl7pPr marL="29718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7pPr>
            <a:lvl8pPr marL="34290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8pPr>
            <a:lvl9pPr marL="38862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9pPr>
          </a:lstStyle>
          <a:p>
            <a:r>
              <a:rPr lang="en-US" sz="1600" dirty="0"/>
              <a:t>A </a:t>
            </a:r>
            <a:r>
              <a:rPr lang="en-US" sz="1600" i="1" dirty="0"/>
              <a:t>graph</a:t>
            </a:r>
            <a:r>
              <a:rPr lang="en-US" sz="1600" dirty="0"/>
              <a:t> is an </a:t>
            </a:r>
            <a:r>
              <a:rPr lang="en-US" sz="1600" dirty="0">
                <a:hlinkClick r:id="rId4" tooltip="Ordered pair"/>
              </a:rPr>
              <a:t>ordered pair</a:t>
            </a:r>
            <a:r>
              <a:rPr lang="en-US" sz="1600" dirty="0"/>
              <a:t> </a:t>
            </a:r>
            <a:r>
              <a:rPr lang="en-US" sz="1600" i="1" dirty="0"/>
              <a:t>G</a:t>
            </a:r>
            <a:r>
              <a:rPr lang="en-US" sz="1600" dirty="0"/>
              <a:t> = (</a:t>
            </a:r>
            <a:r>
              <a:rPr lang="en-US" sz="1600" i="1" dirty="0"/>
              <a:t>V</a:t>
            </a:r>
            <a:r>
              <a:rPr lang="en-US" sz="1600" dirty="0"/>
              <a:t>, </a:t>
            </a:r>
            <a:r>
              <a:rPr lang="en-US" sz="1600" i="1" dirty="0"/>
              <a:t>E</a:t>
            </a:r>
            <a:r>
              <a:rPr lang="en-US" sz="1600" dirty="0"/>
              <a:t>) comprising a </a:t>
            </a:r>
            <a:r>
              <a:rPr lang="en-US" sz="1600" dirty="0">
                <a:hlinkClick r:id="rId5" tooltip="Set (mathematics)"/>
              </a:rPr>
              <a:t>set</a:t>
            </a:r>
            <a:r>
              <a:rPr lang="en-US" sz="1600" dirty="0"/>
              <a:t> </a:t>
            </a:r>
            <a:r>
              <a:rPr lang="en-US" sz="1600" i="1" dirty="0"/>
              <a:t>V</a:t>
            </a:r>
            <a:r>
              <a:rPr lang="en-US" sz="1600" dirty="0"/>
              <a:t> of </a:t>
            </a:r>
            <a:r>
              <a:rPr lang="en-US" sz="1600" i="1" dirty="0"/>
              <a:t>vertices</a:t>
            </a:r>
            <a:r>
              <a:rPr lang="en-US" sz="1600" dirty="0"/>
              <a:t> (</a:t>
            </a:r>
            <a:r>
              <a:rPr lang="en-US" sz="1600" i="1" dirty="0"/>
              <a:t>nodes</a:t>
            </a:r>
            <a:r>
              <a:rPr lang="en-US" sz="1600" dirty="0"/>
              <a:t> or </a:t>
            </a:r>
            <a:r>
              <a:rPr lang="en-US" sz="1600" i="1" dirty="0"/>
              <a:t>points</a:t>
            </a:r>
            <a:r>
              <a:rPr lang="en-US" sz="1600" dirty="0"/>
              <a:t>) together with a set </a:t>
            </a:r>
            <a:r>
              <a:rPr lang="en-US" sz="1600" i="1" dirty="0"/>
              <a:t>E</a:t>
            </a:r>
            <a:r>
              <a:rPr lang="en-US" sz="1600" dirty="0"/>
              <a:t> of </a:t>
            </a:r>
            <a:r>
              <a:rPr lang="en-US" sz="1600" i="1" dirty="0"/>
              <a:t>edges (arcs</a:t>
            </a:r>
            <a:r>
              <a:rPr lang="en-US" sz="1600" dirty="0"/>
              <a:t> or </a:t>
            </a:r>
            <a:r>
              <a:rPr lang="en-US" sz="1600" i="1" dirty="0"/>
              <a:t>lines</a:t>
            </a:r>
            <a:r>
              <a:rPr lang="en-US" sz="1600" dirty="0"/>
              <a:t>), which are 2-element subsets of </a:t>
            </a:r>
            <a:r>
              <a:rPr lang="en-US" sz="1600" i="1" dirty="0"/>
              <a:t>V</a:t>
            </a:r>
            <a:r>
              <a:rPr lang="en-US" sz="1600" dirty="0"/>
              <a:t> (i.e., an edge is associated with two vertices, and the association takes the form of the unordered pair of the vertices). To avoid ambiguity, this type of graph may be described precisely as undirected and simple.</a:t>
            </a:r>
            <a:endParaRPr lang="en-US" sz="1400" kern="0" dirty="0"/>
          </a:p>
          <a:p>
            <a:r>
              <a:rPr lang="en-US" sz="1600" kern="0" dirty="0"/>
              <a:t>Graph Definition:</a:t>
            </a:r>
          </a:p>
          <a:p>
            <a:pPr lvl="1"/>
            <a:r>
              <a:rPr lang="en-US" sz="1400" kern="0" dirty="0"/>
              <a:t>Nodes (nodes of degree k)</a:t>
            </a:r>
          </a:p>
          <a:p>
            <a:pPr lvl="1"/>
            <a:r>
              <a:rPr lang="en-US" sz="1400" kern="0" dirty="0"/>
              <a:t>Links (or edges)</a:t>
            </a:r>
          </a:p>
        </p:txBody>
      </p:sp>
    </p:spTree>
    <p:extLst>
      <p:ext uri="{BB962C8B-B14F-4D97-AF65-F5344CB8AC3E}">
        <p14:creationId xmlns:p14="http://schemas.microsoft.com/office/powerpoint/2010/main" val="3137789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6CE6-9D74-4050-9FDB-046F9BD0B69A}"/>
              </a:ext>
            </a:extLst>
          </p:cNvPr>
          <p:cNvSpPr>
            <a:spLocks noGrp="1"/>
          </p:cNvSpPr>
          <p:nvPr>
            <p:ph type="title"/>
          </p:nvPr>
        </p:nvSpPr>
        <p:spPr/>
        <p:txBody>
          <a:bodyPr/>
          <a:lstStyle/>
          <a:p>
            <a:r>
              <a:rPr lang="en-US" dirty="0"/>
              <a:t>Classes of Graphs</a:t>
            </a:r>
          </a:p>
        </p:txBody>
      </p:sp>
      <p:pic>
        <p:nvPicPr>
          <p:cNvPr id="3074" name="Picture 2" descr="https://upload.wikimedia.org/wikipedia/commons/thumb/c/cf/Complete_graph_K5.svg/125px-Complete_graph_K5.svg.png">
            <a:extLst>
              <a:ext uri="{FF2B5EF4-FFF2-40B4-BE49-F238E27FC236}">
                <a16:creationId xmlns:a16="http://schemas.microsoft.com/office/drawing/2014/main" id="{EFCE4732-BAC3-40A0-9295-583CF0E65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57992"/>
            <a:ext cx="1190625" cy="1171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3CB755-55A2-461C-8B21-05F31C1FBDA0}"/>
              </a:ext>
            </a:extLst>
          </p:cNvPr>
          <p:cNvSpPr txBox="1"/>
          <p:nvPr/>
        </p:nvSpPr>
        <p:spPr>
          <a:xfrm>
            <a:off x="342393" y="3020707"/>
            <a:ext cx="1877438" cy="379719"/>
          </a:xfrm>
          <a:prstGeom prst="rect">
            <a:avLst/>
          </a:prstGeom>
          <a:noFill/>
        </p:spPr>
        <p:txBody>
          <a:bodyPr wrap="none" rtlCol="0">
            <a:spAutoFit/>
          </a:bodyPr>
          <a:lstStyle/>
          <a:p>
            <a:r>
              <a:rPr lang="en-US" dirty="0">
                <a:solidFill>
                  <a:schemeClr val="tx1"/>
                </a:solidFill>
              </a:rPr>
              <a:t>Complete Graph</a:t>
            </a:r>
          </a:p>
        </p:txBody>
      </p:sp>
      <p:sp>
        <p:nvSpPr>
          <p:cNvPr id="6" name="TextBox 5">
            <a:extLst>
              <a:ext uri="{FF2B5EF4-FFF2-40B4-BE49-F238E27FC236}">
                <a16:creationId xmlns:a16="http://schemas.microsoft.com/office/drawing/2014/main" id="{FF6AD168-554C-454F-9ADE-B17CDDDD0724}"/>
              </a:ext>
            </a:extLst>
          </p:cNvPr>
          <p:cNvSpPr txBox="1"/>
          <p:nvPr/>
        </p:nvSpPr>
        <p:spPr>
          <a:xfrm>
            <a:off x="3212482" y="3049281"/>
            <a:ext cx="2005677" cy="379719"/>
          </a:xfrm>
          <a:prstGeom prst="rect">
            <a:avLst/>
          </a:prstGeom>
          <a:noFill/>
        </p:spPr>
        <p:txBody>
          <a:bodyPr wrap="none" rtlCol="0">
            <a:spAutoFit/>
          </a:bodyPr>
          <a:lstStyle/>
          <a:p>
            <a:r>
              <a:rPr lang="en-US" dirty="0">
                <a:solidFill>
                  <a:schemeClr val="tx1"/>
                </a:solidFill>
              </a:rPr>
              <a:t>Connected Graph</a:t>
            </a:r>
          </a:p>
        </p:txBody>
      </p:sp>
      <p:sp>
        <p:nvSpPr>
          <p:cNvPr id="7" name="TextBox 6">
            <a:extLst>
              <a:ext uri="{FF2B5EF4-FFF2-40B4-BE49-F238E27FC236}">
                <a16:creationId xmlns:a16="http://schemas.microsoft.com/office/drawing/2014/main" id="{671AEA51-4345-40D7-8450-C4171923B45A}"/>
              </a:ext>
            </a:extLst>
          </p:cNvPr>
          <p:cNvSpPr txBox="1"/>
          <p:nvPr/>
        </p:nvSpPr>
        <p:spPr>
          <a:xfrm>
            <a:off x="6345463" y="3049281"/>
            <a:ext cx="1736374" cy="379719"/>
          </a:xfrm>
          <a:prstGeom prst="rect">
            <a:avLst/>
          </a:prstGeom>
          <a:noFill/>
        </p:spPr>
        <p:txBody>
          <a:bodyPr wrap="none" rtlCol="0">
            <a:spAutoFit/>
          </a:bodyPr>
          <a:lstStyle/>
          <a:p>
            <a:r>
              <a:rPr lang="en-US" dirty="0">
                <a:solidFill>
                  <a:schemeClr val="tx1"/>
                </a:solidFill>
              </a:rPr>
              <a:t>Bipartite Graph</a:t>
            </a:r>
          </a:p>
        </p:txBody>
      </p:sp>
      <p:sp>
        <p:nvSpPr>
          <p:cNvPr id="8" name="TextBox 7">
            <a:extLst>
              <a:ext uri="{FF2B5EF4-FFF2-40B4-BE49-F238E27FC236}">
                <a16:creationId xmlns:a16="http://schemas.microsoft.com/office/drawing/2014/main" id="{370DA94E-6E15-4F41-9F67-7385F694A006}"/>
              </a:ext>
            </a:extLst>
          </p:cNvPr>
          <p:cNvSpPr txBox="1"/>
          <p:nvPr/>
        </p:nvSpPr>
        <p:spPr>
          <a:xfrm>
            <a:off x="518604" y="5868681"/>
            <a:ext cx="1556837" cy="379719"/>
          </a:xfrm>
          <a:prstGeom prst="rect">
            <a:avLst/>
          </a:prstGeom>
          <a:noFill/>
        </p:spPr>
        <p:txBody>
          <a:bodyPr wrap="square" rtlCol="0">
            <a:spAutoFit/>
          </a:bodyPr>
          <a:lstStyle/>
          <a:p>
            <a:r>
              <a:rPr lang="en-US" dirty="0">
                <a:solidFill>
                  <a:schemeClr val="tx1"/>
                </a:solidFill>
              </a:rPr>
              <a:t>Planar Graph</a:t>
            </a:r>
          </a:p>
        </p:txBody>
      </p:sp>
      <p:sp>
        <p:nvSpPr>
          <p:cNvPr id="9" name="TextBox 8">
            <a:extLst>
              <a:ext uri="{FF2B5EF4-FFF2-40B4-BE49-F238E27FC236}">
                <a16:creationId xmlns:a16="http://schemas.microsoft.com/office/drawing/2014/main" id="{615522C1-3B01-41CB-935C-3F3D44A3E718}"/>
              </a:ext>
            </a:extLst>
          </p:cNvPr>
          <p:cNvSpPr txBox="1"/>
          <p:nvPr/>
        </p:nvSpPr>
        <p:spPr>
          <a:xfrm>
            <a:off x="4246718" y="5868680"/>
            <a:ext cx="650563" cy="379719"/>
          </a:xfrm>
          <a:prstGeom prst="rect">
            <a:avLst/>
          </a:prstGeom>
          <a:noFill/>
        </p:spPr>
        <p:txBody>
          <a:bodyPr wrap="none" rtlCol="0">
            <a:spAutoFit/>
          </a:bodyPr>
          <a:lstStyle/>
          <a:p>
            <a:r>
              <a:rPr lang="en-US" dirty="0">
                <a:solidFill>
                  <a:schemeClr val="tx1"/>
                </a:solidFill>
              </a:rPr>
              <a:t>Tree</a:t>
            </a:r>
          </a:p>
        </p:txBody>
      </p:sp>
      <p:pic>
        <p:nvPicPr>
          <p:cNvPr id="5" name="Picture 4">
            <a:extLst>
              <a:ext uri="{FF2B5EF4-FFF2-40B4-BE49-F238E27FC236}">
                <a16:creationId xmlns:a16="http://schemas.microsoft.com/office/drawing/2014/main" id="{D88D9399-4B8D-414D-81B7-0C85F2B5556E}"/>
              </a:ext>
            </a:extLst>
          </p:cNvPr>
          <p:cNvPicPr>
            <a:picLocks noChangeAspect="1"/>
          </p:cNvPicPr>
          <p:nvPr/>
        </p:nvPicPr>
        <p:blipFill>
          <a:blip r:embed="rId4"/>
          <a:stretch>
            <a:fillRect/>
          </a:stretch>
        </p:blipFill>
        <p:spPr>
          <a:xfrm>
            <a:off x="3212482" y="1734191"/>
            <a:ext cx="1647825" cy="1019175"/>
          </a:xfrm>
          <a:prstGeom prst="rect">
            <a:avLst/>
          </a:prstGeom>
        </p:spPr>
      </p:pic>
      <p:pic>
        <p:nvPicPr>
          <p:cNvPr id="3076" name="Picture 4" descr="Image result for bipartite graph">
            <a:extLst>
              <a:ext uri="{FF2B5EF4-FFF2-40B4-BE49-F238E27FC236}">
                <a16:creationId xmlns:a16="http://schemas.microsoft.com/office/drawing/2014/main" id="{8704A3B7-B257-4143-B848-C86248C4D5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0811" y="1190552"/>
            <a:ext cx="2005677" cy="184823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planar  graph">
            <a:extLst>
              <a:ext uri="{FF2B5EF4-FFF2-40B4-BE49-F238E27FC236}">
                <a16:creationId xmlns:a16="http://schemas.microsoft.com/office/drawing/2014/main" id="{F8B9080D-F142-422C-A992-5BDC24D584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441" y="4345122"/>
            <a:ext cx="1449341" cy="140322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tree graph">
            <a:extLst>
              <a:ext uri="{FF2B5EF4-FFF2-40B4-BE49-F238E27FC236}">
                <a16:creationId xmlns:a16="http://schemas.microsoft.com/office/drawing/2014/main" id="{D8F93295-C4C5-4151-90E2-58ABE1C28E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2482" y="4298763"/>
            <a:ext cx="2521109" cy="1449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63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4398-4986-434D-A44D-1987865593E3}"/>
              </a:ext>
            </a:extLst>
          </p:cNvPr>
          <p:cNvSpPr>
            <a:spLocks noGrp="1"/>
          </p:cNvSpPr>
          <p:nvPr>
            <p:ph type="title"/>
          </p:nvPr>
        </p:nvSpPr>
        <p:spPr/>
        <p:txBody>
          <a:bodyPr/>
          <a:lstStyle/>
          <a:p>
            <a:r>
              <a:rPr lang="en-US" dirty="0"/>
              <a:t>Types of Graphs</a:t>
            </a:r>
          </a:p>
        </p:txBody>
      </p:sp>
      <p:sp>
        <p:nvSpPr>
          <p:cNvPr id="3" name="Content Placeholder 2">
            <a:extLst>
              <a:ext uri="{FF2B5EF4-FFF2-40B4-BE49-F238E27FC236}">
                <a16:creationId xmlns:a16="http://schemas.microsoft.com/office/drawing/2014/main" id="{9DC217AA-183A-4966-96F7-F2F998ABBEAD}"/>
              </a:ext>
            </a:extLst>
          </p:cNvPr>
          <p:cNvSpPr>
            <a:spLocks noGrp="1"/>
          </p:cNvSpPr>
          <p:nvPr>
            <p:ph idx="1"/>
          </p:nvPr>
        </p:nvSpPr>
        <p:spPr>
          <a:xfrm>
            <a:off x="457200" y="914400"/>
            <a:ext cx="8224838" cy="1295400"/>
          </a:xfrm>
        </p:spPr>
        <p:txBody>
          <a:bodyPr/>
          <a:lstStyle/>
          <a:p>
            <a:r>
              <a:rPr lang="en-US" sz="2400" dirty="0"/>
              <a:t>Undirected / directed graphs</a:t>
            </a:r>
          </a:p>
          <a:p>
            <a:r>
              <a:rPr lang="en-US" sz="2400" dirty="0"/>
              <a:t>Weighted/ unweighted graphs</a:t>
            </a:r>
          </a:p>
        </p:txBody>
      </p:sp>
      <p:pic>
        <p:nvPicPr>
          <p:cNvPr id="4" name="Picture 3">
            <a:extLst>
              <a:ext uri="{FF2B5EF4-FFF2-40B4-BE49-F238E27FC236}">
                <a16:creationId xmlns:a16="http://schemas.microsoft.com/office/drawing/2014/main" id="{6DE6BD27-B711-481D-A887-B2E8DBFBE0C8}"/>
              </a:ext>
            </a:extLst>
          </p:cNvPr>
          <p:cNvPicPr>
            <a:picLocks noChangeAspect="1"/>
          </p:cNvPicPr>
          <p:nvPr/>
        </p:nvPicPr>
        <p:blipFill>
          <a:blip r:embed="rId2"/>
          <a:stretch>
            <a:fillRect/>
          </a:stretch>
        </p:blipFill>
        <p:spPr>
          <a:xfrm>
            <a:off x="838200" y="2209800"/>
            <a:ext cx="1038225" cy="1533525"/>
          </a:xfrm>
          <a:prstGeom prst="rect">
            <a:avLst/>
          </a:prstGeom>
        </p:spPr>
      </p:pic>
      <p:sp>
        <p:nvSpPr>
          <p:cNvPr id="5" name="TextBox 4">
            <a:extLst>
              <a:ext uri="{FF2B5EF4-FFF2-40B4-BE49-F238E27FC236}">
                <a16:creationId xmlns:a16="http://schemas.microsoft.com/office/drawing/2014/main" id="{D69B17D3-FEE7-4344-A898-555BE31D6FCD}"/>
              </a:ext>
            </a:extLst>
          </p:cNvPr>
          <p:cNvSpPr txBox="1"/>
          <p:nvPr/>
        </p:nvSpPr>
        <p:spPr>
          <a:xfrm>
            <a:off x="521321" y="3743325"/>
            <a:ext cx="1749198" cy="379719"/>
          </a:xfrm>
          <a:prstGeom prst="rect">
            <a:avLst/>
          </a:prstGeom>
          <a:noFill/>
        </p:spPr>
        <p:txBody>
          <a:bodyPr wrap="none" rtlCol="0">
            <a:spAutoFit/>
          </a:bodyPr>
          <a:lstStyle/>
          <a:p>
            <a:r>
              <a:rPr lang="en-US" dirty="0">
                <a:solidFill>
                  <a:schemeClr val="tx1"/>
                </a:solidFill>
              </a:rPr>
              <a:t>Directed Graph</a:t>
            </a:r>
          </a:p>
        </p:txBody>
      </p:sp>
      <p:pic>
        <p:nvPicPr>
          <p:cNvPr id="6" name="Picture 5">
            <a:extLst>
              <a:ext uri="{FF2B5EF4-FFF2-40B4-BE49-F238E27FC236}">
                <a16:creationId xmlns:a16="http://schemas.microsoft.com/office/drawing/2014/main" id="{5FDA86C5-90E9-480A-964F-01A953CB2AA4}"/>
              </a:ext>
            </a:extLst>
          </p:cNvPr>
          <p:cNvPicPr>
            <a:picLocks noChangeAspect="1"/>
          </p:cNvPicPr>
          <p:nvPr/>
        </p:nvPicPr>
        <p:blipFill>
          <a:blip r:embed="rId3"/>
          <a:stretch>
            <a:fillRect/>
          </a:stretch>
        </p:blipFill>
        <p:spPr>
          <a:xfrm>
            <a:off x="3429000" y="2433121"/>
            <a:ext cx="1771650" cy="1114425"/>
          </a:xfrm>
          <a:prstGeom prst="rect">
            <a:avLst/>
          </a:prstGeom>
        </p:spPr>
      </p:pic>
      <p:sp>
        <p:nvSpPr>
          <p:cNvPr id="7" name="TextBox 6">
            <a:extLst>
              <a:ext uri="{FF2B5EF4-FFF2-40B4-BE49-F238E27FC236}">
                <a16:creationId xmlns:a16="http://schemas.microsoft.com/office/drawing/2014/main" id="{98367598-A03B-4DAF-A496-A0582B399080}"/>
              </a:ext>
            </a:extLst>
          </p:cNvPr>
          <p:cNvSpPr txBox="1"/>
          <p:nvPr/>
        </p:nvSpPr>
        <p:spPr>
          <a:xfrm>
            <a:off x="3373377" y="3713947"/>
            <a:ext cx="1860446" cy="379719"/>
          </a:xfrm>
          <a:prstGeom prst="rect">
            <a:avLst/>
          </a:prstGeom>
          <a:noFill/>
        </p:spPr>
        <p:txBody>
          <a:bodyPr wrap="none" rtlCol="0">
            <a:spAutoFit/>
          </a:bodyPr>
          <a:lstStyle/>
          <a:p>
            <a:r>
              <a:rPr lang="en-US" dirty="0">
                <a:solidFill>
                  <a:schemeClr val="tx1"/>
                </a:solidFill>
              </a:rPr>
              <a:t>Weighted Graph</a:t>
            </a:r>
          </a:p>
        </p:txBody>
      </p:sp>
    </p:spTree>
    <p:extLst>
      <p:ext uri="{BB962C8B-B14F-4D97-AF65-F5344CB8AC3E}">
        <p14:creationId xmlns:p14="http://schemas.microsoft.com/office/powerpoint/2010/main" val="3433757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33F7-6661-4D4F-98F9-C165686F9C3E}"/>
              </a:ext>
            </a:extLst>
          </p:cNvPr>
          <p:cNvSpPr>
            <a:spLocks noGrp="1"/>
          </p:cNvSpPr>
          <p:nvPr>
            <p:ph type="title"/>
          </p:nvPr>
        </p:nvSpPr>
        <p:spPr/>
        <p:txBody>
          <a:bodyPr/>
          <a:lstStyle/>
          <a:p>
            <a:r>
              <a:rPr lang="en-US" dirty="0"/>
              <a:t>Special Cases of Graphs</a:t>
            </a:r>
          </a:p>
        </p:txBody>
      </p:sp>
      <p:sp>
        <p:nvSpPr>
          <p:cNvPr id="3" name="Content Placeholder 2">
            <a:extLst>
              <a:ext uri="{FF2B5EF4-FFF2-40B4-BE49-F238E27FC236}">
                <a16:creationId xmlns:a16="http://schemas.microsoft.com/office/drawing/2014/main" id="{0EDECC8A-BAE8-480F-A6E0-F2ACFF5A5DEA}"/>
              </a:ext>
            </a:extLst>
          </p:cNvPr>
          <p:cNvSpPr>
            <a:spLocks noGrp="1"/>
          </p:cNvSpPr>
          <p:nvPr>
            <p:ph idx="1"/>
          </p:nvPr>
        </p:nvSpPr>
        <p:spPr>
          <a:xfrm>
            <a:off x="457200" y="990600"/>
            <a:ext cx="5715000" cy="2286000"/>
          </a:xfrm>
        </p:spPr>
        <p:txBody>
          <a:bodyPr/>
          <a:lstStyle/>
          <a:p>
            <a:r>
              <a:rPr lang="en-US" sz="2800" dirty="0"/>
              <a:t>Tree is an </a:t>
            </a:r>
            <a:r>
              <a:rPr lang="en-US" sz="2800" i="1" dirty="0"/>
              <a:t>acyclic</a:t>
            </a:r>
            <a:r>
              <a:rPr lang="en-US" sz="2800" dirty="0"/>
              <a:t> simple graph</a:t>
            </a:r>
          </a:p>
          <a:p>
            <a:pPr lvl="1"/>
            <a:r>
              <a:rPr lang="en-US" sz="2400" dirty="0"/>
              <a:t>directed / undirected tree</a:t>
            </a:r>
          </a:p>
          <a:p>
            <a:pPr lvl="1"/>
            <a:r>
              <a:rPr lang="en-US" sz="2400" dirty="0"/>
              <a:t>weighted / unweighted tree</a:t>
            </a:r>
          </a:p>
          <a:p>
            <a:pPr lvl="1"/>
            <a:r>
              <a:rPr lang="en-US" sz="2400" dirty="0"/>
              <a:t>rooted / unrooted tree</a:t>
            </a:r>
          </a:p>
        </p:txBody>
      </p:sp>
      <p:pic>
        <p:nvPicPr>
          <p:cNvPr id="1026" name="Picture 2" descr="Image result for tree as a graph">
            <a:extLst>
              <a:ext uri="{FF2B5EF4-FFF2-40B4-BE49-F238E27FC236}">
                <a16:creationId xmlns:a16="http://schemas.microsoft.com/office/drawing/2014/main" id="{4E2837D5-D613-4548-A641-3F0B0931E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2041" y="990601"/>
            <a:ext cx="30099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0967563A-086C-45E5-B65F-1D470266FD66}"/>
              </a:ext>
            </a:extLst>
          </p:cNvPr>
          <p:cNvSpPr txBox="1">
            <a:spLocks/>
          </p:cNvSpPr>
          <p:nvPr/>
        </p:nvSpPr>
        <p:spPr bwMode="auto">
          <a:xfrm>
            <a:off x="384797" y="3733801"/>
            <a:ext cx="8074819" cy="1752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38138" indent="-338138" algn="l" defTabSz="449263" rtl="0" eaLnBrk="0" fontAlgn="base" hangingPunct="0">
              <a:lnSpc>
                <a:spcPct val="113000"/>
              </a:lnSpc>
              <a:spcBef>
                <a:spcPts val="800"/>
              </a:spcBef>
              <a:spcAft>
                <a:spcPct val="0"/>
              </a:spcAft>
              <a:buClr>
                <a:srgbClr val="000000"/>
              </a:buClr>
              <a:buSzPct val="100000"/>
              <a:buFont typeface="Arial" panose="020B0604020202020204" pitchFamily="34" charset="0"/>
              <a:buChar char="•"/>
              <a:defRPr sz="3200">
                <a:solidFill>
                  <a:srgbClr val="000000"/>
                </a:solidFill>
                <a:latin typeface="+mn-lt"/>
                <a:ea typeface="+mn-ea"/>
                <a:cs typeface="+mn-cs"/>
              </a:defRPr>
            </a:lvl1pPr>
            <a:lvl2pPr marL="738188" indent="-280988" algn="l" defTabSz="449263" rtl="0" eaLnBrk="0" fontAlgn="base" hangingPunct="0">
              <a:lnSpc>
                <a:spcPct val="113000"/>
              </a:lnSpc>
              <a:spcBef>
                <a:spcPts val="700"/>
              </a:spcBef>
              <a:spcAft>
                <a:spcPct val="0"/>
              </a:spcAft>
              <a:buClr>
                <a:srgbClr val="000000"/>
              </a:buClr>
              <a:buSzPct val="100000"/>
              <a:buFont typeface="Arial" panose="020B0604020202020204" pitchFamily="34" charset="0"/>
              <a:buChar char="–"/>
              <a:defRPr sz="2800">
                <a:solidFill>
                  <a:srgbClr val="000000"/>
                </a:solidFill>
                <a:latin typeface="+mn-lt"/>
                <a:ea typeface="+mn-ea"/>
              </a:defRPr>
            </a:lvl2pPr>
            <a:lvl3pPr marL="1143000" indent="-228600" algn="l" defTabSz="449263" rtl="0" eaLnBrk="0" fontAlgn="base" hangingPunct="0">
              <a:lnSpc>
                <a:spcPct val="113000"/>
              </a:lnSpc>
              <a:spcBef>
                <a:spcPts val="600"/>
              </a:spcBef>
              <a:spcAft>
                <a:spcPct val="0"/>
              </a:spcAft>
              <a:buClr>
                <a:srgbClr val="000000"/>
              </a:buClr>
              <a:buSzPct val="100000"/>
              <a:buFont typeface="Arial" panose="020B0604020202020204" pitchFamily="34" charset="0"/>
              <a:buChar char="•"/>
              <a:defRPr sz="2400">
                <a:solidFill>
                  <a:srgbClr val="000000"/>
                </a:solidFill>
                <a:latin typeface="+mn-lt"/>
                <a:ea typeface="+mn-ea"/>
              </a:defRPr>
            </a:lvl3pPr>
            <a:lvl4pPr marL="16002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4pPr>
            <a:lvl5pPr marL="20574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5pPr>
            <a:lvl6pPr marL="25146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6pPr>
            <a:lvl7pPr marL="29718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7pPr>
            <a:lvl8pPr marL="34290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8pPr>
            <a:lvl9pPr marL="38862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9pPr>
          </a:lstStyle>
          <a:p>
            <a:r>
              <a:rPr lang="en-US" sz="2800" kern="0" dirty="0"/>
              <a:t>List is a special case of graph (no branching)</a:t>
            </a:r>
          </a:p>
          <a:p>
            <a:pPr lvl="1"/>
            <a:r>
              <a:rPr lang="en-US" sz="2400" kern="0" dirty="0" err="1"/>
              <a:t>uni</a:t>
            </a:r>
            <a:r>
              <a:rPr lang="en-US" sz="2400" kern="0" dirty="0"/>
              <a:t>-directional list</a:t>
            </a:r>
          </a:p>
          <a:p>
            <a:pPr lvl="1"/>
            <a:r>
              <a:rPr lang="en-US" sz="2400" kern="0" dirty="0"/>
              <a:t>bi-directional link list</a:t>
            </a:r>
          </a:p>
        </p:txBody>
      </p:sp>
      <p:pic>
        <p:nvPicPr>
          <p:cNvPr id="1028" name="Picture 4" descr="Related image">
            <a:extLst>
              <a:ext uri="{FF2B5EF4-FFF2-40B4-BE49-F238E27FC236}">
                <a16:creationId xmlns:a16="http://schemas.microsoft.com/office/drawing/2014/main" id="{14F308F1-7667-4D01-91D4-E6A4F4155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5524" y="4719280"/>
            <a:ext cx="4341341" cy="183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04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9667-E5E1-426A-BD4F-12FED3B50EC3}"/>
              </a:ext>
            </a:extLst>
          </p:cNvPr>
          <p:cNvSpPr>
            <a:spLocks noGrp="1"/>
          </p:cNvSpPr>
          <p:nvPr>
            <p:ph type="title"/>
          </p:nvPr>
        </p:nvSpPr>
        <p:spPr/>
        <p:txBody>
          <a:bodyPr/>
          <a:lstStyle/>
          <a:p>
            <a:r>
              <a:rPr lang="en-US" dirty="0"/>
              <a:t>Degenerate Graphs</a:t>
            </a:r>
          </a:p>
        </p:txBody>
      </p:sp>
      <p:sp>
        <p:nvSpPr>
          <p:cNvPr id="3" name="Content Placeholder 2">
            <a:extLst>
              <a:ext uri="{FF2B5EF4-FFF2-40B4-BE49-F238E27FC236}">
                <a16:creationId xmlns:a16="http://schemas.microsoft.com/office/drawing/2014/main" id="{41DC2F11-39CA-402C-961C-562F4D1A916E}"/>
              </a:ext>
            </a:extLst>
          </p:cNvPr>
          <p:cNvSpPr>
            <a:spLocks noGrp="1"/>
          </p:cNvSpPr>
          <p:nvPr>
            <p:ph idx="1"/>
          </p:nvPr>
        </p:nvSpPr>
        <p:spPr>
          <a:xfrm>
            <a:off x="619697" y="1333500"/>
            <a:ext cx="3657600" cy="838200"/>
          </a:xfrm>
        </p:spPr>
        <p:txBody>
          <a:bodyPr/>
          <a:lstStyle/>
          <a:p>
            <a:pPr marL="0" indent="0">
              <a:buNone/>
            </a:pPr>
            <a:r>
              <a:rPr lang="en-US" sz="2400" dirty="0"/>
              <a:t>Node with self-loop</a:t>
            </a:r>
          </a:p>
        </p:txBody>
      </p:sp>
      <p:pic>
        <p:nvPicPr>
          <p:cNvPr id="6146" name="Picture 2" descr="Image result for graph node with self loop">
            <a:extLst>
              <a:ext uri="{FF2B5EF4-FFF2-40B4-BE49-F238E27FC236}">
                <a16:creationId xmlns:a16="http://schemas.microsoft.com/office/drawing/2014/main" id="{DF42DF4C-BFCC-47B2-9969-7E981CD93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75" y="2476500"/>
            <a:ext cx="3975322" cy="3048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BF1450F1-2053-4429-A2B8-8CCE56665556}"/>
              </a:ext>
            </a:extLst>
          </p:cNvPr>
          <p:cNvSpPr txBox="1">
            <a:spLocks/>
          </p:cNvSpPr>
          <p:nvPr/>
        </p:nvSpPr>
        <p:spPr bwMode="auto">
          <a:xfrm>
            <a:off x="4607719" y="1219200"/>
            <a:ext cx="40767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38138" indent="-338138" algn="l" defTabSz="449263" rtl="0" eaLnBrk="0" fontAlgn="base" hangingPunct="0">
              <a:lnSpc>
                <a:spcPct val="113000"/>
              </a:lnSpc>
              <a:spcBef>
                <a:spcPts val="800"/>
              </a:spcBef>
              <a:spcAft>
                <a:spcPct val="0"/>
              </a:spcAft>
              <a:buClr>
                <a:srgbClr val="000000"/>
              </a:buClr>
              <a:buSzPct val="100000"/>
              <a:buFont typeface="Arial" panose="020B0604020202020204" pitchFamily="34" charset="0"/>
              <a:buChar char="•"/>
              <a:defRPr sz="3200">
                <a:solidFill>
                  <a:srgbClr val="000000"/>
                </a:solidFill>
                <a:latin typeface="+mn-lt"/>
                <a:ea typeface="+mn-ea"/>
                <a:cs typeface="+mn-cs"/>
              </a:defRPr>
            </a:lvl1pPr>
            <a:lvl2pPr marL="738188" indent="-280988" algn="l" defTabSz="449263" rtl="0" eaLnBrk="0" fontAlgn="base" hangingPunct="0">
              <a:lnSpc>
                <a:spcPct val="113000"/>
              </a:lnSpc>
              <a:spcBef>
                <a:spcPts val="700"/>
              </a:spcBef>
              <a:spcAft>
                <a:spcPct val="0"/>
              </a:spcAft>
              <a:buClr>
                <a:srgbClr val="000000"/>
              </a:buClr>
              <a:buSzPct val="100000"/>
              <a:buFont typeface="Arial" panose="020B0604020202020204" pitchFamily="34" charset="0"/>
              <a:buChar char="–"/>
              <a:defRPr sz="2800">
                <a:solidFill>
                  <a:srgbClr val="000000"/>
                </a:solidFill>
                <a:latin typeface="+mn-lt"/>
                <a:ea typeface="+mn-ea"/>
              </a:defRPr>
            </a:lvl2pPr>
            <a:lvl3pPr marL="1143000" indent="-228600" algn="l" defTabSz="449263" rtl="0" eaLnBrk="0" fontAlgn="base" hangingPunct="0">
              <a:lnSpc>
                <a:spcPct val="113000"/>
              </a:lnSpc>
              <a:spcBef>
                <a:spcPts val="600"/>
              </a:spcBef>
              <a:spcAft>
                <a:spcPct val="0"/>
              </a:spcAft>
              <a:buClr>
                <a:srgbClr val="000000"/>
              </a:buClr>
              <a:buSzPct val="100000"/>
              <a:buFont typeface="Arial" panose="020B0604020202020204" pitchFamily="34" charset="0"/>
              <a:buChar char="•"/>
              <a:defRPr sz="2400">
                <a:solidFill>
                  <a:srgbClr val="000000"/>
                </a:solidFill>
                <a:latin typeface="+mn-lt"/>
                <a:ea typeface="+mn-ea"/>
              </a:defRPr>
            </a:lvl3pPr>
            <a:lvl4pPr marL="16002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4pPr>
            <a:lvl5pPr marL="20574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5pPr>
            <a:lvl6pPr marL="25146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6pPr>
            <a:lvl7pPr marL="29718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7pPr>
            <a:lvl8pPr marL="34290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8pPr>
            <a:lvl9pPr marL="38862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9pPr>
          </a:lstStyle>
          <a:p>
            <a:pPr marL="0" indent="0">
              <a:buNone/>
            </a:pPr>
            <a:r>
              <a:rPr lang="en-US" sz="2400" kern="0" dirty="0"/>
              <a:t>Multigraph - two nodes sharing &gt; 1 (or 2) links</a:t>
            </a:r>
          </a:p>
        </p:txBody>
      </p:sp>
      <p:pic>
        <p:nvPicPr>
          <p:cNvPr id="6148" name="Picture 4" descr="Image result for graph with multiple edges between nodes">
            <a:extLst>
              <a:ext uri="{FF2B5EF4-FFF2-40B4-BE49-F238E27FC236}">
                <a16:creationId xmlns:a16="http://schemas.microsoft.com/office/drawing/2014/main" id="{251ACBC8-CF95-4690-9D7B-90083DF0EA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743200"/>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115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351AF23-C846-48AF-B93F-534174071F23}"/>
              </a:ext>
            </a:extLst>
          </p:cNvPr>
          <p:cNvSpPr/>
          <p:nvPr/>
        </p:nvSpPr>
        <p:spPr bwMode="auto">
          <a:xfrm>
            <a:off x="838200" y="914400"/>
            <a:ext cx="7467600" cy="609600"/>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1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ea typeface="新細明體" pitchFamily="18" charset="-120"/>
            </a:endParaRPr>
          </a:p>
        </p:txBody>
      </p:sp>
      <p:sp>
        <p:nvSpPr>
          <p:cNvPr id="2" name="Title 1">
            <a:extLst>
              <a:ext uri="{FF2B5EF4-FFF2-40B4-BE49-F238E27FC236}">
                <a16:creationId xmlns:a16="http://schemas.microsoft.com/office/drawing/2014/main" id="{14EA6B56-B335-49DD-B7C1-705E728A1BFC}"/>
              </a:ext>
            </a:extLst>
          </p:cNvPr>
          <p:cNvSpPr>
            <a:spLocks noGrp="1"/>
          </p:cNvSpPr>
          <p:nvPr>
            <p:ph type="title"/>
          </p:nvPr>
        </p:nvSpPr>
        <p:spPr/>
        <p:txBody>
          <a:bodyPr/>
          <a:lstStyle/>
          <a:p>
            <a:r>
              <a:rPr lang="en-US" dirty="0"/>
              <a:t>Graph Data Representation</a:t>
            </a:r>
          </a:p>
        </p:txBody>
      </p:sp>
      <p:sp>
        <p:nvSpPr>
          <p:cNvPr id="3" name="Content Placeholder 2">
            <a:extLst>
              <a:ext uri="{FF2B5EF4-FFF2-40B4-BE49-F238E27FC236}">
                <a16:creationId xmlns:a16="http://schemas.microsoft.com/office/drawing/2014/main" id="{31FE866E-A4ED-4055-A83E-50A236F17897}"/>
              </a:ext>
            </a:extLst>
          </p:cNvPr>
          <p:cNvSpPr>
            <a:spLocks noGrp="1"/>
          </p:cNvSpPr>
          <p:nvPr>
            <p:ph idx="1"/>
          </p:nvPr>
        </p:nvSpPr>
        <p:spPr>
          <a:xfrm>
            <a:off x="990600" y="990600"/>
            <a:ext cx="2590800" cy="609600"/>
          </a:xfrm>
        </p:spPr>
        <p:txBody>
          <a:bodyPr/>
          <a:lstStyle/>
          <a:p>
            <a:r>
              <a:rPr lang="en-US" sz="2400" dirty="0"/>
              <a:t>Vertex-list</a:t>
            </a:r>
          </a:p>
        </p:txBody>
      </p:sp>
      <p:pic>
        <p:nvPicPr>
          <p:cNvPr id="4" name="Picture 2" descr="Related image">
            <a:extLst>
              <a:ext uri="{FF2B5EF4-FFF2-40B4-BE49-F238E27FC236}">
                <a16:creationId xmlns:a16="http://schemas.microsoft.com/office/drawing/2014/main" id="{235EE7C3-6810-4464-8AB7-A63CB2F3D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38" y="1822622"/>
            <a:ext cx="7895724"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7E01A53C-0936-48F7-98B3-24FF4B0EE076}"/>
              </a:ext>
            </a:extLst>
          </p:cNvPr>
          <p:cNvSpPr txBox="1">
            <a:spLocks/>
          </p:cNvSpPr>
          <p:nvPr/>
        </p:nvSpPr>
        <p:spPr bwMode="auto">
          <a:xfrm>
            <a:off x="4800356" y="990600"/>
            <a:ext cx="3353044"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38138" indent="-338138" algn="l" defTabSz="449263" rtl="0" eaLnBrk="0" fontAlgn="base" hangingPunct="0">
              <a:lnSpc>
                <a:spcPct val="113000"/>
              </a:lnSpc>
              <a:spcBef>
                <a:spcPts val="800"/>
              </a:spcBef>
              <a:spcAft>
                <a:spcPct val="0"/>
              </a:spcAft>
              <a:buClr>
                <a:srgbClr val="000000"/>
              </a:buClr>
              <a:buSzPct val="100000"/>
              <a:buFont typeface="Arial" panose="020B0604020202020204" pitchFamily="34" charset="0"/>
              <a:buChar char="•"/>
              <a:defRPr sz="3200">
                <a:solidFill>
                  <a:srgbClr val="000000"/>
                </a:solidFill>
                <a:latin typeface="+mn-lt"/>
                <a:ea typeface="+mn-ea"/>
                <a:cs typeface="+mn-cs"/>
              </a:defRPr>
            </a:lvl1pPr>
            <a:lvl2pPr marL="738188" indent="-280988" algn="l" defTabSz="449263" rtl="0" eaLnBrk="0" fontAlgn="base" hangingPunct="0">
              <a:lnSpc>
                <a:spcPct val="113000"/>
              </a:lnSpc>
              <a:spcBef>
                <a:spcPts val="700"/>
              </a:spcBef>
              <a:spcAft>
                <a:spcPct val="0"/>
              </a:spcAft>
              <a:buClr>
                <a:srgbClr val="000000"/>
              </a:buClr>
              <a:buSzPct val="100000"/>
              <a:buFont typeface="Arial" panose="020B0604020202020204" pitchFamily="34" charset="0"/>
              <a:buChar char="–"/>
              <a:defRPr sz="2800">
                <a:solidFill>
                  <a:srgbClr val="000000"/>
                </a:solidFill>
                <a:latin typeface="+mn-lt"/>
                <a:ea typeface="+mn-ea"/>
              </a:defRPr>
            </a:lvl2pPr>
            <a:lvl3pPr marL="1143000" indent="-228600" algn="l" defTabSz="449263" rtl="0" eaLnBrk="0" fontAlgn="base" hangingPunct="0">
              <a:lnSpc>
                <a:spcPct val="113000"/>
              </a:lnSpc>
              <a:spcBef>
                <a:spcPts val="600"/>
              </a:spcBef>
              <a:spcAft>
                <a:spcPct val="0"/>
              </a:spcAft>
              <a:buClr>
                <a:srgbClr val="000000"/>
              </a:buClr>
              <a:buSzPct val="100000"/>
              <a:buFont typeface="Arial" panose="020B0604020202020204" pitchFamily="34" charset="0"/>
              <a:buChar char="•"/>
              <a:defRPr sz="2400">
                <a:solidFill>
                  <a:srgbClr val="000000"/>
                </a:solidFill>
                <a:latin typeface="+mn-lt"/>
                <a:ea typeface="+mn-ea"/>
              </a:defRPr>
            </a:lvl3pPr>
            <a:lvl4pPr marL="16002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4pPr>
            <a:lvl5pPr marL="20574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5pPr>
            <a:lvl6pPr marL="25146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6pPr>
            <a:lvl7pPr marL="29718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7pPr>
            <a:lvl8pPr marL="34290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8pPr>
            <a:lvl9pPr marL="38862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9pPr>
          </a:lstStyle>
          <a:p>
            <a:r>
              <a:rPr lang="en-US" sz="2400" kern="0" dirty="0"/>
              <a:t>Adjacency matrix</a:t>
            </a:r>
          </a:p>
        </p:txBody>
      </p:sp>
    </p:spTree>
    <p:extLst>
      <p:ext uri="{BB962C8B-B14F-4D97-AF65-F5344CB8AC3E}">
        <p14:creationId xmlns:p14="http://schemas.microsoft.com/office/powerpoint/2010/main" val="2776694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38F9180D-30B2-4A2B-AD46-7C054E78E585}"/>
              </a:ext>
            </a:extLst>
          </p:cNvPr>
          <p:cNvPicPr>
            <a:picLocks noGrp="1" noChangeAspect="1"/>
          </p:cNvPicPr>
          <p:nvPr>
            <p:ph idx="1"/>
          </p:nvPr>
        </p:nvPicPr>
        <p:blipFill rotWithShape="1">
          <a:blip r:embed="rId2"/>
          <a:srcRect r="26216"/>
          <a:stretch/>
        </p:blipFill>
        <p:spPr>
          <a:xfrm>
            <a:off x="3429740" y="2609952"/>
            <a:ext cx="4876800" cy="1638095"/>
          </a:xfrm>
          <a:prstGeom prst="rect">
            <a:avLst/>
          </a:prstGeom>
        </p:spPr>
      </p:pic>
      <p:pic>
        <p:nvPicPr>
          <p:cNvPr id="2050" name="Picture 2" descr="Graph">
            <a:extLst>
              <a:ext uri="{FF2B5EF4-FFF2-40B4-BE49-F238E27FC236}">
                <a16:creationId xmlns:a16="http://schemas.microsoft.com/office/drawing/2014/main" id="{5963E4EE-933A-42A5-8BB4-E5528F41C1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919184"/>
            <a:ext cx="2543175" cy="35909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60998812-BC80-465E-B001-DEBFB25C8120}"/>
              </a:ext>
            </a:extLst>
          </p:cNvPr>
          <p:cNvSpPr>
            <a:spLocks noGrp="1"/>
          </p:cNvSpPr>
          <p:nvPr>
            <p:ph type="title"/>
          </p:nvPr>
        </p:nvSpPr>
        <p:spPr>
          <a:xfrm>
            <a:off x="459581" y="152400"/>
            <a:ext cx="8224838" cy="609600"/>
          </a:xfrm>
        </p:spPr>
        <p:txBody>
          <a:bodyPr/>
          <a:lstStyle/>
          <a:p>
            <a:r>
              <a:rPr lang="en-US" dirty="0"/>
              <a:t>Graph Data Representation</a:t>
            </a:r>
          </a:p>
        </p:txBody>
      </p:sp>
      <p:sp>
        <p:nvSpPr>
          <p:cNvPr id="8" name="Rectangle: Rounded Corners 5">
            <a:extLst>
              <a:ext uri="{FF2B5EF4-FFF2-40B4-BE49-F238E27FC236}">
                <a16:creationId xmlns:a16="http://schemas.microsoft.com/office/drawing/2014/main" id="{D8A19563-F06E-4E74-B484-339AF0112478}"/>
              </a:ext>
            </a:extLst>
          </p:cNvPr>
          <p:cNvSpPr/>
          <p:nvPr/>
        </p:nvSpPr>
        <p:spPr bwMode="auto">
          <a:xfrm>
            <a:off x="838200" y="914400"/>
            <a:ext cx="7467600" cy="609600"/>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1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ea typeface="新細明體" pitchFamily="18" charset="-120"/>
            </a:endParaRPr>
          </a:p>
        </p:txBody>
      </p:sp>
      <p:sp>
        <p:nvSpPr>
          <p:cNvPr id="9" name="Content Placeholder 2">
            <a:extLst>
              <a:ext uri="{FF2B5EF4-FFF2-40B4-BE49-F238E27FC236}">
                <a16:creationId xmlns:a16="http://schemas.microsoft.com/office/drawing/2014/main" id="{2EAC1E6D-58E0-4D76-BD3D-9BD62531C69E}"/>
              </a:ext>
            </a:extLst>
          </p:cNvPr>
          <p:cNvSpPr txBox="1">
            <a:spLocks/>
          </p:cNvSpPr>
          <p:nvPr/>
        </p:nvSpPr>
        <p:spPr bwMode="auto">
          <a:xfrm>
            <a:off x="990600" y="990600"/>
            <a:ext cx="2590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38138" indent="-338138" algn="l" defTabSz="449263" rtl="0" eaLnBrk="0" fontAlgn="base" hangingPunct="0">
              <a:lnSpc>
                <a:spcPct val="113000"/>
              </a:lnSpc>
              <a:spcBef>
                <a:spcPts val="800"/>
              </a:spcBef>
              <a:spcAft>
                <a:spcPct val="0"/>
              </a:spcAft>
              <a:buClr>
                <a:srgbClr val="000000"/>
              </a:buClr>
              <a:buSzPct val="100000"/>
              <a:buFont typeface="Arial" panose="020B0604020202020204" pitchFamily="34" charset="0"/>
              <a:buChar char="•"/>
              <a:defRPr sz="3200">
                <a:solidFill>
                  <a:srgbClr val="000000"/>
                </a:solidFill>
                <a:latin typeface="+mn-lt"/>
                <a:ea typeface="+mn-ea"/>
                <a:cs typeface="+mn-cs"/>
              </a:defRPr>
            </a:lvl1pPr>
            <a:lvl2pPr marL="738188" indent="-280988" algn="l" defTabSz="449263" rtl="0" eaLnBrk="0" fontAlgn="base" hangingPunct="0">
              <a:lnSpc>
                <a:spcPct val="113000"/>
              </a:lnSpc>
              <a:spcBef>
                <a:spcPts val="700"/>
              </a:spcBef>
              <a:spcAft>
                <a:spcPct val="0"/>
              </a:spcAft>
              <a:buClr>
                <a:srgbClr val="000000"/>
              </a:buClr>
              <a:buSzPct val="100000"/>
              <a:buFont typeface="Arial" panose="020B0604020202020204" pitchFamily="34" charset="0"/>
              <a:buChar char="–"/>
              <a:defRPr sz="2800">
                <a:solidFill>
                  <a:srgbClr val="000000"/>
                </a:solidFill>
                <a:latin typeface="+mn-lt"/>
                <a:ea typeface="+mn-ea"/>
              </a:defRPr>
            </a:lvl2pPr>
            <a:lvl3pPr marL="1143000" indent="-228600" algn="l" defTabSz="449263" rtl="0" eaLnBrk="0" fontAlgn="base" hangingPunct="0">
              <a:lnSpc>
                <a:spcPct val="113000"/>
              </a:lnSpc>
              <a:spcBef>
                <a:spcPts val="600"/>
              </a:spcBef>
              <a:spcAft>
                <a:spcPct val="0"/>
              </a:spcAft>
              <a:buClr>
                <a:srgbClr val="000000"/>
              </a:buClr>
              <a:buSzPct val="100000"/>
              <a:buFont typeface="Arial" panose="020B0604020202020204" pitchFamily="34" charset="0"/>
              <a:buChar char="•"/>
              <a:defRPr sz="2400">
                <a:solidFill>
                  <a:srgbClr val="000000"/>
                </a:solidFill>
                <a:latin typeface="+mn-lt"/>
                <a:ea typeface="+mn-ea"/>
              </a:defRPr>
            </a:lvl3pPr>
            <a:lvl4pPr marL="16002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4pPr>
            <a:lvl5pPr marL="20574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5pPr>
            <a:lvl6pPr marL="25146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6pPr>
            <a:lvl7pPr marL="29718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7pPr>
            <a:lvl8pPr marL="34290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8pPr>
            <a:lvl9pPr marL="38862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9pPr>
          </a:lstStyle>
          <a:p>
            <a:r>
              <a:rPr lang="en-US" sz="2400" kern="0" dirty="0">
                <a:solidFill>
                  <a:srgbClr val="FF0000"/>
                </a:solidFill>
              </a:rPr>
              <a:t>Vertex-list</a:t>
            </a:r>
          </a:p>
        </p:txBody>
      </p:sp>
      <p:sp>
        <p:nvSpPr>
          <p:cNvPr id="10" name="Content Placeholder 2">
            <a:extLst>
              <a:ext uri="{FF2B5EF4-FFF2-40B4-BE49-F238E27FC236}">
                <a16:creationId xmlns:a16="http://schemas.microsoft.com/office/drawing/2014/main" id="{BE640A47-298C-41A1-B3AD-D1F8CA5DA009}"/>
              </a:ext>
            </a:extLst>
          </p:cNvPr>
          <p:cNvSpPr txBox="1">
            <a:spLocks/>
          </p:cNvSpPr>
          <p:nvPr/>
        </p:nvSpPr>
        <p:spPr bwMode="auto">
          <a:xfrm>
            <a:off x="4800356" y="990600"/>
            <a:ext cx="3353044"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38138" indent="-338138" algn="l" defTabSz="449263" rtl="0" eaLnBrk="0" fontAlgn="base" hangingPunct="0">
              <a:lnSpc>
                <a:spcPct val="113000"/>
              </a:lnSpc>
              <a:spcBef>
                <a:spcPts val="800"/>
              </a:spcBef>
              <a:spcAft>
                <a:spcPct val="0"/>
              </a:spcAft>
              <a:buClr>
                <a:srgbClr val="000000"/>
              </a:buClr>
              <a:buSzPct val="100000"/>
              <a:buFont typeface="Arial" panose="020B0604020202020204" pitchFamily="34" charset="0"/>
              <a:buChar char="•"/>
              <a:defRPr sz="3200">
                <a:solidFill>
                  <a:srgbClr val="000000"/>
                </a:solidFill>
                <a:latin typeface="+mn-lt"/>
                <a:ea typeface="+mn-ea"/>
                <a:cs typeface="+mn-cs"/>
              </a:defRPr>
            </a:lvl1pPr>
            <a:lvl2pPr marL="738188" indent="-280988" algn="l" defTabSz="449263" rtl="0" eaLnBrk="0" fontAlgn="base" hangingPunct="0">
              <a:lnSpc>
                <a:spcPct val="113000"/>
              </a:lnSpc>
              <a:spcBef>
                <a:spcPts val="700"/>
              </a:spcBef>
              <a:spcAft>
                <a:spcPct val="0"/>
              </a:spcAft>
              <a:buClr>
                <a:srgbClr val="000000"/>
              </a:buClr>
              <a:buSzPct val="100000"/>
              <a:buFont typeface="Arial" panose="020B0604020202020204" pitchFamily="34" charset="0"/>
              <a:buChar char="–"/>
              <a:defRPr sz="2800">
                <a:solidFill>
                  <a:srgbClr val="000000"/>
                </a:solidFill>
                <a:latin typeface="+mn-lt"/>
                <a:ea typeface="+mn-ea"/>
              </a:defRPr>
            </a:lvl2pPr>
            <a:lvl3pPr marL="1143000" indent="-228600" algn="l" defTabSz="449263" rtl="0" eaLnBrk="0" fontAlgn="base" hangingPunct="0">
              <a:lnSpc>
                <a:spcPct val="113000"/>
              </a:lnSpc>
              <a:spcBef>
                <a:spcPts val="600"/>
              </a:spcBef>
              <a:spcAft>
                <a:spcPct val="0"/>
              </a:spcAft>
              <a:buClr>
                <a:srgbClr val="000000"/>
              </a:buClr>
              <a:buSzPct val="100000"/>
              <a:buFont typeface="Arial" panose="020B0604020202020204" pitchFamily="34" charset="0"/>
              <a:buChar char="•"/>
              <a:defRPr sz="2400">
                <a:solidFill>
                  <a:srgbClr val="000000"/>
                </a:solidFill>
                <a:latin typeface="+mn-lt"/>
                <a:ea typeface="+mn-ea"/>
              </a:defRPr>
            </a:lvl3pPr>
            <a:lvl4pPr marL="16002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4pPr>
            <a:lvl5pPr marL="20574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5pPr>
            <a:lvl6pPr marL="25146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6pPr>
            <a:lvl7pPr marL="29718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7pPr>
            <a:lvl8pPr marL="34290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8pPr>
            <a:lvl9pPr marL="38862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9pPr>
          </a:lstStyle>
          <a:p>
            <a:r>
              <a:rPr lang="en-US" sz="2400" kern="0" dirty="0"/>
              <a:t>Adjacency matrix</a:t>
            </a:r>
          </a:p>
        </p:txBody>
      </p:sp>
    </p:spTree>
    <p:extLst>
      <p:ext uri="{BB962C8B-B14F-4D97-AF65-F5344CB8AC3E}">
        <p14:creationId xmlns:p14="http://schemas.microsoft.com/office/powerpoint/2010/main" val="2889894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351AF23-C846-48AF-B93F-534174071F23}"/>
              </a:ext>
            </a:extLst>
          </p:cNvPr>
          <p:cNvSpPr/>
          <p:nvPr/>
        </p:nvSpPr>
        <p:spPr bwMode="auto">
          <a:xfrm>
            <a:off x="838200" y="914400"/>
            <a:ext cx="7467600" cy="609600"/>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1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ea typeface="新細明體" pitchFamily="18" charset="-120"/>
            </a:endParaRPr>
          </a:p>
        </p:txBody>
      </p:sp>
      <p:sp>
        <p:nvSpPr>
          <p:cNvPr id="2" name="Title 1">
            <a:extLst>
              <a:ext uri="{FF2B5EF4-FFF2-40B4-BE49-F238E27FC236}">
                <a16:creationId xmlns:a16="http://schemas.microsoft.com/office/drawing/2014/main" id="{14EA6B56-B335-49DD-B7C1-705E728A1BFC}"/>
              </a:ext>
            </a:extLst>
          </p:cNvPr>
          <p:cNvSpPr>
            <a:spLocks noGrp="1"/>
          </p:cNvSpPr>
          <p:nvPr>
            <p:ph type="title"/>
          </p:nvPr>
        </p:nvSpPr>
        <p:spPr>
          <a:xfrm>
            <a:off x="459581" y="152400"/>
            <a:ext cx="8224838" cy="609600"/>
          </a:xfrm>
        </p:spPr>
        <p:txBody>
          <a:bodyPr/>
          <a:lstStyle/>
          <a:p>
            <a:r>
              <a:rPr lang="en-US" dirty="0"/>
              <a:t>Graph Data Representation</a:t>
            </a:r>
          </a:p>
        </p:txBody>
      </p:sp>
      <p:sp>
        <p:nvSpPr>
          <p:cNvPr id="3" name="Content Placeholder 2">
            <a:extLst>
              <a:ext uri="{FF2B5EF4-FFF2-40B4-BE49-F238E27FC236}">
                <a16:creationId xmlns:a16="http://schemas.microsoft.com/office/drawing/2014/main" id="{31FE866E-A4ED-4055-A83E-50A236F17897}"/>
              </a:ext>
            </a:extLst>
          </p:cNvPr>
          <p:cNvSpPr>
            <a:spLocks noGrp="1"/>
          </p:cNvSpPr>
          <p:nvPr>
            <p:ph idx="1"/>
          </p:nvPr>
        </p:nvSpPr>
        <p:spPr>
          <a:xfrm>
            <a:off x="990600" y="990600"/>
            <a:ext cx="2590800" cy="609600"/>
          </a:xfrm>
        </p:spPr>
        <p:txBody>
          <a:bodyPr/>
          <a:lstStyle/>
          <a:p>
            <a:r>
              <a:rPr lang="en-US" sz="2400" dirty="0"/>
              <a:t>Vertex-list</a:t>
            </a:r>
          </a:p>
        </p:txBody>
      </p:sp>
      <p:pic>
        <p:nvPicPr>
          <p:cNvPr id="4" name="Picture 2" descr="Related image">
            <a:extLst>
              <a:ext uri="{FF2B5EF4-FFF2-40B4-BE49-F238E27FC236}">
                <a16:creationId xmlns:a16="http://schemas.microsoft.com/office/drawing/2014/main" id="{235EE7C3-6810-4464-8AB7-A63CB2F3D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38" y="1822622"/>
            <a:ext cx="7895724"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7E01A53C-0936-48F7-98B3-24FF4B0EE076}"/>
              </a:ext>
            </a:extLst>
          </p:cNvPr>
          <p:cNvSpPr txBox="1">
            <a:spLocks/>
          </p:cNvSpPr>
          <p:nvPr/>
        </p:nvSpPr>
        <p:spPr bwMode="auto">
          <a:xfrm>
            <a:off x="4800356" y="990600"/>
            <a:ext cx="3353044"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38138" indent="-338138" algn="l" defTabSz="449263" rtl="0" eaLnBrk="0" fontAlgn="base" hangingPunct="0">
              <a:lnSpc>
                <a:spcPct val="113000"/>
              </a:lnSpc>
              <a:spcBef>
                <a:spcPts val="800"/>
              </a:spcBef>
              <a:spcAft>
                <a:spcPct val="0"/>
              </a:spcAft>
              <a:buClr>
                <a:srgbClr val="000000"/>
              </a:buClr>
              <a:buSzPct val="100000"/>
              <a:buFont typeface="Arial" panose="020B0604020202020204" pitchFamily="34" charset="0"/>
              <a:buChar char="•"/>
              <a:defRPr sz="3200">
                <a:solidFill>
                  <a:srgbClr val="000000"/>
                </a:solidFill>
                <a:latin typeface="+mn-lt"/>
                <a:ea typeface="+mn-ea"/>
                <a:cs typeface="+mn-cs"/>
              </a:defRPr>
            </a:lvl1pPr>
            <a:lvl2pPr marL="738188" indent="-280988" algn="l" defTabSz="449263" rtl="0" eaLnBrk="0" fontAlgn="base" hangingPunct="0">
              <a:lnSpc>
                <a:spcPct val="113000"/>
              </a:lnSpc>
              <a:spcBef>
                <a:spcPts val="700"/>
              </a:spcBef>
              <a:spcAft>
                <a:spcPct val="0"/>
              </a:spcAft>
              <a:buClr>
                <a:srgbClr val="000000"/>
              </a:buClr>
              <a:buSzPct val="100000"/>
              <a:buFont typeface="Arial" panose="020B0604020202020204" pitchFamily="34" charset="0"/>
              <a:buChar char="–"/>
              <a:defRPr sz="2800">
                <a:solidFill>
                  <a:srgbClr val="000000"/>
                </a:solidFill>
                <a:latin typeface="+mn-lt"/>
                <a:ea typeface="+mn-ea"/>
              </a:defRPr>
            </a:lvl2pPr>
            <a:lvl3pPr marL="1143000" indent="-228600" algn="l" defTabSz="449263" rtl="0" eaLnBrk="0" fontAlgn="base" hangingPunct="0">
              <a:lnSpc>
                <a:spcPct val="113000"/>
              </a:lnSpc>
              <a:spcBef>
                <a:spcPts val="600"/>
              </a:spcBef>
              <a:spcAft>
                <a:spcPct val="0"/>
              </a:spcAft>
              <a:buClr>
                <a:srgbClr val="000000"/>
              </a:buClr>
              <a:buSzPct val="100000"/>
              <a:buFont typeface="Arial" panose="020B0604020202020204" pitchFamily="34" charset="0"/>
              <a:buChar char="•"/>
              <a:defRPr sz="2400">
                <a:solidFill>
                  <a:srgbClr val="000000"/>
                </a:solidFill>
                <a:latin typeface="+mn-lt"/>
                <a:ea typeface="+mn-ea"/>
              </a:defRPr>
            </a:lvl3pPr>
            <a:lvl4pPr marL="16002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4pPr>
            <a:lvl5pPr marL="20574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5pPr>
            <a:lvl6pPr marL="25146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6pPr>
            <a:lvl7pPr marL="29718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7pPr>
            <a:lvl8pPr marL="34290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8pPr>
            <a:lvl9pPr marL="38862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9pPr>
          </a:lstStyle>
          <a:p>
            <a:r>
              <a:rPr lang="en-US" sz="2400" kern="0" dirty="0">
                <a:solidFill>
                  <a:srgbClr val="FF0000"/>
                </a:solidFill>
              </a:rPr>
              <a:t>Adjacency matrix</a:t>
            </a:r>
          </a:p>
        </p:txBody>
      </p:sp>
    </p:spTree>
    <p:extLst>
      <p:ext uri="{BB962C8B-B14F-4D97-AF65-F5344CB8AC3E}">
        <p14:creationId xmlns:p14="http://schemas.microsoft.com/office/powerpoint/2010/main" val="2793880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4DC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6A1C-8739-4B0F-BE1C-81D61F3EEB1B}"/>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294921BF-83B6-426E-8754-1453C706C11C}"/>
              </a:ext>
            </a:extLst>
          </p:cNvPr>
          <p:cNvSpPr>
            <a:spLocks noGrp="1"/>
          </p:cNvSpPr>
          <p:nvPr>
            <p:ph idx="1"/>
          </p:nvPr>
        </p:nvSpPr>
        <p:spPr>
          <a:xfrm>
            <a:off x="463700" y="1219200"/>
            <a:ext cx="8224838" cy="2209800"/>
          </a:xfrm>
        </p:spPr>
        <p:txBody>
          <a:bodyPr/>
          <a:lstStyle/>
          <a:p>
            <a:r>
              <a:rPr lang="en-US" dirty="0"/>
              <a:t>Intro to Python Programming</a:t>
            </a:r>
          </a:p>
          <a:p>
            <a:r>
              <a:rPr lang="en-US" dirty="0"/>
              <a:t>Review on Graph Theory</a:t>
            </a:r>
          </a:p>
          <a:p>
            <a:r>
              <a:rPr lang="en-US" dirty="0"/>
              <a:t>Graph Search Lab</a:t>
            </a:r>
          </a:p>
        </p:txBody>
      </p:sp>
      <p:pic>
        <p:nvPicPr>
          <p:cNvPr id="5" name="Picture 4" descr="Image result for python">
            <a:extLst>
              <a:ext uri="{FF2B5EF4-FFF2-40B4-BE49-F238E27FC236}">
                <a16:creationId xmlns:a16="http://schemas.microsoft.com/office/drawing/2014/main" id="{2D7A7598-59F5-4B42-800A-2D411A06DD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343400"/>
            <a:ext cx="3188083" cy="10768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graph theory">
            <a:extLst>
              <a:ext uri="{FF2B5EF4-FFF2-40B4-BE49-F238E27FC236}">
                <a16:creationId xmlns:a16="http://schemas.microsoft.com/office/drawing/2014/main" id="{A1B85B08-C301-4977-8AF8-69CB1D7E2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705562"/>
            <a:ext cx="2416969" cy="235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92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00315-F361-47E1-AE04-5A07B21340E3}"/>
              </a:ext>
            </a:extLst>
          </p:cNvPr>
          <p:cNvSpPr>
            <a:spLocks noGrp="1"/>
          </p:cNvSpPr>
          <p:nvPr>
            <p:ph type="title"/>
          </p:nvPr>
        </p:nvSpPr>
        <p:spPr/>
        <p:txBody>
          <a:bodyPr/>
          <a:lstStyle/>
          <a:p>
            <a:r>
              <a:rPr lang="en-US" dirty="0"/>
              <a:t>Adjacency Matrix</a:t>
            </a:r>
          </a:p>
        </p:txBody>
      </p:sp>
      <p:sp>
        <p:nvSpPr>
          <p:cNvPr id="3" name="Content Placeholder 2">
            <a:extLst>
              <a:ext uri="{FF2B5EF4-FFF2-40B4-BE49-F238E27FC236}">
                <a16:creationId xmlns:a16="http://schemas.microsoft.com/office/drawing/2014/main" id="{447674A2-72D3-4AD3-87BA-F57CE87336C3}"/>
              </a:ext>
            </a:extLst>
          </p:cNvPr>
          <p:cNvSpPr>
            <a:spLocks noGrp="1"/>
          </p:cNvSpPr>
          <p:nvPr>
            <p:ph idx="1"/>
          </p:nvPr>
        </p:nvSpPr>
        <p:spPr>
          <a:xfrm>
            <a:off x="457200" y="1143000"/>
            <a:ext cx="8224838" cy="5029200"/>
          </a:xfrm>
        </p:spPr>
        <p:txBody>
          <a:bodyPr/>
          <a:lstStyle/>
          <a:p>
            <a:r>
              <a:rPr lang="en-US" sz="2400" dirty="0"/>
              <a:t>Adjacency matrix A is a square matrix used to represent a finite graph, where the elements of the matrix indicate the edge weight (or whether pairs of vertices are adjacent or not) in the graph.</a:t>
            </a:r>
          </a:p>
          <a:p>
            <a:pPr lvl="1"/>
            <a:r>
              <a:rPr lang="en-US" sz="2000" dirty="0"/>
              <a:t>Diagonal: 0, or graph node weight</a:t>
            </a:r>
          </a:p>
          <a:p>
            <a:pPr lvl="1"/>
            <a:r>
              <a:rPr lang="en-US" sz="2000" dirty="0"/>
              <a:t>Non-diagonal: graph link weight</a:t>
            </a:r>
          </a:p>
          <a:p>
            <a:r>
              <a:rPr lang="en-US" sz="2400" dirty="0"/>
              <a:t>For undirected graph, A is symmetric.</a:t>
            </a:r>
          </a:p>
          <a:p>
            <a:r>
              <a:rPr lang="en-US" sz="2400" dirty="0"/>
              <a:t>Eigenvalues/eigenvectors of A is studied in </a:t>
            </a:r>
            <a:r>
              <a:rPr lang="en-US" sz="2400" i="1" dirty="0"/>
              <a:t>spectral graph theory</a:t>
            </a:r>
            <a:r>
              <a:rPr lang="en-US" sz="2400" dirty="0"/>
              <a:t>.</a:t>
            </a:r>
          </a:p>
        </p:txBody>
      </p:sp>
    </p:spTree>
    <p:extLst>
      <p:ext uri="{BB962C8B-B14F-4D97-AF65-F5344CB8AC3E}">
        <p14:creationId xmlns:p14="http://schemas.microsoft.com/office/powerpoint/2010/main" val="1797187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18D5F4-D872-415D-B4DC-0712654F0943}"/>
              </a:ext>
            </a:extLst>
          </p:cNvPr>
          <p:cNvSpPr>
            <a:spLocks noGrp="1"/>
          </p:cNvSpPr>
          <p:nvPr>
            <p:ph type="title"/>
          </p:nvPr>
        </p:nvSpPr>
        <p:spPr>
          <a:xfrm>
            <a:off x="459581" y="457200"/>
            <a:ext cx="8224838" cy="609600"/>
          </a:xfrm>
        </p:spPr>
        <p:txBody>
          <a:bodyPr/>
          <a:lstStyle/>
          <a:p>
            <a:r>
              <a:rPr lang="en-US" sz="3200" dirty="0"/>
              <a:t>Graph Representation- Undirected Graph</a:t>
            </a:r>
          </a:p>
        </p:txBody>
      </p:sp>
      <p:pic>
        <p:nvPicPr>
          <p:cNvPr id="1026" name="Picture 2" descr="G1">
            <a:extLst>
              <a:ext uri="{FF2B5EF4-FFF2-40B4-BE49-F238E27FC236}">
                <a16:creationId xmlns:a16="http://schemas.microsoft.com/office/drawing/2014/main" id="{300E7630-31DE-4C7C-A6CB-83CF46B2C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794" y="3060816"/>
            <a:ext cx="3098831" cy="181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78ECCBE8-1CBC-492A-878B-55816384DD43}"/>
              </a:ext>
            </a:extLst>
          </p:cNvPr>
          <p:cNvPicPr>
            <a:picLocks noChangeAspect="1"/>
          </p:cNvPicPr>
          <p:nvPr/>
        </p:nvPicPr>
        <p:blipFill>
          <a:blip r:embed="rId3"/>
          <a:stretch>
            <a:fillRect/>
          </a:stretch>
        </p:blipFill>
        <p:spPr>
          <a:xfrm>
            <a:off x="6362843" y="2858527"/>
            <a:ext cx="2735714" cy="1964286"/>
          </a:xfrm>
          <a:prstGeom prst="rect">
            <a:avLst/>
          </a:prstGeom>
        </p:spPr>
      </p:pic>
      <p:pic>
        <p:nvPicPr>
          <p:cNvPr id="5" name="图片 4">
            <a:extLst>
              <a:ext uri="{FF2B5EF4-FFF2-40B4-BE49-F238E27FC236}">
                <a16:creationId xmlns:a16="http://schemas.microsoft.com/office/drawing/2014/main" id="{C0551969-9759-442D-920B-7BF124C38560}"/>
              </a:ext>
            </a:extLst>
          </p:cNvPr>
          <p:cNvPicPr>
            <a:picLocks noChangeAspect="1"/>
          </p:cNvPicPr>
          <p:nvPr/>
        </p:nvPicPr>
        <p:blipFill>
          <a:blip r:embed="rId4"/>
          <a:stretch>
            <a:fillRect/>
          </a:stretch>
        </p:blipFill>
        <p:spPr>
          <a:xfrm>
            <a:off x="3212843" y="2472364"/>
            <a:ext cx="5885714" cy="200000"/>
          </a:xfrm>
          <a:prstGeom prst="rect">
            <a:avLst/>
          </a:prstGeom>
        </p:spPr>
      </p:pic>
      <p:sp>
        <p:nvSpPr>
          <p:cNvPr id="6" name="文本框 5">
            <a:extLst>
              <a:ext uri="{FF2B5EF4-FFF2-40B4-BE49-F238E27FC236}">
                <a16:creationId xmlns:a16="http://schemas.microsoft.com/office/drawing/2014/main" id="{2D42712B-4D0A-4A10-8A34-B40D29C85935}"/>
              </a:ext>
            </a:extLst>
          </p:cNvPr>
          <p:cNvSpPr txBox="1"/>
          <p:nvPr/>
        </p:nvSpPr>
        <p:spPr>
          <a:xfrm>
            <a:off x="6460519" y="1971095"/>
            <a:ext cx="2220266" cy="692754"/>
          </a:xfrm>
          <a:prstGeom prst="rect">
            <a:avLst/>
          </a:prstGeom>
          <a:noFill/>
        </p:spPr>
        <p:txBody>
          <a:bodyPr wrap="square" rtlCol="0">
            <a:spAutoFit/>
          </a:bodyPr>
          <a:lstStyle/>
          <a:p>
            <a:r>
              <a:rPr lang="en-US" b="1" dirty="0"/>
              <a:t>Adjacency matrix in Python</a:t>
            </a:r>
          </a:p>
        </p:txBody>
      </p:sp>
      <p:pic>
        <p:nvPicPr>
          <p:cNvPr id="7" name="图片 6">
            <a:extLst>
              <a:ext uri="{FF2B5EF4-FFF2-40B4-BE49-F238E27FC236}">
                <a16:creationId xmlns:a16="http://schemas.microsoft.com/office/drawing/2014/main" id="{05013AA4-438E-4C00-9768-8D324CEBF0C1}"/>
              </a:ext>
            </a:extLst>
          </p:cNvPr>
          <p:cNvPicPr>
            <a:picLocks noChangeAspect="1"/>
          </p:cNvPicPr>
          <p:nvPr/>
        </p:nvPicPr>
        <p:blipFill>
          <a:blip r:embed="rId5"/>
          <a:stretch>
            <a:fillRect/>
          </a:stretch>
        </p:blipFill>
        <p:spPr>
          <a:xfrm>
            <a:off x="45444" y="2469508"/>
            <a:ext cx="2886284" cy="2353305"/>
          </a:xfrm>
          <a:prstGeom prst="rect">
            <a:avLst/>
          </a:prstGeom>
        </p:spPr>
      </p:pic>
    </p:spTree>
    <p:extLst>
      <p:ext uri="{BB962C8B-B14F-4D97-AF65-F5344CB8AC3E}">
        <p14:creationId xmlns:p14="http://schemas.microsoft.com/office/powerpoint/2010/main" val="3331509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433F12-7179-4EF3-9DC5-EBDB05098087}"/>
              </a:ext>
            </a:extLst>
          </p:cNvPr>
          <p:cNvSpPr>
            <a:spLocks noGrp="1"/>
          </p:cNvSpPr>
          <p:nvPr>
            <p:ph type="title"/>
          </p:nvPr>
        </p:nvSpPr>
        <p:spPr/>
        <p:txBody>
          <a:bodyPr/>
          <a:lstStyle/>
          <a:p>
            <a:r>
              <a:rPr lang="en-US" sz="3200" dirty="0"/>
              <a:t>Graph Representation – Directed Graph</a:t>
            </a:r>
          </a:p>
        </p:txBody>
      </p:sp>
      <p:pic>
        <p:nvPicPr>
          <p:cNvPr id="2050" name="Picture 2" descr="G2">
            <a:extLst>
              <a:ext uri="{FF2B5EF4-FFF2-40B4-BE49-F238E27FC236}">
                <a16:creationId xmlns:a16="http://schemas.microsoft.com/office/drawing/2014/main" id="{AB5D32CE-564E-48F4-ACD5-A6F7C4CA7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940" y="3078211"/>
            <a:ext cx="3294317" cy="192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D91467E-E844-4804-9B78-294802FA50DA}"/>
              </a:ext>
            </a:extLst>
          </p:cNvPr>
          <p:cNvPicPr>
            <a:picLocks noChangeAspect="1"/>
          </p:cNvPicPr>
          <p:nvPr/>
        </p:nvPicPr>
        <p:blipFill>
          <a:blip r:embed="rId3"/>
          <a:stretch>
            <a:fillRect/>
          </a:stretch>
        </p:blipFill>
        <p:spPr>
          <a:xfrm>
            <a:off x="140032" y="2676759"/>
            <a:ext cx="2503908" cy="2520883"/>
          </a:xfrm>
          <a:prstGeom prst="rect">
            <a:avLst/>
          </a:prstGeom>
        </p:spPr>
      </p:pic>
      <p:sp>
        <p:nvSpPr>
          <p:cNvPr id="5" name="文本框 4">
            <a:extLst>
              <a:ext uri="{FF2B5EF4-FFF2-40B4-BE49-F238E27FC236}">
                <a16:creationId xmlns:a16="http://schemas.microsoft.com/office/drawing/2014/main" id="{105A43EB-9F9F-42A4-92F9-7C1F36692B53}"/>
              </a:ext>
            </a:extLst>
          </p:cNvPr>
          <p:cNvSpPr txBox="1"/>
          <p:nvPr/>
        </p:nvSpPr>
        <p:spPr>
          <a:xfrm>
            <a:off x="2715322" y="5562044"/>
            <a:ext cx="2705417" cy="692754"/>
          </a:xfrm>
          <a:prstGeom prst="rect">
            <a:avLst/>
          </a:prstGeom>
          <a:noFill/>
        </p:spPr>
        <p:txBody>
          <a:bodyPr wrap="square" rtlCol="0">
            <a:spAutoFit/>
          </a:bodyPr>
          <a:lstStyle/>
          <a:p>
            <a:r>
              <a:rPr lang="en-US" dirty="0"/>
              <a:t>Different from the undirected graph</a:t>
            </a:r>
          </a:p>
        </p:txBody>
      </p:sp>
      <p:pic>
        <p:nvPicPr>
          <p:cNvPr id="6" name="图片 5">
            <a:extLst>
              <a:ext uri="{FF2B5EF4-FFF2-40B4-BE49-F238E27FC236}">
                <a16:creationId xmlns:a16="http://schemas.microsoft.com/office/drawing/2014/main" id="{777EF4B4-3A28-4D2A-ABE3-035AB5F94D78}"/>
              </a:ext>
            </a:extLst>
          </p:cNvPr>
          <p:cNvPicPr>
            <a:picLocks noChangeAspect="1"/>
          </p:cNvPicPr>
          <p:nvPr/>
        </p:nvPicPr>
        <p:blipFill>
          <a:blip r:embed="rId4"/>
          <a:stretch>
            <a:fillRect/>
          </a:stretch>
        </p:blipFill>
        <p:spPr>
          <a:xfrm>
            <a:off x="5938257" y="2959233"/>
            <a:ext cx="3196433" cy="2164821"/>
          </a:xfrm>
          <a:prstGeom prst="rect">
            <a:avLst/>
          </a:prstGeom>
        </p:spPr>
      </p:pic>
      <p:pic>
        <p:nvPicPr>
          <p:cNvPr id="8" name="图片 7">
            <a:extLst>
              <a:ext uri="{FF2B5EF4-FFF2-40B4-BE49-F238E27FC236}">
                <a16:creationId xmlns:a16="http://schemas.microsoft.com/office/drawing/2014/main" id="{FFC98251-84D9-4760-87F3-C5509AED6A2F}"/>
              </a:ext>
            </a:extLst>
          </p:cNvPr>
          <p:cNvPicPr>
            <a:picLocks noChangeAspect="1"/>
          </p:cNvPicPr>
          <p:nvPr/>
        </p:nvPicPr>
        <p:blipFill>
          <a:blip r:embed="rId5"/>
          <a:stretch>
            <a:fillRect/>
          </a:stretch>
        </p:blipFill>
        <p:spPr>
          <a:xfrm>
            <a:off x="3149677" y="2673483"/>
            <a:ext cx="5885714" cy="200000"/>
          </a:xfrm>
          <a:prstGeom prst="rect">
            <a:avLst/>
          </a:prstGeom>
        </p:spPr>
      </p:pic>
    </p:spTree>
    <p:extLst>
      <p:ext uri="{BB962C8B-B14F-4D97-AF65-F5344CB8AC3E}">
        <p14:creationId xmlns:p14="http://schemas.microsoft.com/office/powerpoint/2010/main" val="2116730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F7842-8143-44F4-84C3-5E8DD19E99AF}"/>
              </a:ext>
            </a:extLst>
          </p:cNvPr>
          <p:cNvSpPr>
            <a:spLocks noGrp="1"/>
          </p:cNvSpPr>
          <p:nvPr>
            <p:ph type="title"/>
          </p:nvPr>
        </p:nvSpPr>
        <p:spPr/>
        <p:txBody>
          <a:bodyPr/>
          <a:lstStyle/>
          <a:p>
            <a:r>
              <a:rPr lang="en-US" sz="3200" dirty="0"/>
              <a:t>Graph Representation – Weighted Graph</a:t>
            </a:r>
          </a:p>
        </p:txBody>
      </p:sp>
      <p:pic>
        <p:nvPicPr>
          <p:cNvPr id="3074" name="Picture 2" descr="G3">
            <a:extLst>
              <a:ext uri="{FF2B5EF4-FFF2-40B4-BE49-F238E27FC236}">
                <a16:creationId xmlns:a16="http://schemas.microsoft.com/office/drawing/2014/main" id="{B625C5E6-2780-4AFB-B356-B4ABDCD37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959" y="3001547"/>
            <a:ext cx="3128963"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CAB7519F-89E7-40D5-B8DB-F58EAA73D23C}"/>
              </a:ext>
            </a:extLst>
          </p:cNvPr>
          <p:cNvPicPr>
            <a:picLocks noChangeAspect="1"/>
          </p:cNvPicPr>
          <p:nvPr/>
        </p:nvPicPr>
        <p:blipFill>
          <a:blip r:embed="rId3"/>
          <a:stretch>
            <a:fillRect/>
          </a:stretch>
        </p:blipFill>
        <p:spPr>
          <a:xfrm>
            <a:off x="0" y="2701778"/>
            <a:ext cx="2920385" cy="2252225"/>
          </a:xfrm>
          <a:prstGeom prst="rect">
            <a:avLst/>
          </a:prstGeom>
        </p:spPr>
      </p:pic>
      <p:pic>
        <p:nvPicPr>
          <p:cNvPr id="5" name="图片 4">
            <a:extLst>
              <a:ext uri="{FF2B5EF4-FFF2-40B4-BE49-F238E27FC236}">
                <a16:creationId xmlns:a16="http://schemas.microsoft.com/office/drawing/2014/main" id="{CF12C562-86AF-4875-AA7C-984A219EB09C}"/>
              </a:ext>
            </a:extLst>
          </p:cNvPr>
          <p:cNvPicPr>
            <a:picLocks noChangeAspect="1"/>
          </p:cNvPicPr>
          <p:nvPr/>
        </p:nvPicPr>
        <p:blipFill>
          <a:blip r:embed="rId4"/>
          <a:stretch>
            <a:fillRect/>
          </a:stretch>
        </p:blipFill>
        <p:spPr>
          <a:xfrm>
            <a:off x="6143795" y="3039490"/>
            <a:ext cx="2950000" cy="1957143"/>
          </a:xfrm>
          <a:prstGeom prst="rect">
            <a:avLst/>
          </a:prstGeom>
        </p:spPr>
      </p:pic>
      <p:pic>
        <p:nvPicPr>
          <p:cNvPr id="8" name="图片 7">
            <a:extLst>
              <a:ext uri="{FF2B5EF4-FFF2-40B4-BE49-F238E27FC236}">
                <a16:creationId xmlns:a16="http://schemas.microsoft.com/office/drawing/2014/main" id="{82459427-81F4-45F9-A51F-E1834F4FB5D8}"/>
              </a:ext>
            </a:extLst>
          </p:cNvPr>
          <p:cNvPicPr>
            <a:picLocks noChangeAspect="1"/>
          </p:cNvPicPr>
          <p:nvPr/>
        </p:nvPicPr>
        <p:blipFill>
          <a:blip r:embed="rId5"/>
          <a:stretch>
            <a:fillRect/>
          </a:stretch>
        </p:blipFill>
        <p:spPr>
          <a:xfrm>
            <a:off x="3111466" y="2573542"/>
            <a:ext cx="6028571" cy="214286"/>
          </a:xfrm>
          <a:prstGeom prst="rect">
            <a:avLst/>
          </a:prstGeom>
        </p:spPr>
      </p:pic>
    </p:spTree>
    <p:extLst>
      <p:ext uri="{BB962C8B-B14F-4D97-AF65-F5344CB8AC3E}">
        <p14:creationId xmlns:p14="http://schemas.microsoft.com/office/powerpoint/2010/main" val="2740709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36A40-7A16-4708-B468-54E5E714F5E5}"/>
              </a:ext>
            </a:extLst>
          </p:cNvPr>
          <p:cNvSpPr>
            <a:spLocks noGrp="1"/>
          </p:cNvSpPr>
          <p:nvPr>
            <p:ph type="title"/>
          </p:nvPr>
        </p:nvSpPr>
        <p:spPr/>
        <p:txBody>
          <a:bodyPr/>
          <a:lstStyle/>
          <a:p>
            <a:r>
              <a:rPr lang="en-US" dirty="0"/>
              <a:t>Graph Search Lab</a:t>
            </a:r>
          </a:p>
        </p:txBody>
      </p:sp>
      <p:sp>
        <p:nvSpPr>
          <p:cNvPr id="3" name="Content Placeholder 2">
            <a:extLst>
              <a:ext uri="{FF2B5EF4-FFF2-40B4-BE49-F238E27FC236}">
                <a16:creationId xmlns:a16="http://schemas.microsoft.com/office/drawing/2014/main" id="{6712610F-CB59-46ED-879E-2508533845BA}"/>
              </a:ext>
            </a:extLst>
          </p:cNvPr>
          <p:cNvSpPr txBox="1">
            <a:spLocks/>
          </p:cNvSpPr>
          <p:nvPr/>
        </p:nvSpPr>
        <p:spPr>
          <a:xfrm>
            <a:off x="461962" y="1752600"/>
            <a:ext cx="8224838" cy="4495800"/>
          </a:xfrm>
          <a:prstGeom prst="rect">
            <a:avLst/>
          </a:prstGeom>
        </p:spPr>
        <p:txBody>
          <a:bodyPr/>
          <a:lstStyle>
            <a:lvl1pPr marL="338138" indent="-338138" algn="l" defTabSz="449263" rtl="0" eaLnBrk="0" fontAlgn="base" hangingPunct="0">
              <a:lnSpc>
                <a:spcPct val="113000"/>
              </a:lnSpc>
              <a:spcBef>
                <a:spcPts val="800"/>
              </a:spcBef>
              <a:spcAft>
                <a:spcPct val="0"/>
              </a:spcAft>
              <a:buClr>
                <a:srgbClr val="000000"/>
              </a:buClr>
              <a:buSzPct val="100000"/>
              <a:buFont typeface="Arial" panose="020B0604020202020204" pitchFamily="34" charset="0"/>
              <a:buChar char="•"/>
              <a:defRPr sz="3200">
                <a:solidFill>
                  <a:srgbClr val="000000"/>
                </a:solidFill>
                <a:latin typeface="+mn-lt"/>
                <a:ea typeface="+mn-ea"/>
                <a:cs typeface="+mn-cs"/>
              </a:defRPr>
            </a:lvl1pPr>
            <a:lvl2pPr marL="738188" indent="-280988" algn="l" defTabSz="449263" rtl="0" eaLnBrk="0" fontAlgn="base" hangingPunct="0">
              <a:lnSpc>
                <a:spcPct val="113000"/>
              </a:lnSpc>
              <a:spcBef>
                <a:spcPts val="700"/>
              </a:spcBef>
              <a:spcAft>
                <a:spcPct val="0"/>
              </a:spcAft>
              <a:buClr>
                <a:srgbClr val="000000"/>
              </a:buClr>
              <a:buSzPct val="100000"/>
              <a:buFont typeface="Arial" panose="020B0604020202020204" pitchFamily="34" charset="0"/>
              <a:buChar char="–"/>
              <a:defRPr sz="2800">
                <a:solidFill>
                  <a:srgbClr val="000000"/>
                </a:solidFill>
                <a:latin typeface="+mn-lt"/>
                <a:ea typeface="+mn-ea"/>
              </a:defRPr>
            </a:lvl2pPr>
            <a:lvl3pPr marL="1143000" indent="-228600" algn="l" defTabSz="449263" rtl="0" eaLnBrk="0" fontAlgn="base" hangingPunct="0">
              <a:lnSpc>
                <a:spcPct val="113000"/>
              </a:lnSpc>
              <a:spcBef>
                <a:spcPts val="600"/>
              </a:spcBef>
              <a:spcAft>
                <a:spcPct val="0"/>
              </a:spcAft>
              <a:buClr>
                <a:srgbClr val="000000"/>
              </a:buClr>
              <a:buSzPct val="100000"/>
              <a:buFont typeface="Arial" panose="020B0604020202020204" pitchFamily="34" charset="0"/>
              <a:buChar char="•"/>
              <a:defRPr sz="2400">
                <a:solidFill>
                  <a:srgbClr val="000000"/>
                </a:solidFill>
                <a:latin typeface="+mn-lt"/>
                <a:ea typeface="+mn-ea"/>
              </a:defRPr>
            </a:lvl3pPr>
            <a:lvl4pPr marL="16002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4pPr>
            <a:lvl5pPr marL="20574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5pPr>
            <a:lvl6pPr marL="25146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6pPr>
            <a:lvl7pPr marL="29718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7pPr>
            <a:lvl8pPr marL="34290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8pPr>
            <a:lvl9pPr marL="38862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9pPr>
          </a:lstStyle>
          <a:p>
            <a:r>
              <a:rPr lang="en-US" kern="0" dirty="0"/>
              <a:t>Basic Data Structure / Algorithms</a:t>
            </a:r>
          </a:p>
          <a:p>
            <a:pPr lvl="1"/>
            <a:r>
              <a:rPr lang="en-US" kern="0" dirty="0"/>
              <a:t>Recursion</a:t>
            </a:r>
          </a:p>
          <a:p>
            <a:pPr lvl="1"/>
            <a:r>
              <a:rPr lang="en-US" kern="0" dirty="0"/>
              <a:t>Stack, Queue, </a:t>
            </a:r>
          </a:p>
          <a:p>
            <a:pPr lvl="1"/>
            <a:r>
              <a:rPr lang="en-US" kern="0" dirty="0"/>
              <a:t>Priority Queue and Heap</a:t>
            </a:r>
          </a:p>
          <a:p>
            <a:r>
              <a:rPr lang="en-US" kern="0" dirty="0"/>
              <a:t>Complexity – the “Big O” notation</a:t>
            </a:r>
          </a:p>
          <a:p>
            <a:r>
              <a:rPr lang="en-US" kern="0" dirty="0"/>
              <a:t>Graph/Tree Traversal: DFS, BFS, UCS</a:t>
            </a:r>
          </a:p>
        </p:txBody>
      </p:sp>
    </p:spTree>
    <p:extLst>
      <p:ext uri="{BB962C8B-B14F-4D97-AF65-F5344CB8AC3E}">
        <p14:creationId xmlns:p14="http://schemas.microsoft.com/office/powerpoint/2010/main" val="3385257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82D2-9CEC-4CE9-856C-91D5C326E0D8}"/>
              </a:ext>
            </a:extLst>
          </p:cNvPr>
          <p:cNvSpPr>
            <a:spLocks noGrp="1"/>
          </p:cNvSpPr>
          <p:nvPr>
            <p:ph type="title"/>
          </p:nvPr>
        </p:nvSpPr>
        <p:spPr/>
        <p:txBody>
          <a:bodyPr/>
          <a:lstStyle/>
          <a:p>
            <a:r>
              <a:rPr lang="en-US" dirty="0"/>
              <a:t>Queue</a:t>
            </a:r>
          </a:p>
        </p:txBody>
      </p:sp>
      <p:sp>
        <p:nvSpPr>
          <p:cNvPr id="3" name="Content Placeholder 2">
            <a:extLst>
              <a:ext uri="{FF2B5EF4-FFF2-40B4-BE49-F238E27FC236}">
                <a16:creationId xmlns:a16="http://schemas.microsoft.com/office/drawing/2014/main" id="{0B49D59F-8F29-43E5-BE73-F98EF9E9C768}"/>
              </a:ext>
            </a:extLst>
          </p:cNvPr>
          <p:cNvSpPr>
            <a:spLocks noGrp="1"/>
          </p:cNvSpPr>
          <p:nvPr>
            <p:ph idx="1"/>
          </p:nvPr>
        </p:nvSpPr>
        <p:spPr>
          <a:xfrm>
            <a:off x="459581" y="990601"/>
            <a:ext cx="8224838" cy="609600"/>
          </a:xfrm>
        </p:spPr>
        <p:txBody>
          <a:bodyPr/>
          <a:lstStyle/>
          <a:p>
            <a:r>
              <a:rPr lang="en-US" sz="2400" dirty="0">
                <a:hlinkClick r:id="rId2"/>
              </a:rPr>
              <a:t>https://docs.python.org/2/tutorial/datastructures.html</a:t>
            </a:r>
          </a:p>
          <a:p>
            <a:r>
              <a:rPr lang="en-US" sz="2400" dirty="0">
                <a:hlinkClick r:id="rId2"/>
              </a:rPr>
              <a:t>https://docs.python.org/3.6/library/queue.html</a:t>
            </a:r>
            <a:r>
              <a:rPr lang="en-US" sz="2400" dirty="0"/>
              <a:t> </a:t>
            </a:r>
          </a:p>
          <a:p>
            <a:endParaRPr lang="en-US" sz="2400" dirty="0"/>
          </a:p>
          <a:p>
            <a:endParaRPr lang="en-US" sz="2400" dirty="0"/>
          </a:p>
        </p:txBody>
      </p:sp>
      <p:pic>
        <p:nvPicPr>
          <p:cNvPr id="5" name="Picture 4">
            <a:extLst>
              <a:ext uri="{FF2B5EF4-FFF2-40B4-BE49-F238E27FC236}">
                <a16:creationId xmlns:a16="http://schemas.microsoft.com/office/drawing/2014/main" id="{9CBCAD7F-EE90-4ACB-88CF-7693B3B44DC5}"/>
              </a:ext>
            </a:extLst>
          </p:cNvPr>
          <p:cNvPicPr>
            <a:picLocks noChangeAspect="1"/>
          </p:cNvPicPr>
          <p:nvPr/>
        </p:nvPicPr>
        <p:blipFill>
          <a:blip r:embed="rId3"/>
          <a:stretch>
            <a:fillRect/>
          </a:stretch>
        </p:blipFill>
        <p:spPr>
          <a:xfrm>
            <a:off x="356409" y="3505200"/>
            <a:ext cx="2292056" cy="1485211"/>
          </a:xfrm>
          <a:prstGeom prst="rect">
            <a:avLst/>
          </a:prstGeom>
        </p:spPr>
      </p:pic>
      <p:pic>
        <p:nvPicPr>
          <p:cNvPr id="7" name="Picture 6">
            <a:extLst>
              <a:ext uri="{FF2B5EF4-FFF2-40B4-BE49-F238E27FC236}">
                <a16:creationId xmlns:a16="http://schemas.microsoft.com/office/drawing/2014/main" id="{1C52051D-ECAF-4EBD-BA6A-01C3679212C3}"/>
              </a:ext>
            </a:extLst>
          </p:cNvPr>
          <p:cNvPicPr>
            <a:picLocks noChangeAspect="1"/>
          </p:cNvPicPr>
          <p:nvPr/>
        </p:nvPicPr>
        <p:blipFill>
          <a:blip r:embed="rId4"/>
          <a:stretch>
            <a:fillRect/>
          </a:stretch>
        </p:blipFill>
        <p:spPr>
          <a:xfrm>
            <a:off x="2667000" y="2227048"/>
            <a:ext cx="6370045" cy="4362450"/>
          </a:xfrm>
          <a:prstGeom prst="rect">
            <a:avLst/>
          </a:prstGeom>
        </p:spPr>
      </p:pic>
    </p:spTree>
    <p:extLst>
      <p:ext uri="{BB962C8B-B14F-4D97-AF65-F5344CB8AC3E}">
        <p14:creationId xmlns:p14="http://schemas.microsoft.com/office/powerpoint/2010/main" val="4106842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2C32C-4300-46AB-A021-3EE548ED7EC0}"/>
              </a:ext>
            </a:extLst>
          </p:cNvPr>
          <p:cNvSpPr>
            <a:spLocks noGrp="1"/>
          </p:cNvSpPr>
          <p:nvPr>
            <p:ph type="title"/>
          </p:nvPr>
        </p:nvSpPr>
        <p:spPr/>
        <p:txBody>
          <a:bodyPr/>
          <a:lstStyle/>
          <a:p>
            <a:r>
              <a:rPr lang="en-US" dirty="0"/>
              <a:t>Queues in Python</a:t>
            </a:r>
          </a:p>
        </p:txBody>
      </p:sp>
      <p:pic>
        <p:nvPicPr>
          <p:cNvPr id="4" name="内容占位符 3">
            <a:extLst>
              <a:ext uri="{FF2B5EF4-FFF2-40B4-BE49-F238E27FC236}">
                <a16:creationId xmlns:a16="http://schemas.microsoft.com/office/drawing/2014/main" id="{E90759C1-6C72-4D08-8175-F1383699D852}"/>
              </a:ext>
            </a:extLst>
          </p:cNvPr>
          <p:cNvPicPr>
            <a:picLocks noGrp="1" noChangeAspect="1"/>
          </p:cNvPicPr>
          <p:nvPr>
            <p:ph idx="1"/>
          </p:nvPr>
        </p:nvPicPr>
        <p:blipFill rotWithShape="1">
          <a:blip r:embed="rId2"/>
          <a:srcRect r="17352"/>
          <a:stretch/>
        </p:blipFill>
        <p:spPr>
          <a:xfrm>
            <a:off x="4789344" y="919357"/>
            <a:ext cx="3995570" cy="5441493"/>
          </a:xfrm>
          <a:prstGeom prst="rect">
            <a:avLst/>
          </a:prstGeom>
        </p:spPr>
      </p:pic>
      <p:pic>
        <p:nvPicPr>
          <p:cNvPr id="5" name="图片 4">
            <a:extLst>
              <a:ext uri="{FF2B5EF4-FFF2-40B4-BE49-F238E27FC236}">
                <a16:creationId xmlns:a16="http://schemas.microsoft.com/office/drawing/2014/main" id="{635B3BCF-07C9-4AED-BD42-0EA71B7DA63A}"/>
              </a:ext>
            </a:extLst>
          </p:cNvPr>
          <p:cNvPicPr>
            <a:picLocks noChangeAspect="1"/>
          </p:cNvPicPr>
          <p:nvPr/>
        </p:nvPicPr>
        <p:blipFill rotWithShape="1">
          <a:blip r:embed="rId3"/>
          <a:srcRect r="18888"/>
          <a:stretch/>
        </p:blipFill>
        <p:spPr>
          <a:xfrm>
            <a:off x="250215" y="919357"/>
            <a:ext cx="4114800" cy="5019285"/>
          </a:xfrm>
          <a:prstGeom prst="rect">
            <a:avLst/>
          </a:prstGeom>
        </p:spPr>
      </p:pic>
      <p:sp>
        <p:nvSpPr>
          <p:cNvPr id="6" name="矩形 5">
            <a:extLst>
              <a:ext uri="{FF2B5EF4-FFF2-40B4-BE49-F238E27FC236}">
                <a16:creationId xmlns:a16="http://schemas.microsoft.com/office/drawing/2014/main" id="{01C71A05-CB2F-49E2-80F3-0A4E3C889EE6}"/>
              </a:ext>
            </a:extLst>
          </p:cNvPr>
          <p:cNvSpPr/>
          <p:nvPr/>
        </p:nvSpPr>
        <p:spPr>
          <a:xfrm>
            <a:off x="218230" y="6325881"/>
            <a:ext cx="4391010" cy="379719"/>
          </a:xfrm>
          <a:prstGeom prst="rect">
            <a:avLst/>
          </a:prstGeom>
        </p:spPr>
        <p:txBody>
          <a:bodyPr wrap="none">
            <a:spAutoFit/>
          </a:bodyPr>
          <a:lstStyle/>
          <a:p>
            <a:r>
              <a:rPr lang="en-US" dirty="0">
                <a:solidFill>
                  <a:schemeClr val="tx1"/>
                </a:solidFill>
                <a:hlinkClick r:id="rId4"/>
              </a:rPr>
              <a:t>https://dbader.org/blog/queues-in-python</a:t>
            </a:r>
            <a:r>
              <a:rPr lang="en-US" dirty="0">
                <a:solidFill>
                  <a:schemeClr val="tx1"/>
                </a:solidFill>
              </a:rPr>
              <a:t> </a:t>
            </a:r>
          </a:p>
        </p:txBody>
      </p:sp>
    </p:spTree>
    <p:extLst>
      <p:ext uri="{BB962C8B-B14F-4D97-AF65-F5344CB8AC3E}">
        <p14:creationId xmlns:p14="http://schemas.microsoft.com/office/powerpoint/2010/main" val="1440830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B0139-F8E7-484F-BCFD-B68A40897B37}"/>
              </a:ext>
            </a:extLst>
          </p:cNvPr>
          <p:cNvSpPr>
            <a:spLocks noGrp="1"/>
          </p:cNvSpPr>
          <p:nvPr>
            <p:ph type="title"/>
          </p:nvPr>
        </p:nvSpPr>
        <p:spPr/>
        <p:txBody>
          <a:bodyPr/>
          <a:lstStyle/>
          <a:p>
            <a:r>
              <a:rPr lang="en-US" dirty="0"/>
              <a:t>Stack</a:t>
            </a:r>
          </a:p>
        </p:txBody>
      </p:sp>
      <p:sp>
        <p:nvSpPr>
          <p:cNvPr id="3" name="Content Placeholder 2">
            <a:extLst>
              <a:ext uri="{FF2B5EF4-FFF2-40B4-BE49-F238E27FC236}">
                <a16:creationId xmlns:a16="http://schemas.microsoft.com/office/drawing/2014/main" id="{25233AC1-1683-46DD-8BF1-E0B40CDAE81D}"/>
              </a:ext>
            </a:extLst>
          </p:cNvPr>
          <p:cNvSpPr>
            <a:spLocks noGrp="1"/>
          </p:cNvSpPr>
          <p:nvPr>
            <p:ph idx="1"/>
          </p:nvPr>
        </p:nvSpPr>
        <p:spPr>
          <a:xfrm>
            <a:off x="457200" y="914400"/>
            <a:ext cx="8224838" cy="609600"/>
          </a:xfrm>
        </p:spPr>
        <p:txBody>
          <a:bodyPr/>
          <a:lstStyle/>
          <a:p>
            <a:r>
              <a:rPr lang="en-US" sz="2400" dirty="0">
                <a:hlinkClick r:id="rId2"/>
              </a:rPr>
              <a:t>https://docs.python.org/2/tutorial/datastructures.html</a:t>
            </a:r>
            <a:endParaRPr lang="en-US" sz="2400" dirty="0"/>
          </a:p>
          <a:p>
            <a:endParaRPr lang="en-US" sz="2400" dirty="0"/>
          </a:p>
        </p:txBody>
      </p:sp>
      <p:pic>
        <p:nvPicPr>
          <p:cNvPr id="4" name="Picture 3">
            <a:extLst>
              <a:ext uri="{FF2B5EF4-FFF2-40B4-BE49-F238E27FC236}">
                <a16:creationId xmlns:a16="http://schemas.microsoft.com/office/drawing/2014/main" id="{1A7F1B2D-4A56-4A47-AC71-EDF4993A1B7B}"/>
              </a:ext>
            </a:extLst>
          </p:cNvPr>
          <p:cNvPicPr>
            <a:picLocks noChangeAspect="1"/>
          </p:cNvPicPr>
          <p:nvPr/>
        </p:nvPicPr>
        <p:blipFill>
          <a:blip r:embed="rId3"/>
          <a:stretch>
            <a:fillRect/>
          </a:stretch>
        </p:blipFill>
        <p:spPr>
          <a:xfrm>
            <a:off x="2362200" y="1905000"/>
            <a:ext cx="6572251" cy="4389042"/>
          </a:xfrm>
          <a:prstGeom prst="rect">
            <a:avLst/>
          </a:prstGeom>
        </p:spPr>
      </p:pic>
      <p:pic>
        <p:nvPicPr>
          <p:cNvPr id="5122" name="Picture 2" descr="Image result for stack lifo">
            <a:extLst>
              <a:ext uri="{FF2B5EF4-FFF2-40B4-BE49-F238E27FC236}">
                <a16:creationId xmlns:a16="http://schemas.microsoft.com/office/drawing/2014/main" id="{98863D4A-270B-4C7D-99F5-014CCE4AD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9" y="2995663"/>
            <a:ext cx="2256497" cy="1576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118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AD31-0ED8-412B-B52D-FD49FE6E70CE}"/>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a16="http://schemas.microsoft.com/office/drawing/2014/main" id="{08DC3402-2FAE-416C-85FE-A9B1F2D36F27}"/>
              </a:ext>
            </a:extLst>
          </p:cNvPr>
          <p:cNvSpPr>
            <a:spLocks noGrp="1"/>
          </p:cNvSpPr>
          <p:nvPr>
            <p:ph idx="1"/>
          </p:nvPr>
        </p:nvSpPr>
        <p:spPr>
          <a:xfrm>
            <a:off x="424570" y="4845158"/>
            <a:ext cx="8224838" cy="1708041"/>
          </a:xfrm>
        </p:spPr>
        <p:txBody>
          <a:bodyPr/>
          <a:lstStyle/>
          <a:p>
            <a:r>
              <a:rPr lang="en-US" sz="2400" dirty="0"/>
              <a:t>Recursion function implementation needs to consume function calling stacks. And you can avoid recursion using an explicit stack implementation.</a:t>
            </a:r>
          </a:p>
          <a:p>
            <a:pPr lvl="1"/>
            <a:r>
              <a:rPr lang="en-US" sz="2000" dirty="0"/>
              <a:t>See </a:t>
            </a:r>
            <a:r>
              <a:rPr lang="en-US" sz="2000" dirty="0">
                <a:hlinkClick r:id="rId3"/>
              </a:rPr>
              <a:t>how to remove recursion using a stack</a:t>
            </a:r>
            <a:endParaRPr lang="en-US" sz="2000" dirty="0"/>
          </a:p>
        </p:txBody>
      </p:sp>
      <p:pic>
        <p:nvPicPr>
          <p:cNvPr id="2050" name="Picture 2" descr="https://cdn-images-1.medium.com/max/800/1*appBwh6_RtvocVxwqpplHA.jpeg">
            <a:extLst>
              <a:ext uri="{FF2B5EF4-FFF2-40B4-BE49-F238E27FC236}">
                <a16:creationId xmlns:a16="http://schemas.microsoft.com/office/drawing/2014/main" id="{E6801C2A-7B06-4F64-BACC-8A221B2580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3010" y="1596240"/>
            <a:ext cx="3524250" cy="2819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77D8CA9-28B6-4AA5-A6CE-7D6117DD2A74}"/>
              </a:ext>
            </a:extLst>
          </p:cNvPr>
          <p:cNvSpPr txBox="1"/>
          <p:nvPr/>
        </p:nvSpPr>
        <p:spPr>
          <a:xfrm>
            <a:off x="609600" y="2425513"/>
            <a:ext cx="4415345" cy="1965786"/>
          </a:xfrm>
          <a:prstGeom prst="rect">
            <a:avLst/>
          </a:prstGeom>
          <a:solidFill>
            <a:schemeClr val="accent1">
              <a:lumMod val="20000"/>
              <a:lumOff val="80000"/>
            </a:schemeClr>
          </a:solidFill>
        </p:spPr>
        <p:txBody>
          <a:bodyPr wrap="square" rtlCol="0">
            <a:spAutoFit/>
          </a:bodyPr>
          <a:lstStyle/>
          <a:p>
            <a:pPr algn="l"/>
            <a:r>
              <a:rPr lang="en-US" b="1" dirty="0">
                <a:solidFill>
                  <a:schemeClr val="tx1"/>
                </a:solidFill>
              </a:rPr>
              <a:t>function</a:t>
            </a:r>
            <a:r>
              <a:rPr lang="en-US" dirty="0">
                <a:solidFill>
                  <a:schemeClr val="tx1"/>
                </a:solidFill>
              </a:rPr>
              <a:t> factorial is:</a:t>
            </a:r>
          </a:p>
          <a:p>
            <a:pPr algn="l"/>
            <a:r>
              <a:rPr lang="en-US" dirty="0">
                <a:solidFill>
                  <a:schemeClr val="tx1"/>
                </a:solidFill>
              </a:rPr>
              <a:t>input: integer n such that n &gt;= 0</a:t>
            </a:r>
          </a:p>
          <a:p>
            <a:pPr algn="l"/>
            <a:r>
              <a:rPr lang="en-US" dirty="0">
                <a:solidFill>
                  <a:schemeClr val="tx1"/>
                </a:solidFill>
              </a:rPr>
              <a:t>output: [n × (n-1) × (n-2) × … × 1]</a:t>
            </a:r>
          </a:p>
          <a:p>
            <a:pPr algn="l"/>
            <a:r>
              <a:rPr lang="en-US" dirty="0">
                <a:solidFill>
                  <a:schemeClr val="tx1"/>
                </a:solidFill>
              </a:rPr>
              <a:t>    1. if n is 0, return 1</a:t>
            </a:r>
          </a:p>
          <a:p>
            <a:pPr algn="l"/>
            <a:r>
              <a:rPr lang="en-US" dirty="0">
                <a:solidFill>
                  <a:schemeClr val="tx1"/>
                </a:solidFill>
              </a:rPr>
              <a:t>    2. otherwise, return [ n × factorial(n-1) ]</a:t>
            </a:r>
          </a:p>
          <a:p>
            <a:pPr algn="l"/>
            <a:r>
              <a:rPr lang="en-US" dirty="0">
                <a:solidFill>
                  <a:schemeClr val="tx1"/>
                </a:solidFill>
              </a:rPr>
              <a:t>end factorial</a:t>
            </a:r>
          </a:p>
        </p:txBody>
      </p:sp>
      <p:sp>
        <p:nvSpPr>
          <p:cNvPr id="6" name="TextBox 5">
            <a:extLst>
              <a:ext uri="{FF2B5EF4-FFF2-40B4-BE49-F238E27FC236}">
                <a16:creationId xmlns:a16="http://schemas.microsoft.com/office/drawing/2014/main" id="{0DBAF2DB-AD0F-4F8B-875D-C273794489D5}"/>
              </a:ext>
            </a:extLst>
          </p:cNvPr>
          <p:cNvSpPr txBox="1"/>
          <p:nvPr/>
        </p:nvSpPr>
        <p:spPr>
          <a:xfrm>
            <a:off x="934706" y="908971"/>
            <a:ext cx="6250429" cy="379719"/>
          </a:xfrm>
          <a:prstGeom prst="rect">
            <a:avLst/>
          </a:prstGeom>
          <a:noFill/>
        </p:spPr>
        <p:txBody>
          <a:bodyPr wrap="none" rtlCol="0">
            <a:spAutoFit/>
          </a:bodyPr>
          <a:lstStyle/>
          <a:p>
            <a:r>
              <a:rPr lang="en-US" dirty="0">
                <a:solidFill>
                  <a:schemeClr val="tx1"/>
                </a:solidFill>
                <a:hlinkClick r:id="rId5"/>
              </a:rPr>
              <a:t>https://en.wikipedia.org/wiki/Recursion_(computer_science)</a:t>
            </a:r>
            <a:endParaRPr lang="en-US" dirty="0">
              <a:solidFill>
                <a:schemeClr val="tx1"/>
              </a:solidFill>
            </a:endParaRPr>
          </a:p>
        </p:txBody>
      </p:sp>
      <p:sp>
        <p:nvSpPr>
          <p:cNvPr id="7" name="TextBox 6">
            <a:extLst>
              <a:ext uri="{FF2B5EF4-FFF2-40B4-BE49-F238E27FC236}">
                <a16:creationId xmlns:a16="http://schemas.microsoft.com/office/drawing/2014/main" id="{BDDD1A39-1A91-4484-A8A0-D5E0CC8AA6C3}"/>
              </a:ext>
            </a:extLst>
          </p:cNvPr>
          <p:cNvSpPr txBox="1"/>
          <p:nvPr/>
        </p:nvSpPr>
        <p:spPr>
          <a:xfrm>
            <a:off x="1315892" y="1523613"/>
            <a:ext cx="3249608" cy="666977"/>
          </a:xfrm>
          <a:prstGeom prst="rect">
            <a:avLst/>
          </a:prstGeom>
          <a:noFill/>
          <a:ln>
            <a:solidFill>
              <a:schemeClr val="accent1"/>
            </a:solidFill>
          </a:ln>
        </p:spPr>
        <p:txBody>
          <a:bodyPr wrap="none" rtlCol="0">
            <a:spAutoFit/>
          </a:bodyPr>
          <a:lstStyle/>
          <a:p>
            <a:r>
              <a:rPr lang="en-US" sz="3600" dirty="0">
                <a:solidFill>
                  <a:schemeClr val="tx1"/>
                </a:solidFill>
              </a:rPr>
              <a:t>n!=n*(n-1)*...*1</a:t>
            </a:r>
          </a:p>
        </p:txBody>
      </p:sp>
    </p:spTree>
    <p:extLst>
      <p:ext uri="{BB962C8B-B14F-4D97-AF65-F5344CB8AC3E}">
        <p14:creationId xmlns:p14="http://schemas.microsoft.com/office/powerpoint/2010/main" val="1886667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104D-34E8-491E-90B7-CA02210AA144}"/>
              </a:ext>
            </a:extLst>
          </p:cNvPr>
          <p:cNvSpPr>
            <a:spLocks noGrp="1"/>
          </p:cNvSpPr>
          <p:nvPr>
            <p:ph type="title"/>
          </p:nvPr>
        </p:nvSpPr>
        <p:spPr/>
        <p:txBody>
          <a:bodyPr/>
          <a:lstStyle/>
          <a:p>
            <a:r>
              <a:rPr lang="en-US" dirty="0"/>
              <a:t>Stack to Remove Recursion</a:t>
            </a:r>
          </a:p>
        </p:txBody>
      </p:sp>
      <p:sp>
        <p:nvSpPr>
          <p:cNvPr id="5" name="Rectangle 2">
            <a:extLst>
              <a:ext uri="{FF2B5EF4-FFF2-40B4-BE49-F238E27FC236}">
                <a16:creationId xmlns:a16="http://schemas.microsoft.com/office/drawing/2014/main" id="{269296B9-51A0-43B7-9795-39C3C495ECAC}"/>
              </a:ext>
            </a:extLst>
          </p:cNvPr>
          <p:cNvSpPr>
            <a:spLocks noChangeArrowheads="1"/>
          </p:cNvSpPr>
          <p:nvPr/>
        </p:nvSpPr>
        <p:spPr bwMode="auto">
          <a:xfrm>
            <a:off x="445165" y="1356955"/>
            <a:ext cx="3807620" cy="1261884"/>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01094"/>
                </a:solidFill>
                <a:effectLst/>
                <a:latin typeface="Consolas" panose="020B0609020204030204" pitchFamily="49" charset="0"/>
                <a:ea typeface="inherit"/>
              </a:rPr>
              <a:t>def</a:t>
            </a:r>
            <a:r>
              <a:rPr kumimoji="0" lang="en-US" altLang="en-US" sz="1600" b="0" i="0" u="none" strike="noStrike" cap="none" normalizeH="0" baseline="0" dirty="0">
                <a:ln>
                  <a:noFill/>
                </a:ln>
                <a:solidFill>
                  <a:srgbClr val="303336"/>
                </a:solidFill>
                <a:effectLst/>
                <a:latin typeface="Consolas" panose="020B0609020204030204" pitchFamily="49" charset="0"/>
                <a:ea typeface="inherit"/>
              </a:rPr>
              <a:t> factorial(n): </a:t>
            </a:r>
            <a:br>
              <a:rPr kumimoji="0" lang="en-US" altLang="en-US" sz="1600" b="0" i="0" u="none" strike="noStrike" cap="none" normalizeH="0" baseline="0" dirty="0">
                <a:ln>
                  <a:noFill/>
                </a:ln>
                <a:solidFill>
                  <a:srgbClr val="303336"/>
                </a:solidFill>
                <a:effectLst/>
                <a:latin typeface="Consolas" panose="020B0609020204030204" pitchFamily="49" charset="0"/>
                <a:ea typeface="inherit"/>
              </a:rPr>
            </a:br>
            <a:r>
              <a:rPr kumimoji="0" lang="en-US" altLang="en-US" sz="1600" b="0" i="0" u="none" strike="noStrike" cap="none" normalizeH="0" baseline="0" dirty="0">
                <a:ln>
                  <a:noFill/>
                </a:ln>
                <a:solidFill>
                  <a:srgbClr val="303336"/>
                </a:solidFill>
                <a:effectLst/>
                <a:latin typeface="Consolas" panose="020B0609020204030204" pitchFamily="49" charset="0"/>
                <a:ea typeface="inherit"/>
              </a:rPr>
              <a:t>  </a:t>
            </a:r>
            <a:r>
              <a:rPr kumimoji="0" lang="en-US" altLang="en-US" sz="1600" b="0" i="0" u="none" strike="noStrike" cap="none" normalizeH="0" baseline="0" dirty="0">
                <a:ln>
                  <a:noFill/>
                </a:ln>
                <a:solidFill>
                  <a:srgbClr val="101094"/>
                </a:solidFill>
                <a:effectLst/>
                <a:latin typeface="Consolas" panose="020B0609020204030204" pitchFamily="49" charset="0"/>
                <a:ea typeface="inherit"/>
              </a:rPr>
              <a:t>if</a:t>
            </a:r>
            <a:r>
              <a:rPr kumimoji="0" lang="en-US" altLang="en-US" sz="1600" b="0" i="0" u="none" strike="noStrike" cap="none" normalizeH="0" baseline="0" dirty="0">
                <a:ln>
                  <a:noFill/>
                </a:ln>
                <a:solidFill>
                  <a:srgbClr val="303336"/>
                </a:solidFill>
                <a:effectLst/>
                <a:latin typeface="Consolas" panose="020B0609020204030204" pitchFamily="49" charset="0"/>
                <a:ea typeface="inherit"/>
              </a:rPr>
              <a:t> n == </a:t>
            </a:r>
            <a:r>
              <a:rPr kumimoji="0" lang="en-US" altLang="en-US" sz="1600" b="0" i="0" u="none" strike="noStrike" cap="none" normalizeH="0" baseline="0" dirty="0">
                <a:ln>
                  <a:noFill/>
                </a:ln>
                <a:solidFill>
                  <a:srgbClr val="7D2727"/>
                </a:solidFill>
                <a:effectLst/>
                <a:latin typeface="Consolas" panose="020B0609020204030204" pitchFamily="49" charset="0"/>
                <a:ea typeface="inherit"/>
              </a:rPr>
              <a:t>0</a:t>
            </a:r>
            <a:r>
              <a:rPr kumimoji="0" lang="en-US" altLang="en-US" sz="1600" b="0" i="0" u="none" strike="noStrike" cap="none" normalizeH="0" baseline="0" dirty="0">
                <a:ln>
                  <a:noFill/>
                </a:ln>
                <a:solidFill>
                  <a:srgbClr val="303336"/>
                </a:solidFill>
                <a:effectLst/>
                <a:latin typeface="Consolas" panose="020B0609020204030204" pitchFamily="49" charset="0"/>
                <a:ea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336"/>
                </a:solidFill>
                <a:effectLst/>
                <a:latin typeface="Consolas" panose="020B0609020204030204" pitchFamily="49" charset="0"/>
                <a:ea typeface="inherit"/>
              </a:rPr>
              <a:t>    </a:t>
            </a:r>
            <a:r>
              <a:rPr kumimoji="0" lang="en-US" altLang="en-US" sz="1600" b="0" i="0" u="none" strike="noStrike" cap="none" normalizeH="0" baseline="0" dirty="0">
                <a:ln>
                  <a:noFill/>
                </a:ln>
                <a:solidFill>
                  <a:srgbClr val="101094"/>
                </a:solidFill>
                <a:effectLst/>
                <a:latin typeface="Consolas" panose="020B0609020204030204" pitchFamily="49" charset="0"/>
                <a:ea typeface="inherit"/>
              </a:rPr>
              <a:t>return</a:t>
            </a:r>
            <a:r>
              <a:rPr kumimoji="0" lang="en-US" altLang="en-US" sz="1600" b="0" i="0" u="none" strike="noStrike" cap="none" normalizeH="0" baseline="0" dirty="0">
                <a:ln>
                  <a:noFill/>
                </a:ln>
                <a:solidFill>
                  <a:srgbClr val="303336"/>
                </a:solidFill>
                <a:effectLst/>
                <a:latin typeface="Consolas" panose="020B0609020204030204" pitchFamily="49" charset="0"/>
                <a:ea typeface="inherit"/>
              </a:rPr>
              <a:t> </a:t>
            </a:r>
            <a:r>
              <a:rPr kumimoji="0" lang="en-US" altLang="en-US" sz="1600" b="0" i="0" u="none" strike="noStrike" cap="none" normalizeH="0" baseline="0" dirty="0">
                <a:ln>
                  <a:noFill/>
                </a:ln>
                <a:solidFill>
                  <a:srgbClr val="7D2727"/>
                </a:solidFill>
                <a:effectLst/>
                <a:latin typeface="Consolas" panose="020B0609020204030204" pitchFamily="49" charset="0"/>
                <a:ea typeface="inherit"/>
              </a:rPr>
              <a:t>1</a:t>
            </a:r>
            <a:r>
              <a:rPr kumimoji="0" lang="en-US" altLang="en-US" sz="1600" b="0" i="0" u="none" strike="noStrike" cap="none" normalizeH="0" baseline="0" dirty="0">
                <a:ln>
                  <a:noFill/>
                </a:ln>
                <a:solidFill>
                  <a:srgbClr val="303336"/>
                </a:solidFill>
                <a:effectLst/>
                <a:latin typeface="Consolas" panose="020B0609020204030204" pitchFamily="49" charset="0"/>
                <a:ea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03336"/>
                </a:solidFill>
                <a:latin typeface="Consolas" panose="020B0609020204030204" pitchFamily="49" charset="0"/>
                <a:ea typeface="inherit"/>
              </a:rPr>
              <a:t>  </a:t>
            </a:r>
            <a:r>
              <a:rPr kumimoji="0" lang="en-US" altLang="en-US" sz="1600" b="0" i="0" u="none" strike="noStrike" cap="none" normalizeH="0" baseline="0" dirty="0">
                <a:ln>
                  <a:noFill/>
                </a:ln>
                <a:solidFill>
                  <a:srgbClr val="101094"/>
                </a:solidFill>
                <a:effectLst/>
                <a:latin typeface="Consolas" panose="020B0609020204030204" pitchFamily="49" charset="0"/>
                <a:ea typeface="inherit"/>
              </a:rPr>
              <a:t>else</a:t>
            </a:r>
            <a:r>
              <a:rPr kumimoji="0" lang="en-US" altLang="en-US" sz="1600" b="0" i="0" u="none" strike="noStrike" cap="none" normalizeH="0" baseline="0" dirty="0">
                <a:ln>
                  <a:noFill/>
                </a:ln>
                <a:solidFill>
                  <a:srgbClr val="303336"/>
                </a:solidFill>
                <a:effectLst/>
                <a:latin typeface="Consolas" panose="020B0609020204030204" pitchFamily="49" charset="0"/>
                <a:ea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03336"/>
                </a:solidFill>
                <a:latin typeface="Consolas" panose="020B0609020204030204" pitchFamily="49" charset="0"/>
                <a:ea typeface="inherit"/>
              </a:rPr>
              <a:t>    </a:t>
            </a:r>
            <a:r>
              <a:rPr kumimoji="0" lang="en-US" altLang="en-US" sz="1600" b="0" i="0" u="none" strike="noStrike" cap="none" normalizeH="0" baseline="0" dirty="0">
                <a:ln>
                  <a:noFill/>
                </a:ln>
                <a:solidFill>
                  <a:srgbClr val="101094"/>
                </a:solidFill>
                <a:effectLst/>
                <a:latin typeface="Consolas" panose="020B0609020204030204" pitchFamily="49" charset="0"/>
                <a:ea typeface="inherit"/>
              </a:rPr>
              <a:t>return</a:t>
            </a:r>
            <a:r>
              <a:rPr kumimoji="0" lang="en-US" altLang="en-US" sz="1600" b="0" i="0" u="none" strike="noStrike" cap="none" normalizeH="0" baseline="0" dirty="0">
                <a:ln>
                  <a:noFill/>
                </a:ln>
                <a:solidFill>
                  <a:srgbClr val="303336"/>
                </a:solidFill>
                <a:effectLst/>
                <a:latin typeface="Consolas" panose="020B0609020204030204" pitchFamily="49" charset="0"/>
                <a:ea typeface="inherit"/>
              </a:rPr>
              <a:t> n * factorial(n - </a:t>
            </a:r>
            <a:r>
              <a:rPr kumimoji="0" lang="en-US" altLang="en-US" sz="1600" b="0" i="0" u="none" strike="noStrike" cap="none" normalizeH="0" baseline="0" dirty="0">
                <a:ln>
                  <a:noFill/>
                </a:ln>
                <a:solidFill>
                  <a:srgbClr val="7D2727"/>
                </a:solidFill>
                <a:effectLst/>
                <a:latin typeface="Consolas" panose="020B0609020204030204" pitchFamily="49" charset="0"/>
                <a:ea typeface="inherit"/>
              </a:rPr>
              <a:t>1</a:t>
            </a:r>
            <a:r>
              <a:rPr kumimoji="0" lang="en-US" altLang="en-US" sz="1600" b="0" i="0" u="none" strike="noStrike" cap="none" normalizeH="0" baseline="0" dirty="0">
                <a:ln>
                  <a:noFill/>
                </a:ln>
                <a:solidFill>
                  <a:srgbClr val="303336"/>
                </a:solidFill>
                <a:effectLst/>
                <a:latin typeface="Consolas" panose="020B0609020204030204" pitchFamily="49" charset="0"/>
                <a:ea typeface="inherit"/>
              </a:rPr>
              <a:t>)</a:t>
            </a:r>
            <a:r>
              <a:rPr kumimoji="0" lang="en-US" altLang="en-US" sz="12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5F57F55-3A33-4F31-A427-4983B9CAD693}"/>
              </a:ext>
            </a:extLst>
          </p:cNvPr>
          <p:cNvSpPr>
            <a:spLocks noChangeArrowheads="1"/>
          </p:cNvSpPr>
          <p:nvPr/>
        </p:nvSpPr>
        <p:spPr bwMode="auto">
          <a:xfrm>
            <a:off x="2435197" y="4015639"/>
            <a:ext cx="4273606" cy="1938992"/>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242729"/>
                </a:solidFill>
                <a:effectLst/>
                <a:latin typeface="Consolas" panose="020B0609020204030204" pitchFamily="49" charset="0"/>
              </a:rPr>
              <a:t>algorithm</a:t>
            </a:r>
            <a:r>
              <a:rPr kumimoji="0" lang="en-US" altLang="en-US" sz="1400" b="0" i="0" u="none" strike="noStrike" cap="none" normalizeH="0" baseline="0" dirty="0">
                <a:ln>
                  <a:noFill/>
                </a:ln>
                <a:solidFill>
                  <a:srgbClr val="242729"/>
                </a:solidFill>
                <a:effectLst/>
                <a:latin typeface="Consolas" panose="020B0609020204030204" pitchFamily="49" charset="0"/>
              </a:rPr>
              <a:t> search(NODE):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42729"/>
                </a:solidFill>
                <a:latin typeface="Consolas" panose="020B0609020204030204" pitchFamily="49" charset="0"/>
              </a:rPr>
              <a:t>  </a:t>
            </a:r>
            <a:r>
              <a:rPr kumimoji="0" lang="en-US" altLang="en-US" sz="1400" b="0" i="0" u="none" strike="noStrike" cap="none" normalizeH="0" baseline="0" dirty="0" err="1">
                <a:ln>
                  <a:noFill/>
                </a:ln>
                <a:solidFill>
                  <a:srgbClr val="242729"/>
                </a:solidFill>
                <a:effectLst/>
                <a:latin typeface="Consolas" panose="020B0609020204030204" pitchFamily="49" charset="0"/>
              </a:rPr>
              <a:t>createStack</a:t>
            </a:r>
            <a:r>
              <a:rPr kumimoji="0" lang="en-US" altLang="en-US" sz="1400" b="0" i="0" u="none" strike="noStrike" cap="none" normalizeH="0" baseline="0" dirty="0">
                <a:ln>
                  <a:noFill/>
                </a:ln>
                <a:solidFill>
                  <a:srgbClr val="24272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42729"/>
                </a:solidFill>
                <a:latin typeface="Consolas" panose="020B0609020204030204" pitchFamily="49" charset="0"/>
              </a:rPr>
              <a:t>  </a:t>
            </a:r>
            <a:r>
              <a:rPr kumimoji="0" lang="en-US" altLang="en-US" sz="1400" b="0" i="0" u="none" strike="noStrike" cap="none" normalizeH="0" baseline="0" dirty="0" err="1">
                <a:ln>
                  <a:noFill/>
                </a:ln>
                <a:solidFill>
                  <a:srgbClr val="242729"/>
                </a:solidFill>
                <a:effectLst/>
                <a:latin typeface="Consolas" panose="020B0609020204030204" pitchFamily="49" charset="0"/>
              </a:rPr>
              <a:t>addNodeToStack</a:t>
            </a:r>
            <a:r>
              <a:rPr kumimoji="0" lang="en-US" altLang="en-US" sz="1400" b="0" i="0" u="none" strike="noStrike" cap="none" normalizeH="0" baseline="0" dirty="0">
                <a:ln>
                  <a:noFill/>
                </a:ln>
                <a:solidFill>
                  <a:srgbClr val="242729"/>
                </a:solidFill>
                <a:effectLst/>
                <a:latin typeface="Consolas" panose="020B0609020204030204" pitchFamily="49" charset="0"/>
              </a:rPr>
              <a:t>(NODE)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42729"/>
                </a:solidFill>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42729"/>
                </a:solidFill>
                <a:effectLst/>
                <a:latin typeface="Consolas" panose="020B0609020204030204" pitchFamily="49" charset="0"/>
              </a:rPr>
              <a:t>  while(</a:t>
            </a:r>
            <a:r>
              <a:rPr kumimoji="0" lang="en-US" altLang="en-US" sz="1400" b="0" i="0" u="none" strike="noStrike" cap="none" normalizeH="0" baseline="0" dirty="0" err="1">
                <a:ln>
                  <a:noFill/>
                </a:ln>
                <a:solidFill>
                  <a:srgbClr val="242729"/>
                </a:solidFill>
                <a:effectLst/>
                <a:latin typeface="Consolas" panose="020B0609020204030204" pitchFamily="49" charset="0"/>
              </a:rPr>
              <a:t>stackHasElements</a:t>
            </a:r>
            <a:r>
              <a:rPr kumimoji="0" lang="en-US" altLang="en-US" sz="1400" b="0" i="0" u="none" strike="noStrike" cap="none" normalizeH="0" baseline="0" dirty="0">
                <a:ln>
                  <a:noFill/>
                </a:ln>
                <a:solidFill>
                  <a:srgbClr val="24272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42729"/>
                </a:solidFill>
                <a:latin typeface="Consolas" panose="020B0609020204030204" pitchFamily="49" charset="0"/>
              </a:rPr>
              <a:t>    </a:t>
            </a:r>
            <a:r>
              <a:rPr kumimoji="0" lang="en-US" altLang="en-US" sz="1400" b="0" i="0" u="none" strike="noStrike" cap="none" normalizeH="0" baseline="0" dirty="0">
                <a:ln>
                  <a:noFill/>
                </a:ln>
                <a:solidFill>
                  <a:srgbClr val="242729"/>
                </a:solidFill>
                <a:effectLst/>
                <a:latin typeface="Consolas" panose="020B0609020204030204" pitchFamily="49" charset="0"/>
              </a:rPr>
              <a:t>NODE = </a:t>
            </a:r>
            <a:r>
              <a:rPr kumimoji="0" lang="en-US" altLang="en-US" sz="1400" b="0" i="0" u="none" strike="noStrike" cap="none" normalizeH="0" baseline="0" dirty="0" err="1">
                <a:ln>
                  <a:noFill/>
                </a:ln>
                <a:solidFill>
                  <a:srgbClr val="242729"/>
                </a:solidFill>
                <a:effectLst/>
                <a:latin typeface="Consolas" panose="020B0609020204030204" pitchFamily="49" charset="0"/>
              </a:rPr>
              <a:t>popNodeFromStack</a:t>
            </a:r>
            <a:r>
              <a:rPr kumimoji="0" lang="en-US" altLang="en-US" sz="1400" b="0" i="0" u="none" strike="noStrike" cap="none" normalizeH="0" baseline="0" dirty="0">
                <a:ln>
                  <a:noFill/>
                </a:ln>
                <a:solidFill>
                  <a:srgbClr val="24272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42729"/>
                </a:solidFill>
                <a:latin typeface="Consolas" panose="020B0609020204030204" pitchFamily="49" charset="0"/>
              </a:rPr>
              <a:t>    </a:t>
            </a:r>
            <a:r>
              <a:rPr kumimoji="0" lang="en-US" altLang="en-US" sz="1400" b="0" i="0" u="none" strike="noStrike" cap="none" normalizeH="0" baseline="0" dirty="0" err="1">
                <a:ln>
                  <a:noFill/>
                </a:ln>
                <a:solidFill>
                  <a:srgbClr val="242729"/>
                </a:solidFill>
                <a:effectLst/>
                <a:latin typeface="Consolas" panose="020B0609020204030204" pitchFamily="49" charset="0"/>
              </a:rPr>
              <a:t>doSomethingWith</a:t>
            </a:r>
            <a:r>
              <a:rPr kumimoji="0" lang="en-US" altLang="en-US" sz="1400" b="0" i="0" u="none" strike="noStrike" cap="none" normalizeH="0" baseline="0" dirty="0">
                <a:ln>
                  <a:noFill/>
                </a:ln>
                <a:solidFill>
                  <a:srgbClr val="242729"/>
                </a:solidFill>
                <a:effectLst/>
                <a:latin typeface="Consolas" panose="020B0609020204030204" pitchFamily="49" charset="0"/>
              </a:rPr>
              <a:t>(NODE)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42729"/>
                </a:solidFill>
                <a:latin typeface="Consolas" panose="020B0609020204030204" pitchFamily="49" charset="0"/>
              </a:rPr>
              <a:t>    </a:t>
            </a:r>
            <a:r>
              <a:rPr kumimoji="0" lang="en-US" altLang="en-US" sz="1400" b="0" i="0" u="none" strike="noStrike" cap="none" normalizeH="0" baseline="0" dirty="0">
                <a:ln>
                  <a:noFill/>
                </a:ln>
                <a:solidFill>
                  <a:srgbClr val="242729"/>
                </a:solidFill>
                <a:effectLst/>
                <a:latin typeface="Consolas" panose="020B0609020204030204" pitchFamily="49" charset="0"/>
              </a:rPr>
              <a:t>for each node CHILD connected to NODE: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42729"/>
                </a:solidFill>
                <a:latin typeface="Consolas" panose="020B0609020204030204" pitchFamily="49" charset="0"/>
              </a:rPr>
              <a:t>      </a:t>
            </a:r>
            <a:r>
              <a:rPr kumimoji="0" lang="en-US" altLang="en-US" sz="1400" b="0" i="0" u="none" strike="noStrike" cap="none" normalizeH="0" baseline="0" dirty="0" err="1">
                <a:ln>
                  <a:noFill/>
                </a:ln>
                <a:solidFill>
                  <a:srgbClr val="242729"/>
                </a:solidFill>
                <a:effectLst/>
                <a:latin typeface="Consolas" panose="020B0609020204030204" pitchFamily="49" charset="0"/>
              </a:rPr>
              <a:t>addNodeToStack</a:t>
            </a:r>
            <a:r>
              <a:rPr kumimoji="0" lang="en-US" altLang="en-US" sz="1400" b="0" i="0" u="none" strike="noStrike" cap="none" normalizeH="0" baseline="0" dirty="0">
                <a:ln>
                  <a:noFill/>
                </a:ln>
                <a:solidFill>
                  <a:srgbClr val="242729"/>
                </a:solidFill>
                <a:effectLst/>
                <a:latin typeface="Consolas" panose="020B0609020204030204" pitchFamily="49" charset="0"/>
              </a:rPr>
              <a:t>(CHILD)</a:t>
            </a:r>
            <a:r>
              <a:rPr kumimoji="0" lang="en-US" altLang="en-US" sz="11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51BB13A0-479B-4FFA-B21E-B79E294BE63B}"/>
              </a:ext>
            </a:extLst>
          </p:cNvPr>
          <p:cNvSpPr>
            <a:spLocks noChangeArrowheads="1"/>
          </p:cNvSpPr>
          <p:nvPr/>
        </p:nvSpPr>
        <p:spPr bwMode="auto">
          <a:xfrm>
            <a:off x="4897395" y="1101248"/>
            <a:ext cx="3807619" cy="2215991"/>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01094"/>
                </a:solidFill>
                <a:effectLst/>
                <a:latin typeface="Consolas" panose="020B0609020204030204" pitchFamily="49" charset="0"/>
                <a:ea typeface="inherit"/>
              </a:rPr>
              <a:t>def</a:t>
            </a:r>
            <a:r>
              <a:rPr kumimoji="0" lang="en-US" altLang="en-US" sz="1600" b="0" i="0" u="none" strike="noStrike" cap="none" normalizeH="0" baseline="0" dirty="0">
                <a:ln>
                  <a:noFill/>
                </a:ln>
                <a:solidFill>
                  <a:srgbClr val="303336"/>
                </a:solidFill>
                <a:effectLst/>
                <a:latin typeface="Consolas" panose="020B0609020204030204" pitchFamily="49" charset="0"/>
                <a:ea typeface="inherit"/>
              </a:rPr>
              <a:t> factorial(n):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03336"/>
                </a:solidFill>
                <a:latin typeface="Consolas" panose="020B0609020204030204" pitchFamily="49" charset="0"/>
                <a:ea typeface="inherit"/>
              </a:rPr>
              <a:t>  v = 1</a:t>
            </a:r>
            <a:br>
              <a:rPr kumimoji="0" lang="en-US" altLang="en-US" sz="1600" b="0" i="0" u="none" strike="noStrike" cap="none" normalizeH="0" baseline="0" dirty="0">
                <a:ln>
                  <a:noFill/>
                </a:ln>
                <a:solidFill>
                  <a:srgbClr val="303336"/>
                </a:solidFill>
                <a:effectLst/>
                <a:latin typeface="Consolas" panose="020B0609020204030204" pitchFamily="49" charset="0"/>
                <a:ea typeface="inherit"/>
              </a:rPr>
            </a:br>
            <a:r>
              <a:rPr kumimoji="0" lang="en-US" altLang="en-US" sz="1600" b="0" i="0" u="none" strike="noStrike" cap="none" normalizeH="0" baseline="0" dirty="0">
                <a:ln>
                  <a:noFill/>
                </a:ln>
                <a:solidFill>
                  <a:srgbClr val="303336"/>
                </a:solidFill>
                <a:effectLst/>
                <a:latin typeface="Consolas" panose="020B0609020204030204" pitchFamily="49" charset="0"/>
                <a:ea typeface="inherit"/>
              </a:rPr>
              <a:t>  </a:t>
            </a:r>
            <a:r>
              <a:rPr kumimoji="0" lang="en-US" altLang="en-US" sz="1600" b="0" i="0" u="none" strike="noStrike" cap="none" normalizeH="0" baseline="0" dirty="0">
                <a:ln>
                  <a:noFill/>
                </a:ln>
                <a:solidFill>
                  <a:srgbClr val="101094"/>
                </a:solidFill>
                <a:effectLst/>
                <a:latin typeface="Consolas" panose="020B0609020204030204" pitchFamily="49" charset="0"/>
                <a:ea typeface="inherit"/>
              </a:rPr>
              <a:t>s = Stack()</a:t>
            </a:r>
            <a:r>
              <a:rPr kumimoji="0" lang="en-US" altLang="en-US" sz="1600" b="0" i="0" u="none" strike="noStrike" cap="none" normalizeH="0" baseline="0" dirty="0">
                <a:ln>
                  <a:noFill/>
                </a:ln>
                <a:solidFill>
                  <a:srgbClr val="303336"/>
                </a:solidFill>
                <a:effectLst/>
                <a:latin typeface="Consolas" panose="020B0609020204030204" pitchFamily="49" charset="0"/>
                <a:ea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03336"/>
                </a:solidFill>
                <a:latin typeface="Consolas" panose="020B0609020204030204" pitchFamily="49" charset="0"/>
                <a:ea typeface="inherit"/>
              </a:rPr>
              <a:t>  </a:t>
            </a:r>
            <a:r>
              <a:rPr lang="en-US" altLang="en-US" sz="1600" dirty="0" err="1">
                <a:solidFill>
                  <a:srgbClr val="303336"/>
                </a:solidFill>
                <a:latin typeface="Consolas" panose="020B0609020204030204" pitchFamily="49" charset="0"/>
                <a:ea typeface="inherit"/>
              </a:rPr>
              <a:t>s.push</a:t>
            </a:r>
            <a:r>
              <a:rPr lang="en-US" altLang="en-US" sz="1600" dirty="0">
                <a:solidFill>
                  <a:srgbClr val="303336"/>
                </a:solidFill>
                <a:latin typeface="Consolas" panose="020B0609020204030204" pitchFamily="49" charset="0"/>
                <a:ea typeface="inherit"/>
              </a:rPr>
              <a:t> (n)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336"/>
                </a:solidFill>
                <a:effectLst/>
                <a:latin typeface="Consolas" panose="020B0609020204030204" pitchFamily="49" charset="0"/>
                <a:ea typeface="inherit"/>
              </a:rPr>
              <a:t>  </a:t>
            </a:r>
            <a:r>
              <a:rPr lang="en-US" altLang="en-US" sz="1600" dirty="0">
                <a:solidFill>
                  <a:srgbClr val="101094"/>
                </a:solidFill>
                <a:latin typeface="Consolas" panose="020B0609020204030204" pitchFamily="49" charset="0"/>
              </a:rPr>
              <a:t>while</a:t>
            </a:r>
            <a:r>
              <a:rPr kumimoji="0" lang="en-US" altLang="en-US" sz="1600" b="0" i="0" u="none" strike="noStrike" cap="none" normalizeH="0" baseline="0" dirty="0">
                <a:ln>
                  <a:noFill/>
                </a:ln>
                <a:solidFill>
                  <a:srgbClr val="303336"/>
                </a:solidFill>
                <a:effectLst/>
                <a:latin typeface="Consolas" panose="020B0609020204030204" pitchFamily="49" charset="0"/>
                <a:ea typeface="inherit"/>
              </a:rPr>
              <a:t> </a:t>
            </a:r>
            <a:r>
              <a:rPr lang="en-US" altLang="en-US" sz="1600" dirty="0">
                <a:solidFill>
                  <a:srgbClr val="101094"/>
                </a:solidFill>
                <a:latin typeface="Consolas" panose="020B0609020204030204" pitchFamily="49" charset="0"/>
              </a:rPr>
              <a:t>not</a:t>
            </a:r>
            <a:r>
              <a:rPr kumimoji="0" lang="en-US" altLang="en-US" sz="1600" b="0" i="0" u="none" strike="noStrike" cap="none" normalizeH="0" baseline="0" dirty="0">
                <a:ln>
                  <a:noFill/>
                </a:ln>
                <a:solidFill>
                  <a:srgbClr val="303336"/>
                </a:solidFill>
                <a:effectLst/>
                <a:latin typeface="Consolas" panose="020B0609020204030204" pitchFamily="49" charset="0"/>
                <a:ea typeface="inherit"/>
              </a:rPr>
              <a:t> </a:t>
            </a:r>
            <a:r>
              <a:rPr kumimoji="0" lang="en-US" altLang="en-US" sz="1600" b="0" i="0" u="none" strike="noStrike" cap="none" normalizeH="0" baseline="0" dirty="0" err="1">
                <a:ln>
                  <a:noFill/>
                </a:ln>
                <a:solidFill>
                  <a:srgbClr val="303336"/>
                </a:solidFill>
                <a:effectLst/>
                <a:latin typeface="Consolas" panose="020B0609020204030204" pitchFamily="49" charset="0"/>
                <a:ea typeface="inherit"/>
              </a:rPr>
              <a:t>s.empty</a:t>
            </a:r>
            <a:r>
              <a:rPr kumimoji="0" lang="en-US" altLang="en-US" sz="1600" b="0" i="0" u="none" strike="noStrike" cap="none" normalizeH="0" baseline="0" dirty="0">
                <a:ln>
                  <a:noFill/>
                </a:ln>
                <a:solidFill>
                  <a:srgbClr val="303336"/>
                </a:solidFill>
                <a:effectLst/>
                <a:latin typeface="Consolas" panose="020B0609020204030204" pitchFamily="49" charset="0"/>
                <a:ea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03336"/>
                </a:solidFill>
                <a:latin typeface="Consolas" panose="020B0609020204030204" pitchFamily="49" charset="0"/>
                <a:ea typeface="inherit"/>
              </a:rPr>
              <a:t>    a = </a:t>
            </a:r>
            <a:r>
              <a:rPr lang="en-US" altLang="en-US" sz="1600" dirty="0" err="1">
                <a:solidFill>
                  <a:srgbClr val="303336"/>
                </a:solidFill>
                <a:latin typeface="Consolas" panose="020B0609020204030204" pitchFamily="49" charset="0"/>
                <a:ea typeface="inherit"/>
              </a:rPr>
              <a:t>s.pop</a:t>
            </a:r>
            <a:r>
              <a:rPr lang="en-US" altLang="en-US" sz="1600" dirty="0">
                <a:solidFill>
                  <a:srgbClr val="303336"/>
                </a:solidFill>
                <a:latin typeface="Consolas" panose="020B0609020204030204" pitchFamily="49" charset="0"/>
                <a:ea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336"/>
                </a:solidFill>
                <a:effectLst/>
                <a:latin typeface="Consolas" panose="020B0609020204030204" pitchFamily="49" charset="0"/>
                <a:ea typeface="inherit"/>
              </a:rPr>
              <a:t>    v = v*a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03336"/>
                </a:solidFill>
                <a:latin typeface="Consolas" panose="020B0609020204030204" pitchFamily="49" charset="0"/>
                <a:ea typeface="inherit"/>
              </a:rPr>
              <a:t>    if a&gt;1:</a:t>
            </a:r>
            <a:endParaRPr kumimoji="0" lang="en-US" altLang="en-US" sz="1600" b="0" i="0" u="none" strike="noStrike" cap="none" normalizeH="0" baseline="0" dirty="0">
              <a:ln>
                <a:noFill/>
              </a:ln>
              <a:solidFill>
                <a:srgbClr val="303336"/>
              </a:solidFill>
              <a:effectLst/>
              <a:latin typeface="Consolas" panose="020B0609020204030204" pitchFamily="49" charset="0"/>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336"/>
                </a:solidFill>
                <a:effectLst/>
                <a:latin typeface="Consolas" panose="020B0609020204030204" pitchFamily="49" charset="0"/>
                <a:ea typeface="inherit"/>
              </a:rPr>
              <a:t>      </a:t>
            </a:r>
            <a:r>
              <a:rPr kumimoji="0" lang="en-US" altLang="en-US" sz="1600" b="0" i="0" u="none" strike="noStrike" cap="none" normalizeH="0" baseline="0" dirty="0" err="1">
                <a:ln>
                  <a:noFill/>
                </a:ln>
                <a:solidFill>
                  <a:srgbClr val="303336"/>
                </a:solidFill>
                <a:effectLst/>
                <a:latin typeface="Consolas" panose="020B0609020204030204" pitchFamily="49" charset="0"/>
                <a:ea typeface="inherit"/>
              </a:rPr>
              <a:t>s.push</a:t>
            </a:r>
            <a:r>
              <a:rPr kumimoji="0" lang="en-US" altLang="en-US" sz="1600" b="0" i="0" u="none" strike="noStrike" cap="none" normalizeH="0" baseline="0" dirty="0">
                <a:ln>
                  <a:noFill/>
                </a:ln>
                <a:solidFill>
                  <a:srgbClr val="303336"/>
                </a:solidFill>
                <a:effectLst/>
                <a:latin typeface="Consolas" panose="020B0609020204030204" pitchFamily="49" charset="0"/>
                <a:ea typeface="inherit"/>
              </a:rPr>
              <a:t> (a-1)</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9" name="Arc 8">
            <a:extLst>
              <a:ext uri="{FF2B5EF4-FFF2-40B4-BE49-F238E27FC236}">
                <a16:creationId xmlns:a16="http://schemas.microsoft.com/office/drawing/2014/main" id="{C64C672D-7413-4039-A750-4A64639AF454}"/>
              </a:ext>
            </a:extLst>
          </p:cNvPr>
          <p:cNvSpPr/>
          <p:nvPr/>
        </p:nvSpPr>
        <p:spPr bwMode="auto">
          <a:xfrm>
            <a:off x="1367625" y="2354252"/>
            <a:ext cx="1803925" cy="1719084"/>
          </a:xfrm>
          <a:prstGeom prst="arc">
            <a:avLst>
              <a:gd name="adj1" fmla="val 5327480"/>
              <a:gd name="adj2" fmla="val 10873865"/>
            </a:avLst>
          </a:prstGeom>
          <a:noFill/>
          <a:ln w="9525" cap="flat" cmpd="sng" algn="ctr">
            <a:solidFill>
              <a:schemeClr val="tx1"/>
            </a:solidFill>
            <a:prstDash val="solid"/>
            <a:round/>
            <a:headEnd type="triangle" w="lg" len="lg"/>
            <a:tailEnd type="none" w="lg" len="lg"/>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1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ea typeface="新細明體" pitchFamily="18" charset="-120"/>
            </a:endParaRPr>
          </a:p>
        </p:txBody>
      </p:sp>
      <p:sp>
        <p:nvSpPr>
          <p:cNvPr id="10" name="Arc 9">
            <a:extLst>
              <a:ext uri="{FF2B5EF4-FFF2-40B4-BE49-F238E27FC236}">
                <a16:creationId xmlns:a16="http://schemas.microsoft.com/office/drawing/2014/main" id="{18C59B3D-B53E-4EED-ABAD-9A23F57409F6}"/>
              </a:ext>
            </a:extLst>
          </p:cNvPr>
          <p:cNvSpPr/>
          <p:nvPr/>
        </p:nvSpPr>
        <p:spPr bwMode="auto">
          <a:xfrm>
            <a:off x="5899241" y="2633255"/>
            <a:ext cx="1803925" cy="1719084"/>
          </a:xfrm>
          <a:prstGeom prst="arc">
            <a:avLst>
              <a:gd name="adj1" fmla="val 21086532"/>
              <a:gd name="adj2" fmla="val 5446915"/>
            </a:avLst>
          </a:prstGeom>
          <a:noFill/>
          <a:ln w="9525" cap="flat" cmpd="sng" algn="ctr">
            <a:solidFill>
              <a:schemeClr val="tx1"/>
            </a:solidFill>
            <a:prstDash val="solid"/>
            <a:round/>
            <a:headEnd type="triangle" w="lg" len="lg"/>
            <a:tailEnd type="none" w="lg" len="lg"/>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13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ea typeface="新細明體" pitchFamily="18" charset="-120"/>
            </a:endParaRPr>
          </a:p>
        </p:txBody>
      </p:sp>
    </p:spTree>
    <p:extLst>
      <p:ext uri="{BB962C8B-B14F-4D97-AF65-F5344CB8AC3E}">
        <p14:creationId xmlns:p14="http://schemas.microsoft.com/office/powerpoint/2010/main" val="3873301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4751C-CD9B-492F-9782-5F9EC0E9C23E}"/>
              </a:ext>
            </a:extLst>
          </p:cNvPr>
          <p:cNvSpPr>
            <a:spLocks noGrp="1"/>
          </p:cNvSpPr>
          <p:nvPr>
            <p:ph type="title"/>
          </p:nvPr>
        </p:nvSpPr>
        <p:spPr/>
        <p:txBody>
          <a:bodyPr/>
          <a:lstStyle/>
          <a:p>
            <a:r>
              <a:rPr lang="en-US" dirty="0"/>
              <a:t>Intro to Python Programming</a:t>
            </a:r>
          </a:p>
        </p:txBody>
      </p:sp>
      <p:sp>
        <p:nvSpPr>
          <p:cNvPr id="3" name="Content Placeholder 2">
            <a:extLst>
              <a:ext uri="{FF2B5EF4-FFF2-40B4-BE49-F238E27FC236}">
                <a16:creationId xmlns:a16="http://schemas.microsoft.com/office/drawing/2014/main" id="{077A3256-28CC-4AE1-91C1-28C2801C69F4}"/>
              </a:ext>
            </a:extLst>
          </p:cNvPr>
          <p:cNvSpPr>
            <a:spLocks noGrp="1"/>
          </p:cNvSpPr>
          <p:nvPr>
            <p:ph idx="1"/>
          </p:nvPr>
        </p:nvSpPr>
        <p:spPr>
          <a:xfrm>
            <a:off x="457200" y="1676400"/>
            <a:ext cx="3733801" cy="4648200"/>
          </a:xfrm>
          <a:solidFill>
            <a:schemeClr val="accent1">
              <a:lumMod val="20000"/>
              <a:lumOff val="80000"/>
            </a:schemeClr>
          </a:solidFill>
        </p:spPr>
        <p:txBody>
          <a:bodyPr/>
          <a:lstStyle/>
          <a:p>
            <a:r>
              <a:rPr lang="en-US" sz="1800" dirty="0"/>
              <a:t>Why Python?</a:t>
            </a:r>
          </a:p>
          <a:p>
            <a:r>
              <a:rPr lang="en-US" sz="1800" dirty="0"/>
              <a:t>Interactive Mode</a:t>
            </a:r>
          </a:p>
          <a:p>
            <a:r>
              <a:rPr lang="en-US" sz="1800" dirty="0"/>
              <a:t>Execute a Script</a:t>
            </a:r>
          </a:p>
          <a:p>
            <a:r>
              <a:rPr lang="en-US" sz="1800" dirty="0"/>
              <a:t>Structuring with Indentation</a:t>
            </a:r>
          </a:p>
          <a:p>
            <a:r>
              <a:rPr lang="en-US" sz="1800" dirty="0"/>
              <a:t>Data Types and Variables</a:t>
            </a:r>
          </a:p>
          <a:p>
            <a:r>
              <a:rPr lang="en-US" sz="1800" dirty="0"/>
              <a:t>Operators</a:t>
            </a:r>
          </a:p>
          <a:p>
            <a:r>
              <a:rPr lang="en-US" sz="1800" dirty="0"/>
              <a:t>input and </a:t>
            </a:r>
            <a:r>
              <a:rPr lang="en-US" sz="1800" dirty="0" err="1"/>
              <a:t>raw_input</a:t>
            </a:r>
            <a:r>
              <a:rPr lang="en-US" sz="1800" dirty="0"/>
              <a:t> via the keyboard</a:t>
            </a:r>
          </a:p>
        </p:txBody>
      </p:sp>
      <p:sp>
        <p:nvSpPr>
          <p:cNvPr id="4" name="Content Placeholder 2">
            <a:extLst>
              <a:ext uri="{FF2B5EF4-FFF2-40B4-BE49-F238E27FC236}">
                <a16:creationId xmlns:a16="http://schemas.microsoft.com/office/drawing/2014/main" id="{6FFC0E90-5809-402A-8DE9-4C1C048E991F}"/>
              </a:ext>
            </a:extLst>
          </p:cNvPr>
          <p:cNvSpPr txBox="1">
            <a:spLocks/>
          </p:cNvSpPr>
          <p:nvPr/>
        </p:nvSpPr>
        <p:spPr bwMode="auto">
          <a:xfrm>
            <a:off x="457200" y="914400"/>
            <a:ext cx="822483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38138" indent="-338138" algn="l" defTabSz="449263" rtl="0" eaLnBrk="0" fontAlgn="base" hangingPunct="0">
              <a:lnSpc>
                <a:spcPct val="113000"/>
              </a:lnSpc>
              <a:spcBef>
                <a:spcPts val="800"/>
              </a:spcBef>
              <a:spcAft>
                <a:spcPct val="0"/>
              </a:spcAft>
              <a:buClr>
                <a:srgbClr val="000000"/>
              </a:buClr>
              <a:buSzPct val="100000"/>
              <a:buFont typeface="Arial" panose="020B0604020202020204" pitchFamily="34" charset="0"/>
              <a:buChar char="•"/>
              <a:defRPr sz="3200">
                <a:solidFill>
                  <a:srgbClr val="000000"/>
                </a:solidFill>
                <a:latin typeface="+mn-lt"/>
                <a:ea typeface="+mn-ea"/>
                <a:cs typeface="+mn-cs"/>
              </a:defRPr>
            </a:lvl1pPr>
            <a:lvl2pPr marL="738188" indent="-280988" algn="l" defTabSz="449263" rtl="0" eaLnBrk="0" fontAlgn="base" hangingPunct="0">
              <a:lnSpc>
                <a:spcPct val="113000"/>
              </a:lnSpc>
              <a:spcBef>
                <a:spcPts val="700"/>
              </a:spcBef>
              <a:spcAft>
                <a:spcPct val="0"/>
              </a:spcAft>
              <a:buClr>
                <a:srgbClr val="000000"/>
              </a:buClr>
              <a:buSzPct val="100000"/>
              <a:buFont typeface="Arial" panose="020B0604020202020204" pitchFamily="34" charset="0"/>
              <a:buChar char="–"/>
              <a:defRPr sz="2800">
                <a:solidFill>
                  <a:srgbClr val="000000"/>
                </a:solidFill>
                <a:latin typeface="+mn-lt"/>
                <a:ea typeface="+mn-ea"/>
              </a:defRPr>
            </a:lvl2pPr>
            <a:lvl3pPr marL="1143000" indent="-228600" algn="l" defTabSz="449263" rtl="0" eaLnBrk="0" fontAlgn="base" hangingPunct="0">
              <a:lnSpc>
                <a:spcPct val="113000"/>
              </a:lnSpc>
              <a:spcBef>
                <a:spcPts val="600"/>
              </a:spcBef>
              <a:spcAft>
                <a:spcPct val="0"/>
              </a:spcAft>
              <a:buClr>
                <a:srgbClr val="000000"/>
              </a:buClr>
              <a:buSzPct val="100000"/>
              <a:buFont typeface="Arial" panose="020B0604020202020204" pitchFamily="34" charset="0"/>
              <a:buChar char="•"/>
              <a:defRPr sz="2400">
                <a:solidFill>
                  <a:srgbClr val="000000"/>
                </a:solidFill>
                <a:latin typeface="+mn-lt"/>
                <a:ea typeface="+mn-ea"/>
              </a:defRPr>
            </a:lvl3pPr>
            <a:lvl4pPr marL="16002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4pPr>
            <a:lvl5pPr marL="20574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5pPr>
            <a:lvl6pPr marL="25146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6pPr>
            <a:lvl7pPr marL="29718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7pPr>
            <a:lvl8pPr marL="34290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8pPr>
            <a:lvl9pPr marL="38862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9pPr>
          </a:lstStyle>
          <a:p>
            <a:pPr marL="457200" indent="-457200"/>
            <a:r>
              <a:rPr lang="en-US" sz="2400" kern="0" dirty="0"/>
              <a:t>Python course tutorial at </a:t>
            </a:r>
            <a:r>
              <a:rPr lang="en-US" sz="2000" kern="0" dirty="0">
                <a:hlinkClick r:id="rId2"/>
              </a:rPr>
              <a:t>www.python-course.eu/course.php</a:t>
            </a:r>
            <a:endParaRPr lang="en-US" sz="2000" kern="0" dirty="0"/>
          </a:p>
        </p:txBody>
      </p:sp>
      <p:sp>
        <p:nvSpPr>
          <p:cNvPr id="6" name="Content Placeholder 2">
            <a:extLst>
              <a:ext uri="{FF2B5EF4-FFF2-40B4-BE49-F238E27FC236}">
                <a16:creationId xmlns:a16="http://schemas.microsoft.com/office/drawing/2014/main" id="{058A7892-B6C6-4C6D-98B8-BCC256D7FD99}"/>
              </a:ext>
            </a:extLst>
          </p:cNvPr>
          <p:cNvSpPr txBox="1">
            <a:spLocks/>
          </p:cNvSpPr>
          <p:nvPr/>
        </p:nvSpPr>
        <p:spPr bwMode="auto">
          <a:xfrm>
            <a:off x="4876799" y="1676400"/>
            <a:ext cx="3733801" cy="4648200"/>
          </a:xfrm>
          <a:prstGeom prst="rect">
            <a:avLst/>
          </a:prstGeom>
          <a:solidFill>
            <a:schemeClr val="accent1">
              <a:lumMod val="20000"/>
              <a:lumOff val="80000"/>
            </a:schemeClr>
          </a:solidFill>
          <a:ln>
            <a:noFill/>
          </a:ln>
          <a:effectLst/>
        </p:spPr>
        <p:txBody>
          <a:bodyPr vert="horz" wrap="square" lIns="90000" tIns="46800" rIns="90000" bIns="46800" numCol="1" anchor="t" anchorCtr="0" compatLnSpc="1">
            <a:prstTxWarp prst="textNoShape">
              <a:avLst/>
            </a:prstTxWarp>
          </a:bodyPr>
          <a:lstStyle>
            <a:lvl1pPr marL="338138" indent="-338138" algn="l" defTabSz="449263" rtl="0" eaLnBrk="0" fontAlgn="base" hangingPunct="0">
              <a:lnSpc>
                <a:spcPct val="113000"/>
              </a:lnSpc>
              <a:spcBef>
                <a:spcPts val="800"/>
              </a:spcBef>
              <a:spcAft>
                <a:spcPct val="0"/>
              </a:spcAft>
              <a:buClr>
                <a:srgbClr val="000000"/>
              </a:buClr>
              <a:buSzPct val="100000"/>
              <a:buFont typeface="Arial" panose="020B0604020202020204" pitchFamily="34" charset="0"/>
              <a:buChar char="•"/>
              <a:defRPr sz="3200">
                <a:solidFill>
                  <a:srgbClr val="000000"/>
                </a:solidFill>
                <a:latin typeface="+mn-lt"/>
                <a:ea typeface="+mn-ea"/>
                <a:cs typeface="+mn-cs"/>
              </a:defRPr>
            </a:lvl1pPr>
            <a:lvl2pPr marL="738188" indent="-280988" algn="l" defTabSz="449263" rtl="0" eaLnBrk="0" fontAlgn="base" hangingPunct="0">
              <a:lnSpc>
                <a:spcPct val="113000"/>
              </a:lnSpc>
              <a:spcBef>
                <a:spcPts val="700"/>
              </a:spcBef>
              <a:spcAft>
                <a:spcPct val="0"/>
              </a:spcAft>
              <a:buClr>
                <a:srgbClr val="000000"/>
              </a:buClr>
              <a:buSzPct val="100000"/>
              <a:buFont typeface="Arial" panose="020B0604020202020204" pitchFamily="34" charset="0"/>
              <a:buChar char="–"/>
              <a:defRPr sz="2800">
                <a:solidFill>
                  <a:srgbClr val="000000"/>
                </a:solidFill>
                <a:latin typeface="+mn-lt"/>
                <a:ea typeface="+mn-ea"/>
              </a:defRPr>
            </a:lvl2pPr>
            <a:lvl3pPr marL="1143000" indent="-228600" algn="l" defTabSz="449263" rtl="0" eaLnBrk="0" fontAlgn="base" hangingPunct="0">
              <a:lnSpc>
                <a:spcPct val="113000"/>
              </a:lnSpc>
              <a:spcBef>
                <a:spcPts val="600"/>
              </a:spcBef>
              <a:spcAft>
                <a:spcPct val="0"/>
              </a:spcAft>
              <a:buClr>
                <a:srgbClr val="000000"/>
              </a:buClr>
              <a:buSzPct val="100000"/>
              <a:buFont typeface="Arial" panose="020B0604020202020204" pitchFamily="34" charset="0"/>
              <a:buChar char="•"/>
              <a:defRPr sz="2400">
                <a:solidFill>
                  <a:srgbClr val="000000"/>
                </a:solidFill>
                <a:latin typeface="+mn-lt"/>
                <a:ea typeface="+mn-ea"/>
              </a:defRPr>
            </a:lvl3pPr>
            <a:lvl4pPr marL="16002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4pPr>
            <a:lvl5pPr marL="20574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5pPr>
            <a:lvl6pPr marL="25146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6pPr>
            <a:lvl7pPr marL="29718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7pPr>
            <a:lvl8pPr marL="34290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8pPr>
            <a:lvl9pPr marL="38862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9pPr>
          </a:lstStyle>
          <a:p>
            <a:r>
              <a:rPr lang="en-US" sz="1800" kern="0" dirty="0"/>
              <a:t>Conditional Statements</a:t>
            </a:r>
          </a:p>
          <a:p>
            <a:r>
              <a:rPr lang="en-US" sz="1800" kern="0" dirty="0"/>
              <a:t>While Loops</a:t>
            </a:r>
          </a:p>
          <a:p>
            <a:r>
              <a:rPr lang="en-US" sz="1800" kern="0" dirty="0"/>
              <a:t>For Loops</a:t>
            </a:r>
          </a:p>
          <a:p>
            <a:r>
              <a:rPr lang="en-US" sz="1800" kern="0" dirty="0"/>
              <a:t>Formatted output</a:t>
            </a:r>
          </a:p>
          <a:p>
            <a:r>
              <a:rPr lang="en-US" sz="1800" kern="0" dirty="0"/>
              <a:t>Output with Print</a:t>
            </a:r>
          </a:p>
          <a:p>
            <a:r>
              <a:rPr lang="en-US" sz="1800" kern="0" dirty="0"/>
              <a:t>Sequential Data Types</a:t>
            </a:r>
          </a:p>
          <a:p>
            <a:r>
              <a:rPr lang="en-US" sz="1800" kern="0" dirty="0"/>
              <a:t>List Manipulation</a:t>
            </a:r>
          </a:p>
          <a:p>
            <a:r>
              <a:rPr lang="en-US" sz="1800" kern="0" dirty="0"/>
              <a:t>Dictionaries</a:t>
            </a:r>
          </a:p>
          <a:p>
            <a:r>
              <a:rPr lang="en-US" sz="1800" kern="0" dirty="0"/>
              <a:t>Sets and Frozen Sets</a:t>
            </a:r>
          </a:p>
          <a:p>
            <a:r>
              <a:rPr lang="en-US" sz="1800" kern="0" dirty="0"/>
              <a:t>Shallow and Deep Copy</a:t>
            </a:r>
          </a:p>
        </p:txBody>
      </p:sp>
    </p:spTree>
    <p:extLst>
      <p:ext uri="{BB962C8B-B14F-4D97-AF65-F5344CB8AC3E}">
        <p14:creationId xmlns:p14="http://schemas.microsoft.com/office/powerpoint/2010/main" val="1155233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EE22-3491-4291-BFC5-52A8A824D8DA}"/>
              </a:ext>
            </a:extLst>
          </p:cNvPr>
          <p:cNvSpPr>
            <a:spLocks noGrp="1"/>
          </p:cNvSpPr>
          <p:nvPr>
            <p:ph type="title"/>
          </p:nvPr>
        </p:nvSpPr>
        <p:spPr/>
        <p:txBody>
          <a:bodyPr/>
          <a:lstStyle/>
          <a:p>
            <a:r>
              <a:rPr lang="en-US" dirty="0"/>
              <a:t>Priority Queue</a:t>
            </a:r>
          </a:p>
        </p:txBody>
      </p:sp>
      <p:sp>
        <p:nvSpPr>
          <p:cNvPr id="3" name="Content Placeholder 2">
            <a:extLst>
              <a:ext uri="{FF2B5EF4-FFF2-40B4-BE49-F238E27FC236}">
                <a16:creationId xmlns:a16="http://schemas.microsoft.com/office/drawing/2014/main" id="{8C2E129A-9AC6-472B-9919-DD3A09847AE9}"/>
              </a:ext>
            </a:extLst>
          </p:cNvPr>
          <p:cNvSpPr>
            <a:spLocks noGrp="1"/>
          </p:cNvSpPr>
          <p:nvPr>
            <p:ph idx="1"/>
          </p:nvPr>
        </p:nvSpPr>
        <p:spPr>
          <a:xfrm>
            <a:off x="457200" y="914400"/>
            <a:ext cx="8224838" cy="4953000"/>
          </a:xfrm>
        </p:spPr>
        <p:txBody>
          <a:bodyPr/>
          <a:lstStyle/>
          <a:p>
            <a:r>
              <a:rPr lang="en-US" sz="2400" dirty="0">
                <a:hlinkClick r:id="rId2"/>
              </a:rPr>
              <a:t>https://en.wikipedia.org/wiki/Priority_queue</a:t>
            </a:r>
            <a:endParaRPr lang="en-US" sz="2400" dirty="0"/>
          </a:p>
          <a:p>
            <a:r>
              <a:rPr lang="en-US" sz="2400" dirty="0"/>
              <a:t>A Priority Queue (PQ) is an abstract data type that supports:</a:t>
            </a:r>
          </a:p>
          <a:p>
            <a:pPr lvl="1"/>
            <a:r>
              <a:rPr lang="en-US" sz="2000" dirty="0" err="1"/>
              <a:t>is_empty</a:t>
            </a:r>
            <a:endParaRPr lang="en-US" sz="2000" dirty="0"/>
          </a:p>
          <a:p>
            <a:pPr lvl="1"/>
            <a:r>
              <a:rPr lang="en-US" sz="2000" dirty="0" err="1"/>
              <a:t>insert_with_priority</a:t>
            </a:r>
            <a:endParaRPr lang="en-US" sz="2000" dirty="0"/>
          </a:p>
          <a:p>
            <a:pPr lvl="1"/>
            <a:r>
              <a:rPr lang="en-US" sz="2000" dirty="0" err="1"/>
              <a:t>pull_highest_priority_element</a:t>
            </a:r>
            <a:endParaRPr lang="en-US" sz="2000" dirty="0"/>
          </a:p>
          <a:p>
            <a:pPr lvl="1"/>
            <a:r>
              <a:rPr lang="en-US" sz="2000" dirty="0"/>
              <a:t>peek</a:t>
            </a:r>
          </a:p>
          <a:p>
            <a:r>
              <a:rPr lang="en-US" sz="2400" dirty="0"/>
              <a:t>PQ is usually implemented using a </a:t>
            </a:r>
            <a:r>
              <a:rPr lang="en-US" sz="2400" b="1" dirty="0"/>
              <a:t>heap</a:t>
            </a:r>
            <a:r>
              <a:rPr lang="en-US" sz="2400" dirty="0"/>
              <a:t> (a complete binary tree)</a:t>
            </a:r>
          </a:p>
          <a:p>
            <a:r>
              <a:rPr lang="en-US" sz="2400" dirty="0"/>
              <a:t>Example usage: heap sort, UCS</a:t>
            </a:r>
          </a:p>
        </p:txBody>
      </p:sp>
    </p:spTree>
    <p:extLst>
      <p:ext uri="{BB962C8B-B14F-4D97-AF65-F5344CB8AC3E}">
        <p14:creationId xmlns:p14="http://schemas.microsoft.com/office/powerpoint/2010/main" val="3176448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ax Heap Example">
            <a:extLst>
              <a:ext uri="{FF2B5EF4-FFF2-40B4-BE49-F238E27FC236}">
                <a16:creationId xmlns:a16="http://schemas.microsoft.com/office/drawing/2014/main" id="{F440AD12-C392-4443-A11D-B7E3AB6A5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254" y="4059573"/>
            <a:ext cx="4062946" cy="19989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051828-62DE-4881-B60D-3D341E36BEA9}"/>
              </a:ext>
            </a:extLst>
          </p:cNvPr>
          <p:cNvSpPr>
            <a:spLocks noGrp="1"/>
          </p:cNvSpPr>
          <p:nvPr>
            <p:ph type="title"/>
          </p:nvPr>
        </p:nvSpPr>
        <p:spPr/>
        <p:txBody>
          <a:bodyPr/>
          <a:lstStyle/>
          <a:p>
            <a:r>
              <a:rPr lang="en-US" dirty="0"/>
              <a:t>Heap</a:t>
            </a:r>
          </a:p>
        </p:txBody>
      </p:sp>
      <p:sp>
        <p:nvSpPr>
          <p:cNvPr id="3" name="Content Placeholder 2">
            <a:extLst>
              <a:ext uri="{FF2B5EF4-FFF2-40B4-BE49-F238E27FC236}">
                <a16:creationId xmlns:a16="http://schemas.microsoft.com/office/drawing/2014/main" id="{A151EF4A-0A78-4A2D-8DFD-41BEFD0DD266}"/>
              </a:ext>
            </a:extLst>
          </p:cNvPr>
          <p:cNvSpPr>
            <a:spLocks noGrp="1"/>
          </p:cNvSpPr>
          <p:nvPr>
            <p:ph idx="1"/>
          </p:nvPr>
        </p:nvSpPr>
        <p:spPr>
          <a:xfrm>
            <a:off x="457200" y="914400"/>
            <a:ext cx="8224838" cy="3257550"/>
          </a:xfrm>
        </p:spPr>
        <p:txBody>
          <a:bodyPr/>
          <a:lstStyle/>
          <a:p>
            <a:r>
              <a:rPr lang="en-US" sz="2000" dirty="0">
                <a:hlinkClick r:id="rId4"/>
              </a:rPr>
              <a:t>https://en.wikipedia.org/wiki/Heap_(data_structure)</a:t>
            </a:r>
            <a:endParaRPr lang="en-US" sz="2000" dirty="0"/>
          </a:p>
          <a:p>
            <a:r>
              <a:rPr lang="en-US" sz="2000" dirty="0">
                <a:hlinkClick r:id="rId5"/>
              </a:rPr>
              <a:t>https://www.tutorialspoint.com/data_structures_algorithms/heap_data_structure.htm</a:t>
            </a:r>
            <a:endParaRPr lang="en-US" sz="2000" dirty="0"/>
          </a:p>
          <a:p>
            <a:r>
              <a:rPr lang="en-US" sz="2800" dirty="0"/>
              <a:t>See:</a:t>
            </a:r>
          </a:p>
          <a:p>
            <a:pPr lvl="1"/>
            <a:r>
              <a:rPr lang="en-US" sz="2000" dirty="0"/>
              <a:t>Max Heap Construction Algorithm</a:t>
            </a:r>
          </a:p>
          <a:p>
            <a:pPr lvl="1"/>
            <a:r>
              <a:rPr lang="en-US" sz="2000" dirty="0"/>
              <a:t>Max Heap Deletion Algorithm</a:t>
            </a:r>
            <a:endParaRPr lang="en-US" sz="1600" dirty="0"/>
          </a:p>
        </p:txBody>
      </p:sp>
      <p:sp>
        <p:nvSpPr>
          <p:cNvPr id="4" name="TextBox 3">
            <a:extLst>
              <a:ext uri="{FF2B5EF4-FFF2-40B4-BE49-F238E27FC236}">
                <a16:creationId xmlns:a16="http://schemas.microsoft.com/office/drawing/2014/main" id="{68399FE4-B022-4704-AB32-20AE37943304}"/>
              </a:ext>
            </a:extLst>
          </p:cNvPr>
          <p:cNvSpPr txBox="1"/>
          <p:nvPr/>
        </p:nvSpPr>
        <p:spPr>
          <a:xfrm>
            <a:off x="6310228" y="6021081"/>
            <a:ext cx="1133645" cy="379719"/>
          </a:xfrm>
          <a:prstGeom prst="rect">
            <a:avLst/>
          </a:prstGeom>
          <a:noFill/>
        </p:spPr>
        <p:txBody>
          <a:bodyPr wrap="none" rtlCol="0">
            <a:spAutoFit/>
          </a:bodyPr>
          <a:lstStyle/>
          <a:p>
            <a:r>
              <a:rPr lang="en-US" dirty="0">
                <a:solidFill>
                  <a:schemeClr val="tx1"/>
                </a:solidFill>
              </a:rPr>
              <a:t>min heap</a:t>
            </a:r>
          </a:p>
        </p:txBody>
      </p:sp>
      <p:pic>
        <p:nvPicPr>
          <p:cNvPr id="6148" name="Picture 4" descr="Max Heap Example">
            <a:extLst>
              <a:ext uri="{FF2B5EF4-FFF2-40B4-BE49-F238E27FC236}">
                <a16:creationId xmlns:a16="http://schemas.microsoft.com/office/drawing/2014/main" id="{3F65C6DF-115B-4974-A268-89F5F10A51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628" y="4059573"/>
            <a:ext cx="4062945" cy="199896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9D87D35-7288-4314-9E38-8F02B0F7540F}"/>
              </a:ext>
            </a:extLst>
          </p:cNvPr>
          <p:cNvSpPr txBox="1"/>
          <p:nvPr/>
        </p:nvSpPr>
        <p:spPr>
          <a:xfrm>
            <a:off x="1858569" y="5955178"/>
            <a:ext cx="1197764" cy="379719"/>
          </a:xfrm>
          <a:prstGeom prst="rect">
            <a:avLst/>
          </a:prstGeom>
          <a:noFill/>
        </p:spPr>
        <p:txBody>
          <a:bodyPr wrap="none" rtlCol="0">
            <a:spAutoFit/>
          </a:bodyPr>
          <a:lstStyle/>
          <a:p>
            <a:r>
              <a:rPr lang="en-US" dirty="0">
                <a:solidFill>
                  <a:schemeClr val="tx1"/>
                </a:solidFill>
              </a:rPr>
              <a:t>max heap</a:t>
            </a:r>
          </a:p>
        </p:txBody>
      </p:sp>
    </p:spTree>
    <p:extLst>
      <p:ext uri="{BB962C8B-B14F-4D97-AF65-F5344CB8AC3E}">
        <p14:creationId xmlns:p14="http://schemas.microsoft.com/office/powerpoint/2010/main" val="4195000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C1C6-3216-4A66-9809-E4F46FAA342A}"/>
              </a:ext>
            </a:extLst>
          </p:cNvPr>
          <p:cNvSpPr>
            <a:spLocks noGrp="1"/>
          </p:cNvSpPr>
          <p:nvPr>
            <p:ph type="title"/>
          </p:nvPr>
        </p:nvSpPr>
        <p:spPr/>
        <p:txBody>
          <a:bodyPr/>
          <a:lstStyle/>
          <a:p>
            <a:r>
              <a:rPr lang="en-US" dirty="0"/>
              <a:t>Complexity</a:t>
            </a:r>
          </a:p>
        </p:txBody>
      </p:sp>
      <p:sp>
        <p:nvSpPr>
          <p:cNvPr id="3" name="Content Placeholder 2">
            <a:extLst>
              <a:ext uri="{FF2B5EF4-FFF2-40B4-BE49-F238E27FC236}">
                <a16:creationId xmlns:a16="http://schemas.microsoft.com/office/drawing/2014/main" id="{E42D8BC9-DA50-4701-8EA4-377F3224DF00}"/>
              </a:ext>
            </a:extLst>
          </p:cNvPr>
          <p:cNvSpPr>
            <a:spLocks noGrp="1"/>
          </p:cNvSpPr>
          <p:nvPr>
            <p:ph idx="1"/>
          </p:nvPr>
        </p:nvSpPr>
        <p:spPr>
          <a:xfrm>
            <a:off x="457200" y="914400"/>
            <a:ext cx="8224838" cy="1981200"/>
          </a:xfrm>
        </p:spPr>
        <p:txBody>
          <a:bodyPr/>
          <a:lstStyle/>
          <a:p>
            <a:r>
              <a:rPr lang="en-US" sz="2400" dirty="0">
                <a:hlinkClick r:id="rId3"/>
              </a:rPr>
              <a:t>Big O notation</a:t>
            </a:r>
            <a:endParaRPr lang="en-US" sz="2400" dirty="0"/>
          </a:p>
          <a:p>
            <a:r>
              <a:rPr lang="en-US" sz="2400" dirty="0"/>
              <a:t>Time vs space complexity</a:t>
            </a:r>
          </a:p>
          <a:p>
            <a:r>
              <a:rPr lang="en-US" sz="2400" dirty="0"/>
              <a:t>Quick sort: O (n log n)</a:t>
            </a:r>
          </a:p>
          <a:p>
            <a:r>
              <a:rPr lang="en-US" sz="2400" dirty="0"/>
              <a:t>Heap:</a:t>
            </a:r>
          </a:p>
          <a:p>
            <a:endParaRPr lang="en-US" sz="2400" dirty="0"/>
          </a:p>
        </p:txBody>
      </p:sp>
      <p:pic>
        <p:nvPicPr>
          <p:cNvPr id="4" name="Picture 3">
            <a:extLst>
              <a:ext uri="{FF2B5EF4-FFF2-40B4-BE49-F238E27FC236}">
                <a16:creationId xmlns:a16="http://schemas.microsoft.com/office/drawing/2014/main" id="{2F080F4C-F5FF-4B7A-AC5C-2A11963C104E}"/>
              </a:ext>
            </a:extLst>
          </p:cNvPr>
          <p:cNvPicPr>
            <a:picLocks noChangeAspect="1"/>
          </p:cNvPicPr>
          <p:nvPr/>
        </p:nvPicPr>
        <p:blipFill>
          <a:blip r:embed="rId4"/>
          <a:stretch>
            <a:fillRect/>
          </a:stretch>
        </p:blipFill>
        <p:spPr>
          <a:xfrm>
            <a:off x="2605087" y="3200400"/>
            <a:ext cx="3933825" cy="3105150"/>
          </a:xfrm>
          <a:prstGeom prst="rect">
            <a:avLst/>
          </a:prstGeom>
        </p:spPr>
      </p:pic>
    </p:spTree>
    <p:extLst>
      <p:ext uri="{BB962C8B-B14F-4D97-AF65-F5344CB8AC3E}">
        <p14:creationId xmlns:p14="http://schemas.microsoft.com/office/powerpoint/2010/main" val="2808196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19B9F-9FF4-48DA-8D99-F01983411BEC}"/>
              </a:ext>
            </a:extLst>
          </p:cNvPr>
          <p:cNvSpPr>
            <a:spLocks noGrp="1"/>
          </p:cNvSpPr>
          <p:nvPr>
            <p:ph type="title"/>
          </p:nvPr>
        </p:nvSpPr>
        <p:spPr>
          <a:xfrm>
            <a:off x="457200" y="152400"/>
            <a:ext cx="8224838" cy="597849"/>
          </a:xfrm>
        </p:spPr>
        <p:txBody>
          <a:bodyPr/>
          <a:lstStyle/>
          <a:p>
            <a:r>
              <a:rPr lang="en-US" dirty="0"/>
              <a:t>Depth-First Search</a:t>
            </a:r>
          </a:p>
        </p:txBody>
      </p:sp>
      <p:sp>
        <p:nvSpPr>
          <p:cNvPr id="141" name="Line 140">
            <a:extLst>
              <a:ext uri="{FF2B5EF4-FFF2-40B4-BE49-F238E27FC236}">
                <a16:creationId xmlns:a16="http://schemas.microsoft.com/office/drawing/2014/main" id="{5210D00F-7D8B-4974-A2F3-607BFB81BE6A}"/>
              </a:ext>
            </a:extLst>
          </p:cNvPr>
          <p:cNvSpPr>
            <a:spLocks noChangeShapeType="1"/>
          </p:cNvSpPr>
          <p:nvPr/>
        </p:nvSpPr>
        <p:spPr bwMode="auto">
          <a:xfrm>
            <a:off x="3" y="3371851"/>
            <a:ext cx="9143997" cy="0"/>
          </a:xfrm>
          <a:prstGeom prst="line">
            <a:avLst/>
          </a:prstGeom>
          <a:noFill/>
          <a:ln w="9525">
            <a:solidFill>
              <a:srgbClr val="000000"/>
            </a:solidFill>
            <a:round/>
            <a:headEnd/>
            <a:tailEnd/>
          </a:ln>
        </p:spPr>
        <p:txBody>
          <a:bodyPr lIns="91432" tIns="45718" rIns="91432" bIns="45718"/>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grpSp>
        <p:nvGrpSpPr>
          <p:cNvPr id="196" name="Group 195">
            <a:extLst>
              <a:ext uri="{FF2B5EF4-FFF2-40B4-BE49-F238E27FC236}">
                <a16:creationId xmlns:a16="http://schemas.microsoft.com/office/drawing/2014/main" id="{ACC238CE-64C6-4240-95EB-E7FE1B4D1A8C}"/>
              </a:ext>
            </a:extLst>
          </p:cNvPr>
          <p:cNvGrpSpPr/>
          <p:nvPr/>
        </p:nvGrpSpPr>
        <p:grpSpPr>
          <a:xfrm>
            <a:off x="3043235" y="1066800"/>
            <a:ext cx="3205165" cy="1768477"/>
            <a:chOff x="4491037" y="1371602"/>
            <a:chExt cx="3205165" cy="1768477"/>
          </a:xfrm>
        </p:grpSpPr>
        <p:grpSp>
          <p:nvGrpSpPr>
            <p:cNvPr id="71" name="Group 70">
              <a:extLst>
                <a:ext uri="{FF2B5EF4-FFF2-40B4-BE49-F238E27FC236}">
                  <a16:creationId xmlns:a16="http://schemas.microsoft.com/office/drawing/2014/main" id="{78FFB739-BDF7-49BC-816E-FDA2AC8D70CB}"/>
                </a:ext>
              </a:extLst>
            </p:cNvPr>
            <p:cNvGrpSpPr>
              <a:grpSpLocks/>
            </p:cNvGrpSpPr>
            <p:nvPr/>
          </p:nvGrpSpPr>
          <p:grpSpPr bwMode="auto">
            <a:xfrm>
              <a:off x="4491037" y="1371604"/>
              <a:ext cx="3205163" cy="1768475"/>
              <a:chOff x="816" y="1056"/>
              <a:chExt cx="4176" cy="2304"/>
            </a:xfrm>
          </p:grpSpPr>
          <p:grpSp>
            <p:nvGrpSpPr>
              <p:cNvPr id="72" name="Group 71">
                <a:extLst>
                  <a:ext uri="{FF2B5EF4-FFF2-40B4-BE49-F238E27FC236}">
                    <a16:creationId xmlns:a16="http://schemas.microsoft.com/office/drawing/2014/main" id="{1940D6BC-2316-4020-8086-7C7BCD40A63D}"/>
                  </a:ext>
                </a:extLst>
              </p:cNvPr>
              <p:cNvGrpSpPr>
                <a:grpSpLocks/>
              </p:cNvGrpSpPr>
              <p:nvPr/>
            </p:nvGrpSpPr>
            <p:grpSpPr bwMode="auto">
              <a:xfrm>
                <a:off x="816" y="1056"/>
                <a:ext cx="4176" cy="2304"/>
                <a:chOff x="336" y="576"/>
                <a:chExt cx="4848" cy="2784"/>
              </a:xfrm>
            </p:grpSpPr>
            <p:sp>
              <p:nvSpPr>
                <p:cNvPr id="74" name="AutoShape 72">
                  <a:extLst>
                    <a:ext uri="{FF2B5EF4-FFF2-40B4-BE49-F238E27FC236}">
                      <a16:creationId xmlns:a16="http://schemas.microsoft.com/office/drawing/2014/main" id="{79EE5B16-0CBD-413B-8060-8D1C5CC54196}"/>
                    </a:ext>
                  </a:extLst>
                </p:cNvPr>
                <p:cNvSpPr>
                  <a:spLocks noChangeArrowheads="1"/>
                </p:cNvSpPr>
                <p:nvPr/>
              </p:nvSpPr>
              <p:spPr bwMode="auto">
                <a:xfrm>
                  <a:off x="336" y="2208"/>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S</a:t>
                  </a:r>
                </a:p>
              </p:txBody>
            </p:sp>
            <p:sp>
              <p:nvSpPr>
                <p:cNvPr id="75" name="AutoShape 73">
                  <a:extLst>
                    <a:ext uri="{FF2B5EF4-FFF2-40B4-BE49-F238E27FC236}">
                      <a16:creationId xmlns:a16="http://schemas.microsoft.com/office/drawing/2014/main" id="{48620FF2-259A-48BF-9EAA-C51557BADE32}"/>
                    </a:ext>
                  </a:extLst>
                </p:cNvPr>
                <p:cNvSpPr>
                  <a:spLocks noChangeArrowheads="1"/>
                </p:cNvSpPr>
                <p:nvPr/>
              </p:nvSpPr>
              <p:spPr bwMode="auto">
                <a:xfrm>
                  <a:off x="4704" y="576"/>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G</a:t>
                  </a:r>
                </a:p>
              </p:txBody>
            </p:sp>
            <p:sp>
              <p:nvSpPr>
                <p:cNvPr id="76" name="AutoShape 74">
                  <a:extLst>
                    <a:ext uri="{FF2B5EF4-FFF2-40B4-BE49-F238E27FC236}">
                      <a16:creationId xmlns:a16="http://schemas.microsoft.com/office/drawing/2014/main" id="{03EFA479-3C02-4F68-8BE0-AA3517DBAA11}"/>
                    </a:ext>
                  </a:extLst>
                </p:cNvPr>
                <p:cNvSpPr>
                  <a:spLocks noChangeArrowheads="1"/>
                </p:cNvSpPr>
                <p:nvPr/>
              </p:nvSpPr>
              <p:spPr bwMode="auto">
                <a:xfrm>
                  <a:off x="1728" y="1776"/>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1" u="none" strike="noStrike" kern="0" cap="none" spc="0" normalizeH="0" baseline="0" noProof="0" dirty="0">
                      <a:ln>
                        <a:noFill/>
                      </a:ln>
                      <a:solidFill>
                        <a:srgbClr val="000000"/>
                      </a:solidFill>
                      <a:effectLst/>
                      <a:uLnTx/>
                      <a:uFillTx/>
                      <a:latin typeface="Arial" charset="0"/>
                      <a:ea typeface="新細明體"/>
                      <a:cs typeface="Arial" charset="0"/>
                    </a:rPr>
                    <a:t>d</a:t>
                  </a:r>
                </a:p>
              </p:txBody>
            </p:sp>
            <p:sp>
              <p:nvSpPr>
                <p:cNvPr id="77" name="AutoShape 75">
                  <a:extLst>
                    <a:ext uri="{FF2B5EF4-FFF2-40B4-BE49-F238E27FC236}">
                      <a16:creationId xmlns:a16="http://schemas.microsoft.com/office/drawing/2014/main" id="{AAC0EAE7-C0A1-40E6-9207-F29790A30F91}"/>
                    </a:ext>
                  </a:extLst>
                </p:cNvPr>
                <p:cNvSpPr>
                  <a:spLocks noChangeArrowheads="1"/>
                </p:cNvSpPr>
                <p:nvPr/>
              </p:nvSpPr>
              <p:spPr bwMode="auto">
                <a:xfrm>
                  <a:off x="720" y="1056"/>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1" u="none" strike="noStrike" kern="0" cap="none" spc="0" normalizeH="0" baseline="0" noProof="0" dirty="0">
                      <a:ln>
                        <a:noFill/>
                      </a:ln>
                      <a:solidFill>
                        <a:srgbClr val="000000"/>
                      </a:solidFill>
                      <a:effectLst/>
                      <a:uLnTx/>
                      <a:uFillTx/>
                      <a:latin typeface="Arial" charset="0"/>
                      <a:ea typeface="新細明體"/>
                      <a:cs typeface="Arial" charset="0"/>
                    </a:rPr>
                    <a:t>b</a:t>
                  </a:r>
                </a:p>
              </p:txBody>
            </p:sp>
            <p:sp>
              <p:nvSpPr>
                <p:cNvPr id="78" name="AutoShape 76">
                  <a:extLst>
                    <a:ext uri="{FF2B5EF4-FFF2-40B4-BE49-F238E27FC236}">
                      <a16:creationId xmlns:a16="http://schemas.microsoft.com/office/drawing/2014/main" id="{47324E4F-C84C-4DA7-94F5-939B8DA796D9}"/>
                    </a:ext>
                  </a:extLst>
                </p:cNvPr>
                <p:cNvSpPr>
                  <a:spLocks noChangeArrowheads="1"/>
                </p:cNvSpPr>
                <p:nvPr/>
              </p:nvSpPr>
              <p:spPr bwMode="auto">
                <a:xfrm>
                  <a:off x="1200" y="2736"/>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1" u="none" strike="noStrike" kern="0" cap="none" spc="0" normalizeH="0" baseline="0" noProof="0" dirty="0">
                      <a:ln>
                        <a:noFill/>
                      </a:ln>
                      <a:solidFill>
                        <a:srgbClr val="000000"/>
                      </a:solidFill>
                      <a:effectLst/>
                      <a:uLnTx/>
                      <a:uFillTx/>
                      <a:latin typeface="Arial" charset="0"/>
                      <a:ea typeface="新細明體"/>
                      <a:cs typeface="Arial" charset="0"/>
                    </a:rPr>
                    <a:t>p</a:t>
                  </a:r>
                </a:p>
              </p:txBody>
            </p:sp>
            <p:sp>
              <p:nvSpPr>
                <p:cNvPr id="79" name="AutoShape 77">
                  <a:extLst>
                    <a:ext uri="{FF2B5EF4-FFF2-40B4-BE49-F238E27FC236}">
                      <a16:creationId xmlns:a16="http://schemas.microsoft.com/office/drawing/2014/main" id="{5EE5215C-0645-4533-8ABC-EC3DC48F51BC}"/>
                    </a:ext>
                  </a:extLst>
                </p:cNvPr>
                <p:cNvSpPr>
                  <a:spLocks noChangeArrowheads="1"/>
                </p:cNvSpPr>
                <p:nvPr/>
              </p:nvSpPr>
              <p:spPr bwMode="auto">
                <a:xfrm>
                  <a:off x="2352" y="2880"/>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1" u="none" strike="noStrike" kern="0" cap="none" spc="0" normalizeH="0" baseline="0" noProof="0" dirty="0">
                      <a:ln>
                        <a:noFill/>
                      </a:ln>
                      <a:solidFill>
                        <a:srgbClr val="000000"/>
                      </a:solidFill>
                      <a:effectLst/>
                      <a:uLnTx/>
                      <a:uFillTx/>
                      <a:latin typeface="Arial" charset="0"/>
                      <a:ea typeface="新細明體"/>
                      <a:cs typeface="Arial" charset="0"/>
                    </a:rPr>
                    <a:t>q</a:t>
                  </a:r>
                </a:p>
              </p:txBody>
            </p:sp>
            <p:sp>
              <p:nvSpPr>
                <p:cNvPr id="80" name="AutoShape 78">
                  <a:extLst>
                    <a:ext uri="{FF2B5EF4-FFF2-40B4-BE49-F238E27FC236}">
                      <a16:creationId xmlns:a16="http://schemas.microsoft.com/office/drawing/2014/main" id="{4E2D1396-472B-4664-A41E-454B6C4D7867}"/>
                    </a:ext>
                  </a:extLst>
                </p:cNvPr>
                <p:cNvSpPr>
                  <a:spLocks noChangeArrowheads="1"/>
                </p:cNvSpPr>
                <p:nvPr/>
              </p:nvSpPr>
              <p:spPr bwMode="auto">
                <a:xfrm>
                  <a:off x="2880" y="1008"/>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1" u="none" strike="noStrike" kern="0" cap="none" spc="0" normalizeH="0" baseline="0" noProof="0" dirty="0">
                      <a:ln>
                        <a:noFill/>
                      </a:ln>
                      <a:solidFill>
                        <a:srgbClr val="000000"/>
                      </a:solidFill>
                      <a:effectLst/>
                      <a:uLnTx/>
                      <a:uFillTx/>
                      <a:latin typeface="Arial" charset="0"/>
                      <a:ea typeface="新細明體"/>
                      <a:cs typeface="Arial" charset="0"/>
                    </a:rPr>
                    <a:t>c</a:t>
                  </a:r>
                </a:p>
              </p:txBody>
            </p:sp>
            <p:sp>
              <p:nvSpPr>
                <p:cNvPr id="81" name="AutoShape 79">
                  <a:extLst>
                    <a:ext uri="{FF2B5EF4-FFF2-40B4-BE49-F238E27FC236}">
                      <a16:creationId xmlns:a16="http://schemas.microsoft.com/office/drawing/2014/main" id="{88E8B932-4607-43FA-A4B5-E91B770A5D93}"/>
                    </a:ext>
                  </a:extLst>
                </p:cNvPr>
                <p:cNvSpPr>
                  <a:spLocks noChangeArrowheads="1"/>
                </p:cNvSpPr>
                <p:nvPr/>
              </p:nvSpPr>
              <p:spPr bwMode="auto">
                <a:xfrm>
                  <a:off x="3552" y="1584"/>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1" u="none" strike="noStrike" kern="0" cap="none" spc="0" normalizeH="0" baseline="0" noProof="0" dirty="0">
                      <a:ln>
                        <a:noFill/>
                      </a:ln>
                      <a:solidFill>
                        <a:srgbClr val="000000"/>
                      </a:solidFill>
                      <a:effectLst/>
                      <a:uLnTx/>
                      <a:uFillTx/>
                      <a:latin typeface="Arial" charset="0"/>
                      <a:ea typeface="新細明體"/>
                      <a:cs typeface="Arial" charset="0"/>
                    </a:rPr>
                    <a:t>e</a:t>
                  </a:r>
                </a:p>
              </p:txBody>
            </p:sp>
            <p:sp>
              <p:nvSpPr>
                <p:cNvPr id="82" name="AutoShape 80">
                  <a:extLst>
                    <a:ext uri="{FF2B5EF4-FFF2-40B4-BE49-F238E27FC236}">
                      <a16:creationId xmlns:a16="http://schemas.microsoft.com/office/drawing/2014/main" id="{C2B0A90C-56F7-488F-8F37-ED3AB3CB1398}"/>
                    </a:ext>
                  </a:extLst>
                </p:cNvPr>
                <p:cNvSpPr>
                  <a:spLocks noChangeArrowheads="1"/>
                </p:cNvSpPr>
                <p:nvPr/>
              </p:nvSpPr>
              <p:spPr bwMode="auto">
                <a:xfrm>
                  <a:off x="3168" y="2256"/>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1" u="none" strike="noStrike" kern="0" cap="none" spc="0" normalizeH="0" baseline="0" noProof="0" dirty="0">
                      <a:ln>
                        <a:noFill/>
                      </a:ln>
                      <a:solidFill>
                        <a:srgbClr val="000000"/>
                      </a:solidFill>
                      <a:effectLst/>
                      <a:uLnTx/>
                      <a:uFillTx/>
                      <a:latin typeface="Arial" charset="0"/>
                      <a:ea typeface="新細明體"/>
                      <a:cs typeface="Arial" charset="0"/>
                    </a:rPr>
                    <a:t>h</a:t>
                  </a:r>
                </a:p>
              </p:txBody>
            </p:sp>
            <p:sp>
              <p:nvSpPr>
                <p:cNvPr id="83" name="AutoShape 81">
                  <a:extLst>
                    <a:ext uri="{FF2B5EF4-FFF2-40B4-BE49-F238E27FC236}">
                      <a16:creationId xmlns:a16="http://schemas.microsoft.com/office/drawing/2014/main" id="{4AE5C5F7-EF33-43DC-8DE8-8251C2CD4EFD}"/>
                    </a:ext>
                  </a:extLst>
                </p:cNvPr>
                <p:cNvSpPr>
                  <a:spLocks noChangeArrowheads="1"/>
                </p:cNvSpPr>
                <p:nvPr/>
              </p:nvSpPr>
              <p:spPr bwMode="auto">
                <a:xfrm>
                  <a:off x="1584" y="624"/>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1" u="none" strike="noStrike" kern="0" cap="none" spc="0" normalizeH="0" baseline="0" noProof="0" dirty="0">
                      <a:ln>
                        <a:noFill/>
                      </a:ln>
                      <a:solidFill>
                        <a:srgbClr val="000000"/>
                      </a:solidFill>
                      <a:effectLst/>
                      <a:uLnTx/>
                      <a:uFillTx/>
                      <a:latin typeface="Arial" charset="0"/>
                      <a:ea typeface="新細明體"/>
                      <a:cs typeface="Arial" charset="0"/>
                    </a:rPr>
                    <a:t>a</a:t>
                  </a:r>
                </a:p>
              </p:txBody>
            </p:sp>
            <p:sp>
              <p:nvSpPr>
                <p:cNvPr id="84" name="AutoShape 82">
                  <a:extLst>
                    <a:ext uri="{FF2B5EF4-FFF2-40B4-BE49-F238E27FC236}">
                      <a16:creationId xmlns:a16="http://schemas.microsoft.com/office/drawing/2014/main" id="{610FB617-483C-47CD-882D-68771D08AA16}"/>
                    </a:ext>
                  </a:extLst>
                </p:cNvPr>
                <p:cNvSpPr>
                  <a:spLocks noChangeArrowheads="1"/>
                </p:cNvSpPr>
                <p:nvPr/>
              </p:nvSpPr>
              <p:spPr bwMode="auto">
                <a:xfrm>
                  <a:off x="4560" y="1872"/>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1" u="none" strike="noStrike" kern="0" cap="none" spc="0" normalizeH="0" baseline="0" noProof="0" dirty="0">
                      <a:ln>
                        <a:noFill/>
                      </a:ln>
                      <a:solidFill>
                        <a:srgbClr val="000000"/>
                      </a:solidFill>
                      <a:effectLst/>
                      <a:uLnTx/>
                      <a:uFillTx/>
                      <a:latin typeface="Arial" charset="0"/>
                      <a:ea typeface="新細明體"/>
                      <a:cs typeface="Arial" charset="0"/>
                    </a:rPr>
                    <a:t>f</a:t>
                  </a:r>
                </a:p>
              </p:txBody>
            </p:sp>
            <p:sp>
              <p:nvSpPr>
                <p:cNvPr id="85" name="AutoShape 83">
                  <a:extLst>
                    <a:ext uri="{FF2B5EF4-FFF2-40B4-BE49-F238E27FC236}">
                      <a16:creationId xmlns:a16="http://schemas.microsoft.com/office/drawing/2014/main" id="{4C4BB13E-0F4C-4B90-97B1-4B3B191BEE15}"/>
                    </a:ext>
                  </a:extLst>
                </p:cNvPr>
                <p:cNvSpPr>
                  <a:spLocks noChangeArrowheads="1"/>
                </p:cNvSpPr>
                <p:nvPr/>
              </p:nvSpPr>
              <p:spPr bwMode="auto">
                <a:xfrm>
                  <a:off x="4368" y="2736"/>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1" u="none" strike="noStrike" kern="0" cap="none" spc="0" normalizeH="0" baseline="0" noProof="0" dirty="0">
                      <a:ln>
                        <a:noFill/>
                      </a:ln>
                      <a:solidFill>
                        <a:srgbClr val="000000"/>
                      </a:solidFill>
                      <a:effectLst/>
                      <a:uLnTx/>
                      <a:uFillTx/>
                      <a:latin typeface="Arial" charset="0"/>
                      <a:ea typeface="新細明體"/>
                      <a:cs typeface="Arial" charset="0"/>
                    </a:rPr>
                    <a:t>r</a:t>
                  </a:r>
                </a:p>
              </p:txBody>
            </p:sp>
            <p:cxnSp>
              <p:nvCxnSpPr>
                <p:cNvPr id="86" name="AutoShape 84">
                  <a:extLst>
                    <a:ext uri="{FF2B5EF4-FFF2-40B4-BE49-F238E27FC236}">
                      <a16:creationId xmlns:a16="http://schemas.microsoft.com/office/drawing/2014/main" id="{C7BA5635-22B4-40F1-A501-5E00C1DDA476}"/>
                    </a:ext>
                  </a:extLst>
                </p:cNvPr>
                <p:cNvCxnSpPr>
                  <a:cxnSpLocks noChangeShapeType="1"/>
                  <a:stCxn id="74" idx="5"/>
                  <a:endCxn id="78" idx="2"/>
                </p:cNvCxnSpPr>
                <p:nvPr/>
              </p:nvCxnSpPr>
              <p:spPr bwMode="auto">
                <a:xfrm>
                  <a:off x="746" y="2618"/>
                  <a:ext cx="454" cy="358"/>
                </a:xfrm>
                <a:prstGeom prst="straightConnector1">
                  <a:avLst/>
                </a:prstGeom>
                <a:noFill/>
                <a:ln w="9525">
                  <a:solidFill>
                    <a:srgbClr val="000000"/>
                  </a:solidFill>
                  <a:round/>
                  <a:headEnd/>
                  <a:tailEnd type="triangle" w="med" len="med"/>
                </a:ln>
              </p:spPr>
            </p:cxnSp>
            <p:cxnSp>
              <p:nvCxnSpPr>
                <p:cNvPr id="87" name="AutoShape 85">
                  <a:extLst>
                    <a:ext uri="{FF2B5EF4-FFF2-40B4-BE49-F238E27FC236}">
                      <a16:creationId xmlns:a16="http://schemas.microsoft.com/office/drawing/2014/main" id="{1875540A-A8B1-4BE2-B61B-FB29E57DB22C}"/>
                    </a:ext>
                  </a:extLst>
                </p:cNvPr>
                <p:cNvCxnSpPr>
                  <a:cxnSpLocks noChangeShapeType="1"/>
                  <a:stCxn id="78" idx="5"/>
                  <a:endCxn id="79" idx="2"/>
                </p:cNvCxnSpPr>
                <p:nvPr/>
              </p:nvCxnSpPr>
              <p:spPr bwMode="auto">
                <a:xfrm flipV="1">
                  <a:off x="1610" y="3120"/>
                  <a:ext cx="742" cy="26"/>
                </a:xfrm>
                <a:prstGeom prst="straightConnector1">
                  <a:avLst/>
                </a:prstGeom>
                <a:noFill/>
                <a:ln w="9525">
                  <a:solidFill>
                    <a:srgbClr val="000000"/>
                  </a:solidFill>
                  <a:round/>
                  <a:headEnd/>
                  <a:tailEnd type="triangle" w="med" len="med"/>
                </a:ln>
              </p:spPr>
            </p:cxnSp>
            <p:cxnSp>
              <p:nvCxnSpPr>
                <p:cNvPr id="88" name="AutoShape 86">
                  <a:extLst>
                    <a:ext uri="{FF2B5EF4-FFF2-40B4-BE49-F238E27FC236}">
                      <a16:creationId xmlns:a16="http://schemas.microsoft.com/office/drawing/2014/main" id="{EBC58A8A-ED56-4066-BA7C-34111DCD7625}"/>
                    </a:ext>
                  </a:extLst>
                </p:cNvPr>
                <p:cNvCxnSpPr>
                  <a:cxnSpLocks noChangeShapeType="1"/>
                  <a:stCxn id="82" idx="3"/>
                  <a:endCxn id="79" idx="7"/>
                </p:cNvCxnSpPr>
                <p:nvPr/>
              </p:nvCxnSpPr>
              <p:spPr bwMode="auto">
                <a:xfrm flipH="1">
                  <a:off x="2762" y="2666"/>
                  <a:ext cx="476" cy="284"/>
                </a:xfrm>
                <a:prstGeom prst="straightConnector1">
                  <a:avLst/>
                </a:prstGeom>
                <a:noFill/>
                <a:ln w="9525">
                  <a:solidFill>
                    <a:srgbClr val="000000"/>
                  </a:solidFill>
                  <a:round/>
                  <a:headEnd/>
                  <a:tailEnd type="triangle" w="med" len="med"/>
                </a:ln>
              </p:spPr>
            </p:cxnSp>
            <p:cxnSp>
              <p:nvCxnSpPr>
                <p:cNvPr id="89" name="AutoShape 87">
                  <a:extLst>
                    <a:ext uri="{FF2B5EF4-FFF2-40B4-BE49-F238E27FC236}">
                      <a16:creationId xmlns:a16="http://schemas.microsoft.com/office/drawing/2014/main" id="{C668FE8E-8579-4720-BB3C-5204BE6EA0AD}"/>
                    </a:ext>
                  </a:extLst>
                </p:cNvPr>
                <p:cNvCxnSpPr>
                  <a:cxnSpLocks noChangeShapeType="1"/>
                  <a:stCxn id="82" idx="2"/>
                  <a:endCxn id="78" idx="6"/>
                </p:cNvCxnSpPr>
                <p:nvPr/>
              </p:nvCxnSpPr>
              <p:spPr bwMode="auto">
                <a:xfrm flipH="1">
                  <a:off x="1680" y="2496"/>
                  <a:ext cx="1488" cy="480"/>
                </a:xfrm>
                <a:prstGeom prst="straightConnector1">
                  <a:avLst/>
                </a:prstGeom>
                <a:noFill/>
                <a:ln w="9525">
                  <a:solidFill>
                    <a:srgbClr val="000000"/>
                  </a:solidFill>
                  <a:round/>
                  <a:headEnd/>
                  <a:tailEnd type="triangle" w="med" len="med"/>
                </a:ln>
              </p:spPr>
            </p:cxnSp>
            <p:cxnSp>
              <p:nvCxnSpPr>
                <p:cNvPr id="90" name="AutoShape 88">
                  <a:extLst>
                    <a:ext uri="{FF2B5EF4-FFF2-40B4-BE49-F238E27FC236}">
                      <a16:creationId xmlns:a16="http://schemas.microsoft.com/office/drawing/2014/main" id="{C408D899-E09E-4B82-A7A4-F66DB27E76B0}"/>
                    </a:ext>
                  </a:extLst>
                </p:cNvPr>
                <p:cNvCxnSpPr>
                  <a:cxnSpLocks noChangeShapeType="1"/>
                  <a:stCxn id="81" idx="4"/>
                  <a:endCxn id="82" idx="7"/>
                </p:cNvCxnSpPr>
                <p:nvPr/>
              </p:nvCxnSpPr>
              <p:spPr bwMode="auto">
                <a:xfrm flipH="1">
                  <a:off x="3578" y="2064"/>
                  <a:ext cx="214" cy="262"/>
                </a:xfrm>
                <a:prstGeom prst="straightConnector1">
                  <a:avLst/>
                </a:prstGeom>
                <a:noFill/>
                <a:ln w="9525">
                  <a:solidFill>
                    <a:srgbClr val="000000"/>
                  </a:solidFill>
                  <a:round/>
                  <a:headEnd/>
                  <a:tailEnd type="triangle" w="med" len="med"/>
                </a:ln>
              </p:spPr>
            </p:cxnSp>
            <p:cxnSp>
              <p:nvCxnSpPr>
                <p:cNvPr id="91" name="AutoShape 89">
                  <a:extLst>
                    <a:ext uri="{FF2B5EF4-FFF2-40B4-BE49-F238E27FC236}">
                      <a16:creationId xmlns:a16="http://schemas.microsoft.com/office/drawing/2014/main" id="{9B63DA9F-C2FA-484F-B4B8-E91F091271D6}"/>
                    </a:ext>
                  </a:extLst>
                </p:cNvPr>
                <p:cNvCxnSpPr>
                  <a:cxnSpLocks noChangeShapeType="1"/>
                  <a:stCxn id="81" idx="5"/>
                  <a:endCxn id="85" idx="1"/>
                </p:cNvCxnSpPr>
                <p:nvPr/>
              </p:nvCxnSpPr>
              <p:spPr bwMode="auto">
                <a:xfrm>
                  <a:off x="3962" y="1994"/>
                  <a:ext cx="476" cy="812"/>
                </a:xfrm>
                <a:prstGeom prst="straightConnector1">
                  <a:avLst/>
                </a:prstGeom>
                <a:noFill/>
                <a:ln w="9525">
                  <a:solidFill>
                    <a:srgbClr val="000000"/>
                  </a:solidFill>
                  <a:round/>
                  <a:headEnd/>
                  <a:tailEnd type="triangle" w="med" len="med"/>
                </a:ln>
              </p:spPr>
            </p:cxnSp>
            <p:cxnSp>
              <p:nvCxnSpPr>
                <p:cNvPr id="92" name="AutoShape 90">
                  <a:extLst>
                    <a:ext uri="{FF2B5EF4-FFF2-40B4-BE49-F238E27FC236}">
                      <a16:creationId xmlns:a16="http://schemas.microsoft.com/office/drawing/2014/main" id="{B4BF90DB-617E-4183-A729-40CB1D1B03CB}"/>
                    </a:ext>
                  </a:extLst>
                </p:cNvPr>
                <p:cNvCxnSpPr>
                  <a:cxnSpLocks noChangeShapeType="1"/>
                  <a:stCxn id="85" idx="0"/>
                  <a:endCxn id="84" idx="4"/>
                </p:cNvCxnSpPr>
                <p:nvPr/>
              </p:nvCxnSpPr>
              <p:spPr bwMode="auto">
                <a:xfrm flipV="1">
                  <a:off x="4608" y="2352"/>
                  <a:ext cx="192" cy="384"/>
                </a:xfrm>
                <a:prstGeom prst="straightConnector1">
                  <a:avLst/>
                </a:prstGeom>
                <a:noFill/>
                <a:ln w="9525">
                  <a:solidFill>
                    <a:srgbClr val="000000"/>
                  </a:solidFill>
                  <a:round/>
                  <a:headEnd/>
                  <a:tailEnd type="triangle" w="med" len="med"/>
                </a:ln>
              </p:spPr>
            </p:cxnSp>
            <p:cxnSp>
              <p:nvCxnSpPr>
                <p:cNvPr id="93" name="AutoShape 91">
                  <a:extLst>
                    <a:ext uri="{FF2B5EF4-FFF2-40B4-BE49-F238E27FC236}">
                      <a16:creationId xmlns:a16="http://schemas.microsoft.com/office/drawing/2014/main" id="{BA99E8DA-54A8-4958-8251-44AEA7BD8D3F}"/>
                    </a:ext>
                  </a:extLst>
                </p:cNvPr>
                <p:cNvCxnSpPr>
                  <a:cxnSpLocks noChangeShapeType="1"/>
                  <a:stCxn id="84" idx="0"/>
                  <a:endCxn id="75" idx="4"/>
                </p:cNvCxnSpPr>
                <p:nvPr/>
              </p:nvCxnSpPr>
              <p:spPr bwMode="auto">
                <a:xfrm flipV="1">
                  <a:off x="4800" y="1056"/>
                  <a:ext cx="144" cy="816"/>
                </a:xfrm>
                <a:prstGeom prst="straightConnector1">
                  <a:avLst/>
                </a:prstGeom>
                <a:noFill/>
                <a:ln w="9525">
                  <a:solidFill>
                    <a:srgbClr val="000000"/>
                  </a:solidFill>
                  <a:round/>
                  <a:headEnd/>
                  <a:tailEnd type="triangle" w="med" len="med"/>
                </a:ln>
              </p:spPr>
            </p:cxnSp>
            <p:cxnSp>
              <p:nvCxnSpPr>
                <p:cNvPr id="94" name="AutoShape 92">
                  <a:extLst>
                    <a:ext uri="{FF2B5EF4-FFF2-40B4-BE49-F238E27FC236}">
                      <a16:creationId xmlns:a16="http://schemas.microsoft.com/office/drawing/2014/main" id="{3D629DD7-074F-463F-8F80-A7FB7FC30A5C}"/>
                    </a:ext>
                  </a:extLst>
                </p:cNvPr>
                <p:cNvCxnSpPr>
                  <a:cxnSpLocks noChangeShapeType="1"/>
                  <a:stCxn id="74" idx="7"/>
                </p:cNvCxnSpPr>
                <p:nvPr/>
              </p:nvCxnSpPr>
              <p:spPr bwMode="auto">
                <a:xfrm flipV="1">
                  <a:off x="746" y="2016"/>
                  <a:ext cx="982" cy="262"/>
                </a:xfrm>
                <a:prstGeom prst="straightConnector1">
                  <a:avLst/>
                </a:prstGeom>
                <a:noFill/>
                <a:ln w="9525">
                  <a:solidFill>
                    <a:srgbClr val="000000"/>
                  </a:solidFill>
                  <a:round/>
                  <a:headEnd/>
                  <a:tailEnd type="triangle" w="med" len="med"/>
                </a:ln>
              </p:spPr>
            </p:cxnSp>
            <p:cxnSp>
              <p:nvCxnSpPr>
                <p:cNvPr id="95" name="AutoShape 93">
                  <a:extLst>
                    <a:ext uri="{FF2B5EF4-FFF2-40B4-BE49-F238E27FC236}">
                      <a16:creationId xmlns:a16="http://schemas.microsoft.com/office/drawing/2014/main" id="{5DD631BA-B563-4180-A8BE-C2EFF7EB9E05}"/>
                    </a:ext>
                  </a:extLst>
                </p:cNvPr>
                <p:cNvCxnSpPr>
                  <a:cxnSpLocks noChangeShapeType="1"/>
                  <a:stCxn id="76" idx="1"/>
                  <a:endCxn id="77" idx="5"/>
                </p:cNvCxnSpPr>
                <p:nvPr/>
              </p:nvCxnSpPr>
              <p:spPr bwMode="auto">
                <a:xfrm flipH="1" flipV="1">
                  <a:off x="1130" y="1466"/>
                  <a:ext cx="668" cy="380"/>
                </a:xfrm>
                <a:prstGeom prst="straightConnector1">
                  <a:avLst/>
                </a:prstGeom>
                <a:noFill/>
                <a:ln w="9525">
                  <a:solidFill>
                    <a:srgbClr val="000000"/>
                  </a:solidFill>
                  <a:round/>
                  <a:headEnd/>
                  <a:tailEnd type="triangle" w="med" len="med"/>
                </a:ln>
              </p:spPr>
            </p:cxnSp>
            <p:cxnSp>
              <p:nvCxnSpPr>
                <p:cNvPr id="96" name="AutoShape 94">
                  <a:extLst>
                    <a:ext uri="{FF2B5EF4-FFF2-40B4-BE49-F238E27FC236}">
                      <a16:creationId xmlns:a16="http://schemas.microsoft.com/office/drawing/2014/main" id="{F51C7BC4-E24B-4D97-93DE-AFAFADE44261}"/>
                    </a:ext>
                  </a:extLst>
                </p:cNvPr>
                <p:cNvCxnSpPr>
                  <a:cxnSpLocks noChangeShapeType="1"/>
                  <a:endCxn id="83" idx="2"/>
                </p:cNvCxnSpPr>
                <p:nvPr/>
              </p:nvCxnSpPr>
              <p:spPr bwMode="auto">
                <a:xfrm flipV="1">
                  <a:off x="1152" y="864"/>
                  <a:ext cx="432" cy="262"/>
                </a:xfrm>
                <a:prstGeom prst="straightConnector1">
                  <a:avLst/>
                </a:prstGeom>
                <a:noFill/>
                <a:ln w="9525">
                  <a:solidFill>
                    <a:srgbClr val="000000"/>
                  </a:solidFill>
                  <a:round/>
                  <a:headEnd/>
                  <a:tailEnd type="triangle" w="med" len="med"/>
                </a:ln>
              </p:spPr>
            </p:cxnSp>
            <p:cxnSp>
              <p:nvCxnSpPr>
                <p:cNvPr id="97" name="AutoShape 95">
                  <a:extLst>
                    <a:ext uri="{FF2B5EF4-FFF2-40B4-BE49-F238E27FC236}">
                      <a16:creationId xmlns:a16="http://schemas.microsoft.com/office/drawing/2014/main" id="{F1F6F9FB-30BF-46E0-BDA9-ECD17DBFBFE3}"/>
                    </a:ext>
                  </a:extLst>
                </p:cNvPr>
                <p:cNvCxnSpPr>
                  <a:cxnSpLocks noChangeShapeType="1"/>
                  <a:stCxn id="80" idx="2"/>
                  <a:endCxn id="83" idx="6"/>
                </p:cNvCxnSpPr>
                <p:nvPr/>
              </p:nvCxnSpPr>
              <p:spPr bwMode="auto">
                <a:xfrm flipH="1" flipV="1">
                  <a:off x="2064" y="864"/>
                  <a:ext cx="816" cy="384"/>
                </a:xfrm>
                <a:prstGeom prst="straightConnector1">
                  <a:avLst/>
                </a:prstGeom>
                <a:noFill/>
                <a:ln w="9525">
                  <a:solidFill>
                    <a:srgbClr val="000000"/>
                  </a:solidFill>
                  <a:round/>
                  <a:headEnd/>
                  <a:tailEnd type="triangle" w="med" len="med"/>
                </a:ln>
              </p:spPr>
            </p:cxnSp>
            <p:cxnSp>
              <p:nvCxnSpPr>
                <p:cNvPr id="98" name="AutoShape 96">
                  <a:extLst>
                    <a:ext uri="{FF2B5EF4-FFF2-40B4-BE49-F238E27FC236}">
                      <a16:creationId xmlns:a16="http://schemas.microsoft.com/office/drawing/2014/main" id="{C2DDE0B2-23AD-45B6-9AD6-DC2E301D9C0F}"/>
                    </a:ext>
                  </a:extLst>
                </p:cNvPr>
                <p:cNvCxnSpPr>
                  <a:cxnSpLocks noChangeShapeType="1"/>
                  <a:stCxn id="76" idx="7"/>
                  <a:endCxn id="80" idx="3"/>
                </p:cNvCxnSpPr>
                <p:nvPr/>
              </p:nvCxnSpPr>
              <p:spPr bwMode="auto">
                <a:xfrm flipV="1">
                  <a:off x="2138" y="1418"/>
                  <a:ext cx="812" cy="428"/>
                </a:xfrm>
                <a:prstGeom prst="straightConnector1">
                  <a:avLst/>
                </a:prstGeom>
                <a:noFill/>
                <a:ln w="9525">
                  <a:solidFill>
                    <a:srgbClr val="000000"/>
                  </a:solidFill>
                  <a:round/>
                  <a:headEnd/>
                  <a:tailEnd type="triangle" w="med" len="med"/>
                </a:ln>
              </p:spPr>
            </p:cxnSp>
            <p:cxnSp>
              <p:nvCxnSpPr>
                <p:cNvPr id="99" name="AutoShape 97">
                  <a:extLst>
                    <a:ext uri="{FF2B5EF4-FFF2-40B4-BE49-F238E27FC236}">
                      <a16:creationId xmlns:a16="http://schemas.microsoft.com/office/drawing/2014/main" id="{CAFAAB5C-0B13-43F8-8BD3-05ACE9F1D2F3}"/>
                    </a:ext>
                  </a:extLst>
                </p:cNvPr>
                <p:cNvCxnSpPr>
                  <a:cxnSpLocks noChangeShapeType="1"/>
                  <a:stCxn id="76" idx="6"/>
                  <a:endCxn id="81" idx="2"/>
                </p:cNvCxnSpPr>
                <p:nvPr/>
              </p:nvCxnSpPr>
              <p:spPr bwMode="auto">
                <a:xfrm flipV="1">
                  <a:off x="2208" y="1824"/>
                  <a:ext cx="1344" cy="192"/>
                </a:xfrm>
                <a:prstGeom prst="straightConnector1">
                  <a:avLst/>
                </a:prstGeom>
                <a:noFill/>
                <a:ln w="9525">
                  <a:solidFill>
                    <a:srgbClr val="000000"/>
                  </a:solidFill>
                  <a:round/>
                  <a:headEnd/>
                  <a:tailEnd type="triangle" w="med" len="med"/>
                </a:ln>
              </p:spPr>
            </p:cxnSp>
            <p:cxnSp>
              <p:nvCxnSpPr>
                <p:cNvPr id="100" name="AutoShape 98">
                  <a:extLst>
                    <a:ext uri="{FF2B5EF4-FFF2-40B4-BE49-F238E27FC236}">
                      <a16:creationId xmlns:a16="http://schemas.microsoft.com/office/drawing/2014/main" id="{08131F4F-5B1A-49B3-8A61-FCCDF8D7AA22}"/>
                    </a:ext>
                  </a:extLst>
                </p:cNvPr>
                <p:cNvCxnSpPr>
                  <a:cxnSpLocks noChangeShapeType="1"/>
                  <a:stCxn id="84" idx="1"/>
                  <a:endCxn id="80" idx="6"/>
                </p:cNvCxnSpPr>
                <p:nvPr/>
              </p:nvCxnSpPr>
              <p:spPr bwMode="auto">
                <a:xfrm rot="5400000" flipH="1">
                  <a:off x="3648" y="960"/>
                  <a:ext cx="694" cy="1270"/>
                </a:xfrm>
                <a:prstGeom prst="curvedConnector2">
                  <a:avLst/>
                </a:prstGeom>
                <a:noFill/>
                <a:ln w="9525">
                  <a:solidFill>
                    <a:srgbClr val="000000"/>
                  </a:solidFill>
                  <a:round/>
                  <a:headEnd/>
                  <a:tailEnd type="triangle" w="med" len="med"/>
                </a:ln>
              </p:spPr>
            </p:cxnSp>
            <p:cxnSp>
              <p:nvCxnSpPr>
                <p:cNvPr id="101" name="AutoShape 99">
                  <a:extLst>
                    <a:ext uri="{FF2B5EF4-FFF2-40B4-BE49-F238E27FC236}">
                      <a16:creationId xmlns:a16="http://schemas.microsoft.com/office/drawing/2014/main" id="{FC4BFABD-3AA1-4894-A325-25DF902DBC29}"/>
                    </a:ext>
                  </a:extLst>
                </p:cNvPr>
                <p:cNvCxnSpPr>
                  <a:cxnSpLocks noChangeShapeType="1"/>
                  <a:stCxn id="74" idx="6"/>
                  <a:endCxn id="81" idx="3"/>
                </p:cNvCxnSpPr>
                <p:nvPr/>
              </p:nvCxnSpPr>
              <p:spPr bwMode="auto">
                <a:xfrm flipV="1">
                  <a:off x="816" y="1994"/>
                  <a:ext cx="2806" cy="454"/>
                </a:xfrm>
                <a:prstGeom prst="curvedConnector2">
                  <a:avLst/>
                </a:prstGeom>
                <a:noFill/>
                <a:ln w="9525">
                  <a:solidFill>
                    <a:srgbClr val="000000"/>
                  </a:solidFill>
                  <a:round/>
                  <a:headEnd/>
                  <a:tailEnd type="triangle" w="med" len="med"/>
                </a:ln>
              </p:spPr>
            </p:cxnSp>
          </p:grpSp>
          <p:cxnSp>
            <p:nvCxnSpPr>
              <p:cNvPr id="73" name="AutoShape 100">
                <a:extLst>
                  <a:ext uri="{FF2B5EF4-FFF2-40B4-BE49-F238E27FC236}">
                    <a16:creationId xmlns:a16="http://schemas.microsoft.com/office/drawing/2014/main" id="{4F6CC1C8-D70C-4524-BD30-CDC409F46A5E}"/>
                  </a:ext>
                </a:extLst>
              </p:cNvPr>
              <p:cNvCxnSpPr>
                <a:cxnSpLocks noChangeShapeType="1"/>
                <a:stCxn id="79" idx="6"/>
                <a:endCxn id="85" idx="2"/>
              </p:cNvCxnSpPr>
              <p:nvPr/>
            </p:nvCxnSpPr>
            <p:spPr bwMode="auto">
              <a:xfrm flipV="1">
                <a:off x="2966" y="3043"/>
                <a:ext cx="1323" cy="119"/>
              </a:xfrm>
              <a:prstGeom prst="straightConnector1">
                <a:avLst/>
              </a:prstGeom>
              <a:noFill/>
              <a:ln w="9525">
                <a:solidFill>
                  <a:srgbClr val="FFFFFF"/>
                </a:solidFill>
                <a:round/>
                <a:headEnd/>
                <a:tailEnd type="triangle" w="med" len="med"/>
              </a:ln>
            </p:spPr>
          </p:cxnSp>
        </p:grpSp>
        <p:sp>
          <p:nvSpPr>
            <p:cNvPr id="102" name="AutoShape 101">
              <a:extLst>
                <a:ext uri="{FF2B5EF4-FFF2-40B4-BE49-F238E27FC236}">
                  <a16:creationId xmlns:a16="http://schemas.microsoft.com/office/drawing/2014/main" id="{CC4E0130-B2BA-4401-812D-C7AE9630FFCD}"/>
                </a:ext>
              </a:extLst>
            </p:cNvPr>
            <p:cNvSpPr>
              <a:spLocks noChangeArrowheads="1"/>
            </p:cNvSpPr>
            <p:nvPr/>
          </p:nvSpPr>
          <p:spPr bwMode="auto">
            <a:xfrm>
              <a:off x="4491038" y="2408237"/>
              <a:ext cx="317500" cy="304800"/>
            </a:xfrm>
            <a:prstGeom prst="flowChartConnector">
              <a:avLst/>
            </a:prstGeom>
            <a:noFill/>
            <a:ln w="38100">
              <a:solidFill>
                <a:srgbClr val="CC0000"/>
              </a:solidFill>
              <a:round/>
              <a:headEnd/>
              <a:tailEnd/>
            </a:ln>
          </p:spPr>
          <p:txBody>
            <a:bodyPr wrap="none" lIns="91432" tIns="45718" rIns="91432" bIns="45718"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新細明體"/>
                <a:cs typeface="Arial" charset="0"/>
              </a:endParaRPr>
            </a:p>
          </p:txBody>
        </p:sp>
        <p:grpSp>
          <p:nvGrpSpPr>
            <p:cNvPr id="103" name="Group 102">
              <a:extLst>
                <a:ext uri="{FF2B5EF4-FFF2-40B4-BE49-F238E27FC236}">
                  <a16:creationId xmlns:a16="http://schemas.microsoft.com/office/drawing/2014/main" id="{07E7E2F1-C984-466B-AEE2-CFF8488697D7}"/>
                </a:ext>
              </a:extLst>
            </p:cNvPr>
            <p:cNvGrpSpPr>
              <a:grpSpLocks/>
            </p:cNvGrpSpPr>
            <p:nvPr/>
          </p:nvGrpSpPr>
          <p:grpSpPr bwMode="auto">
            <a:xfrm>
              <a:off x="5333180" y="2835275"/>
              <a:ext cx="807272" cy="304800"/>
              <a:chOff x="1914" y="2963"/>
              <a:chExt cx="1052" cy="397"/>
            </a:xfrm>
          </p:grpSpPr>
          <p:sp>
            <p:nvSpPr>
              <p:cNvPr id="104" name="AutoShape 103">
                <a:extLst>
                  <a:ext uri="{FF2B5EF4-FFF2-40B4-BE49-F238E27FC236}">
                    <a16:creationId xmlns:a16="http://schemas.microsoft.com/office/drawing/2014/main" id="{79603B48-3C64-445F-99BB-AEFB1E0EE51C}"/>
                  </a:ext>
                </a:extLst>
              </p:cNvPr>
              <p:cNvSpPr>
                <a:spLocks noChangeArrowheads="1"/>
              </p:cNvSpPr>
              <p:nvPr/>
            </p:nvSpPr>
            <p:spPr bwMode="auto">
              <a:xfrm>
                <a:off x="2553" y="2963"/>
                <a:ext cx="413" cy="397"/>
              </a:xfrm>
              <a:prstGeom prst="flowChartConnector">
                <a:avLst/>
              </a:prstGeom>
              <a:noFill/>
              <a:ln w="38100">
                <a:solidFill>
                  <a:srgbClr val="CC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0" i="1" u="none" strike="noStrike" kern="1200" cap="none" spc="0" normalizeH="0" baseline="0" noProof="0" dirty="0">
                    <a:ln>
                      <a:noFill/>
                    </a:ln>
                    <a:solidFill>
                      <a:srgbClr val="000000"/>
                    </a:solidFill>
                    <a:effectLst/>
                    <a:uLnTx/>
                    <a:uFillTx/>
                    <a:latin typeface="Arial" charset="0"/>
                    <a:ea typeface="新細明體"/>
                    <a:cs typeface="Arial" charset="0"/>
                  </a:rPr>
                  <a:t>q</a:t>
                </a:r>
              </a:p>
            </p:txBody>
          </p:sp>
          <p:cxnSp>
            <p:nvCxnSpPr>
              <p:cNvPr id="105" name="AutoShape 104">
                <a:extLst>
                  <a:ext uri="{FF2B5EF4-FFF2-40B4-BE49-F238E27FC236}">
                    <a16:creationId xmlns:a16="http://schemas.microsoft.com/office/drawing/2014/main" id="{AC32D9D3-D380-4ABC-8DF7-1FFEEDFD8036}"/>
                  </a:ext>
                </a:extLst>
              </p:cNvPr>
              <p:cNvCxnSpPr>
                <a:cxnSpLocks noChangeShapeType="1"/>
                <a:stCxn id="107" idx="5"/>
                <a:endCxn id="104" idx="2"/>
              </p:cNvCxnSpPr>
              <p:nvPr/>
            </p:nvCxnSpPr>
            <p:spPr bwMode="auto">
              <a:xfrm flipV="1">
                <a:off x="1914" y="3162"/>
                <a:ext cx="639" cy="20"/>
              </a:xfrm>
              <a:prstGeom prst="straightConnector1">
                <a:avLst/>
              </a:prstGeom>
              <a:noFill/>
              <a:ln w="38100">
                <a:solidFill>
                  <a:srgbClr val="CC0000"/>
                </a:solidFill>
                <a:round/>
                <a:headEnd/>
                <a:tailEnd type="triangle" w="med" len="med"/>
              </a:ln>
            </p:spPr>
          </p:cxnSp>
        </p:grpSp>
        <p:grpSp>
          <p:nvGrpSpPr>
            <p:cNvPr id="106" name="Group 105">
              <a:extLst>
                <a:ext uri="{FF2B5EF4-FFF2-40B4-BE49-F238E27FC236}">
                  <a16:creationId xmlns:a16="http://schemas.microsoft.com/office/drawing/2014/main" id="{3E55ACB9-94BF-4A79-A699-3251385F6436}"/>
                </a:ext>
              </a:extLst>
            </p:cNvPr>
            <p:cNvGrpSpPr>
              <a:grpSpLocks/>
            </p:cNvGrpSpPr>
            <p:nvPr/>
          </p:nvGrpSpPr>
          <p:grpSpPr bwMode="auto">
            <a:xfrm>
              <a:off x="5062538" y="2591572"/>
              <a:ext cx="1299841" cy="456433"/>
              <a:chOff x="1560" y="2646"/>
              <a:chExt cx="1695" cy="595"/>
            </a:xfrm>
          </p:grpSpPr>
          <p:sp>
            <p:nvSpPr>
              <p:cNvPr id="107" name="AutoShape 106">
                <a:extLst>
                  <a:ext uri="{FF2B5EF4-FFF2-40B4-BE49-F238E27FC236}">
                    <a16:creationId xmlns:a16="http://schemas.microsoft.com/office/drawing/2014/main" id="{951302FD-AC0E-41C7-B683-E6B87F41F1D1}"/>
                  </a:ext>
                </a:extLst>
              </p:cNvPr>
              <p:cNvSpPr>
                <a:spLocks noChangeArrowheads="1"/>
              </p:cNvSpPr>
              <p:nvPr/>
            </p:nvSpPr>
            <p:spPr bwMode="auto">
              <a:xfrm>
                <a:off x="1560" y="2844"/>
                <a:ext cx="414" cy="397"/>
              </a:xfrm>
              <a:prstGeom prst="flowChartConnector">
                <a:avLst/>
              </a:prstGeom>
              <a:noFill/>
              <a:ln w="38100">
                <a:solidFill>
                  <a:srgbClr val="CC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0" i="1" u="none" strike="noStrike" kern="1200" cap="none" spc="0" normalizeH="0" baseline="0" noProof="0" dirty="0">
                    <a:ln>
                      <a:noFill/>
                    </a:ln>
                    <a:solidFill>
                      <a:srgbClr val="000000"/>
                    </a:solidFill>
                    <a:effectLst/>
                    <a:uLnTx/>
                    <a:uFillTx/>
                    <a:latin typeface="Arial" charset="0"/>
                    <a:ea typeface="新細明體"/>
                    <a:cs typeface="Arial" charset="0"/>
                  </a:rPr>
                  <a:t>p</a:t>
                </a:r>
              </a:p>
            </p:txBody>
          </p:sp>
          <p:cxnSp>
            <p:nvCxnSpPr>
              <p:cNvPr id="108" name="AutoShape 107">
                <a:extLst>
                  <a:ext uri="{FF2B5EF4-FFF2-40B4-BE49-F238E27FC236}">
                    <a16:creationId xmlns:a16="http://schemas.microsoft.com/office/drawing/2014/main" id="{73DD84ED-9E0D-4A98-A530-0AD63B2DD325}"/>
                  </a:ext>
                </a:extLst>
              </p:cNvPr>
              <p:cNvCxnSpPr>
                <a:cxnSpLocks noChangeShapeType="1"/>
                <a:stCxn id="110" idx="2"/>
                <a:endCxn id="107" idx="6"/>
              </p:cNvCxnSpPr>
              <p:nvPr/>
            </p:nvCxnSpPr>
            <p:spPr bwMode="auto">
              <a:xfrm flipH="1">
                <a:off x="1974" y="2646"/>
                <a:ext cx="1281" cy="396"/>
              </a:xfrm>
              <a:prstGeom prst="straightConnector1">
                <a:avLst/>
              </a:prstGeom>
              <a:noFill/>
              <a:ln w="38100">
                <a:solidFill>
                  <a:srgbClr val="CC0000"/>
                </a:solidFill>
                <a:round/>
                <a:headEnd/>
                <a:tailEnd type="triangle" w="med" len="med"/>
              </a:ln>
            </p:spPr>
          </p:cxnSp>
        </p:grpSp>
        <p:grpSp>
          <p:nvGrpSpPr>
            <p:cNvPr id="109" name="Group 108">
              <a:extLst>
                <a:ext uri="{FF2B5EF4-FFF2-40B4-BE49-F238E27FC236}">
                  <a16:creationId xmlns:a16="http://schemas.microsoft.com/office/drawing/2014/main" id="{63B6924F-9A15-4EAC-BA28-A3247E58A34C}"/>
                </a:ext>
              </a:extLst>
            </p:cNvPr>
            <p:cNvGrpSpPr>
              <a:grpSpLocks/>
            </p:cNvGrpSpPr>
            <p:nvPr/>
          </p:nvGrpSpPr>
          <p:grpSpPr bwMode="auto">
            <a:xfrm>
              <a:off x="6362702" y="2316463"/>
              <a:ext cx="412751" cy="428328"/>
              <a:chOff x="3255" y="2287"/>
              <a:chExt cx="538" cy="557"/>
            </a:xfrm>
          </p:grpSpPr>
          <p:sp>
            <p:nvSpPr>
              <p:cNvPr id="110" name="AutoShape 109">
                <a:extLst>
                  <a:ext uri="{FF2B5EF4-FFF2-40B4-BE49-F238E27FC236}">
                    <a16:creationId xmlns:a16="http://schemas.microsoft.com/office/drawing/2014/main" id="{584CA821-AD8D-4FCB-86B4-30ED57D1E538}"/>
                  </a:ext>
                </a:extLst>
              </p:cNvPr>
              <p:cNvSpPr>
                <a:spLocks noChangeArrowheads="1"/>
              </p:cNvSpPr>
              <p:nvPr/>
            </p:nvSpPr>
            <p:spPr bwMode="auto">
              <a:xfrm>
                <a:off x="3255" y="2446"/>
                <a:ext cx="414" cy="398"/>
              </a:xfrm>
              <a:prstGeom prst="flowChartConnector">
                <a:avLst/>
              </a:prstGeom>
              <a:noFill/>
              <a:ln w="38100">
                <a:solidFill>
                  <a:srgbClr val="CC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0" i="1" u="none" strike="noStrike" kern="1200" cap="none" spc="0" normalizeH="0" baseline="0" noProof="0" dirty="0">
                    <a:ln>
                      <a:noFill/>
                    </a:ln>
                    <a:solidFill>
                      <a:srgbClr val="000000"/>
                    </a:solidFill>
                    <a:effectLst/>
                    <a:uLnTx/>
                    <a:uFillTx/>
                    <a:latin typeface="Arial" charset="0"/>
                    <a:ea typeface="新細明體"/>
                    <a:cs typeface="Arial" charset="0"/>
                  </a:rPr>
                  <a:t>h</a:t>
                </a:r>
              </a:p>
            </p:txBody>
          </p:sp>
          <p:cxnSp>
            <p:nvCxnSpPr>
              <p:cNvPr id="111" name="AutoShape 110">
                <a:extLst>
                  <a:ext uri="{FF2B5EF4-FFF2-40B4-BE49-F238E27FC236}">
                    <a16:creationId xmlns:a16="http://schemas.microsoft.com/office/drawing/2014/main" id="{7272056B-EAA9-4135-8A71-2B34A10ED86A}"/>
                  </a:ext>
                </a:extLst>
              </p:cNvPr>
              <p:cNvCxnSpPr>
                <a:cxnSpLocks noChangeShapeType="1"/>
                <a:stCxn id="131" idx="4"/>
                <a:endCxn id="110" idx="7"/>
              </p:cNvCxnSpPr>
              <p:nvPr/>
            </p:nvCxnSpPr>
            <p:spPr bwMode="auto">
              <a:xfrm flipH="1">
                <a:off x="3608" y="2287"/>
                <a:ext cx="185" cy="218"/>
              </a:xfrm>
              <a:prstGeom prst="straightConnector1">
                <a:avLst/>
              </a:prstGeom>
              <a:noFill/>
              <a:ln w="38100">
                <a:solidFill>
                  <a:srgbClr val="CC0000"/>
                </a:solidFill>
                <a:round/>
                <a:headEnd/>
                <a:tailEnd type="triangle" w="med" len="med"/>
              </a:ln>
            </p:spPr>
          </p:cxnSp>
        </p:grpSp>
        <p:grpSp>
          <p:nvGrpSpPr>
            <p:cNvPr id="112" name="Group 111">
              <a:extLst>
                <a:ext uri="{FF2B5EF4-FFF2-40B4-BE49-F238E27FC236}">
                  <a16:creationId xmlns:a16="http://schemas.microsoft.com/office/drawing/2014/main" id="{72551634-4687-4808-8EEF-0AE67DF97BEA}"/>
                </a:ext>
              </a:extLst>
            </p:cNvPr>
            <p:cNvGrpSpPr>
              <a:grpSpLocks/>
            </p:cNvGrpSpPr>
            <p:nvPr/>
          </p:nvGrpSpPr>
          <p:grpSpPr bwMode="auto">
            <a:xfrm>
              <a:off x="7283450" y="2195514"/>
              <a:ext cx="317500" cy="548964"/>
              <a:chOff x="4454" y="2129"/>
              <a:chExt cx="414" cy="715"/>
            </a:xfrm>
          </p:grpSpPr>
          <p:sp>
            <p:nvSpPr>
              <p:cNvPr id="113" name="AutoShape 112">
                <a:extLst>
                  <a:ext uri="{FF2B5EF4-FFF2-40B4-BE49-F238E27FC236}">
                    <a16:creationId xmlns:a16="http://schemas.microsoft.com/office/drawing/2014/main" id="{61E14A65-2ADA-4B03-B89E-F1FDCF40291B}"/>
                  </a:ext>
                </a:extLst>
              </p:cNvPr>
              <p:cNvSpPr>
                <a:spLocks noChangeArrowheads="1"/>
              </p:cNvSpPr>
              <p:nvPr/>
            </p:nvSpPr>
            <p:spPr bwMode="auto">
              <a:xfrm>
                <a:off x="4454" y="2129"/>
                <a:ext cx="414" cy="397"/>
              </a:xfrm>
              <a:prstGeom prst="flowChartConnector">
                <a:avLst/>
              </a:prstGeom>
              <a:noFill/>
              <a:ln w="38100">
                <a:solidFill>
                  <a:srgbClr val="CC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0" i="1" u="none" strike="noStrike" kern="1200" cap="none" spc="0" normalizeH="0" baseline="0" noProof="0" dirty="0">
                    <a:ln>
                      <a:noFill/>
                    </a:ln>
                    <a:solidFill>
                      <a:srgbClr val="000000"/>
                    </a:solidFill>
                    <a:effectLst/>
                    <a:uLnTx/>
                    <a:uFillTx/>
                    <a:latin typeface="Arial" charset="0"/>
                    <a:ea typeface="新細明體"/>
                    <a:cs typeface="Arial" charset="0"/>
                  </a:rPr>
                  <a:t>f</a:t>
                </a:r>
              </a:p>
            </p:txBody>
          </p:sp>
          <p:cxnSp>
            <p:nvCxnSpPr>
              <p:cNvPr id="114" name="AutoShape 113">
                <a:extLst>
                  <a:ext uri="{FF2B5EF4-FFF2-40B4-BE49-F238E27FC236}">
                    <a16:creationId xmlns:a16="http://schemas.microsoft.com/office/drawing/2014/main" id="{72437C00-0E35-4841-8B8E-6A5C60970EAA}"/>
                  </a:ext>
                </a:extLst>
              </p:cNvPr>
              <p:cNvCxnSpPr>
                <a:cxnSpLocks noChangeShapeType="1"/>
                <a:stCxn id="133" idx="0"/>
                <a:endCxn id="113" idx="4"/>
              </p:cNvCxnSpPr>
              <p:nvPr/>
            </p:nvCxnSpPr>
            <p:spPr bwMode="auto">
              <a:xfrm flipV="1">
                <a:off x="4495" y="2526"/>
                <a:ext cx="166" cy="318"/>
              </a:xfrm>
              <a:prstGeom prst="straightConnector1">
                <a:avLst/>
              </a:prstGeom>
              <a:noFill/>
              <a:ln w="38100">
                <a:solidFill>
                  <a:srgbClr val="CC0000"/>
                </a:solidFill>
                <a:round/>
                <a:headEnd/>
                <a:tailEnd type="triangle" w="med" len="med"/>
              </a:ln>
            </p:spPr>
          </p:cxnSp>
        </p:grpSp>
        <p:grpSp>
          <p:nvGrpSpPr>
            <p:cNvPr id="115" name="Group 114">
              <a:extLst>
                <a:ext uri="{FF2B5EF4-FFF2-40B4-BE49-F238E27FC236}">
                  <a16:creationId xmlns:a16="http://schemas.microsoft.com/office/drawing/2014/main" id="{4C72D921-EE21-4143-BEDB-A3C6536492BE}"/>
                </a:ext>
              </a:extLst>
            </p:cNvPr>
            <p:cNvGrpSpPr>
              <a:grpSpLocks/>
            </p:cNvGrpSpPr>
            <p:nvPr/>
          </p:nvGrpSpPr>
          <p:grpSpPr bwMode="auto">
            <a:xfrm>
              <a:off x="7378702" y="1371602"/>
              <a:ext cx="317500" cy="824137"/>
              <a:chOff x="4579" y="1056"/>
              <a:chExt cx="413" cy="1055"/>
            </a:xfrm>
          </p:grpSpPr>
          <p:sp>
            <p:nvSpPr>
              <p:cNvPr id="116" name="AutoShape 115">
                <a:extLst>
                  <a:ext uri="{FF2B5EF4-FFF2-40B4-BE49-F238E27FC236}">
                    <a16:creationId xmlns:a16="http://schemas.microsoft.com/office/drawing/2014/main" id="{5695DFE0-EF41-42BF-9A7B-1102D4D2A2B7}"/>
                  </a:ext>
                </a:extLst>
              </p:cNvPr>
              <p:cNvSpPr>
                <a:spLocks noChangeArrowheads="1"/>
              </p:cNvSpPr>
              <p:nvPr/>
            </p:nvSpPr>
            <p:spPr bwMode="auto">
              <a:xfrm>
                <a:off x="4579" y="1056"/>
                <a:ext cx="413" cy="397"/>
              </a:xfrm>
              <a:prstGeom prst="flowChartConnector">
                <a:avLst/>
              </a:prstGeom>
              <a:noFill/>
              <a:ln w="38100">
                <a:solidFill>
                  <a:srgbClr val="CC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新細明體"/>
                  <a:cs typeface="Arial" charset="0"/>
                </a:endParaRPr>
              </a:p>
            </p:txBody>
          </p:sp>
          <p:cxnSp>
            <p:nvCxnSpPr>
              <p:cNvPr id="117" name="AutoShape 116">
                <a:extLst>
                  <a:ext uri="{FF2B5EF4-FFF2-40B4-BE49-F238E27FC236}">
                    <a16:creationId xmlns:a16="http://schemas.microsoft.com/office/drawing/2014/main" id="{91997212-C789-4C8E-97F3-C5509E80A98B}"/>
                  </a:ext>
                </a:extLst>
              </p:cNvPr>
              <p:cNvCxnSpPr>
                <a:cxnSpLocks noChangeShapeType="1"/>
                <a:stCxn id="113" idx="0"/>
                <a:endCxn id="116" idx="4"/>
              </p:cNvCxnSpPr>
              <p:nvPr/>
            </p:nvCxnSpPr>
            <p:spPr bwMode="auto">
              <a:xfrm flipV="1">
                <a:off x="4662" y="1453"/>
                <a:ext cx="124" cy="658"/>
              </a:xfrm>
              <a:prstGeom prst="straightConnector1">
                <a:avLst/>
              </a:prstGeom>
              <a:noFill/>
              <a:ln w="38100">
                <a:solidFill>
                  <a:srgbClr val="CC0000"/>
                </a:solidFill>
                <a:round/>
                <a:headEnd/>
                <a:tailEnd type="triangle" w="med" len="med"/>
              </a:ln>
            </p:spPr>
          </p:cxnSp>
        </p:grpSp>
        <p:grpSp>
          <p:nvGrpSpPr>
            <p:cNvPr id="118" name="Group 117">
              <a:extLst>
                <a:ext uri="{FF2B5EF4-FFF2-40B4-BE49-F238E27FC236}">
                  <a16:creationId xmlns:a16="http://schemas.microsoft.com/office/drawing/2014/main" id="{864C40B6-5678-4362-BA19-C3815054EA52}"/>
                </a:ext>
              </a:extLst>
            </p:cNvPr>
            <p:cNvGrpSpPr>
              <a:grpSpLocks/>
            </p:cNvGrpSpPr>
            <p:nvPr/>
          </p:nvGrpSpPr>
          <p:grpSpPr bwMode="auto">
            <a:xfrm>
              <a:off x="4800862" y="2133603"/>
              <a:ext cx="928424" cy="318758"/>
              <a:chOff x="1219" y="2049"/>
              <a:chExt cx="1210" cy="416"/>
            </a:xfrm>
          </p:grpSpPr>
          <p:sp>
            <p:nvSpPr>
              <p:cNvPr id="119" name="AutoShape 118">
                <a:extLst>
                  <a:ext uri="{FF2B5EF4-FFF2-40B4-BE49-F238E27FC236}">
                    <a16:creationId xmlns:a16="http://schemas.microsoft.com/office/drawing/2014/main" id="{FE326E03-D9C9-4AED-8E63-D4A17BA9CE57}"/>
                  </a:ext>
                </a:extLst>
              </p:cNvPr>
              <p:cNvSpPr>
                <a:spLocks noChangeArrowheads="1"/>
              </p:cNvSpPr>
              <p:nvPr/>
            </p:nvSpPr>
            <p:spPr bwMode="auto">
              <a:xfrm>
                <a:off x="2015" y="2049"/>
                <a:ext cx="414" cy="397"/>
              </a:xfrm>
              <a:prstGeom prst="flowChartConnector">
                <a:avLst/>
              </a:prstGeom>
              <a:noFill/>
              <a:ln w="38100">
                <a:solidFill>
                  <a:srgbClr val="CC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0" i="1" u="none" strike="noStrike" kern="1200" cap="none" spc="0" normalizeH="0" baseline="0" noProof="0" dirty="0">
                    <a:ln>
                      <a:noFill/>
                    </a:ln>
                    <a:solidFill>
                      <a:srgbClr val="000000"/>
                    </a:solidFill>
                    <a:effectLst/>
                    <a:uLnTx/>
                    <a:uFillTx/>
                    <a:latin typeface="Arial" charset="0"/>
                    <a:ea typeface="新細明體"/>
                    <a:cs typeface="Arial" charset="0"/>
                  </a:rPr>
                  <a:t>d</a:t>
                </a:r>
              </a:p>
            </p:txBody>
          </p:sp>
          <p:cxnSp>
            <p:nvCxnSpPr>
              <p:cNvPr id="120" name="AutoShape 119">
                <a:extLst>
                  <a:ext uri="{FF2B5EF4-FFF2-40B4-BE49-F238E27FC236}">
                    <a16:creationId xmlns:a16="http://schemas.microsoft.com/office/drawing/2014/main" id="{4E9C6366-366D-4894-9560-B038BB65DAB0}"/>
                  </a:ext>
                </a:extLst>
              </p:cNvPr>
              <p:cNvCxnSpPr>
                <a:cxnSpLocks noChangeShapeType="1"/>
              </p:cNvCxnSpPr>
              <p:nvPr/>
            </p:nvCxnSpPr>
            <p:spPr bwMode="auto">
              <a:xfrm flipV="1">
                <a:off x="1219" y="2248"/>
                <a:ext cx="846" cy="217"/>
              </a:xfrm>
              <a:prstGeom prst="straightConnector1">
                <a:avLst/>
              </a:prstGeom>
              <a:noFill/>
              <a:ln w="38100">
                <a:solidFill>
                  <a:srgbClr val="CC0000"/>
                </a:solidFill>
                <a:round/>
                <a:headEnd/>
                <a:tailEnd type="triangle" w="med" len="med"/>
              </a:ln>
            </p:spPr>
          </p:cxnSp>
        </p:grpSp>
        <p:grpSp>
          <p:nvGrpSpPr>
            <p:cNvPr id="121" name="Group 120">
              <a:extLst>
                <a:ext uri="{FF2B5EF4-FFF2-40B4-BE49-F238E27FC236}">
                  <a16:creationId xmlns:a16="http://schemas.microsoft.com/office/drawing/2014/main" id="{417E0033-1AEC-4E7B-9759-62E382983167}"/>
                </a:ext>
              </a:extLst>
            </p:cNvPr>
            <p:cNvGrpSpPr>
              <a:grpSpLocks/>
            </p:cNvGrpSpPr>
            <p:nvPr/>
          </p:nvGrpSpPr>
          <p:grpSpPr bwMode="auto">
            <a:xfrm>
              <a:off x="4745037" y="1676401"/>
              <a:ext cx="712789" cy="502091"/>
              <a:chOff x="1147" y="1453"/>
              <a:chExt cx="929" cy="655"/>
            </a:xfrm>
          </p:grpSpPr>
          <p:sp>
            <p:nvSpPr>
              <p:cNvPr id="122" name="AutoShape 121">
                <a:extLst>
                  <a:ext uri="{FF2B5EF4-FFF2-40B4-BE49-F238E27FC236}">
                    <a16:creationId xmlns:a16="http://schemas.microsoft.com/office/drawing/2014/main" id="{43CE6311-E34C-4D21-A300-311E3DACCED6}"/>
                  </a:ext>
                </a:extLst>
              </p:cNvPr>
              <p:cNvSpPr>
                <a:spLocks noChangeArrowheads="1"/>
              </p:cNvSpPr>
              <p:nvPr/>
            </p:nvSpPr>
            <p:spPr bwMode="auto">
              <a:xfrm>
                <a:off x="1147" y="1453"/>
                <a:ext cx="413" cy="397"/>
              </a:xfrm>
              <a:prstGeom prst="flowChartConnector">
                <a:avLst/>
              </a:prstGeom>
              <a:noFill/>
              <a:ln w="38100">
                <a:solidFill>
                  <a:srgbClr val="CC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0" i="1" u="none" strike="noStrike" kern="1200" cap="none" spc="0" normalizeH="0" baseline="0" noProof="0" dirty="0">
                    <a:ln>
                      <a:noFill/>
                    </a:ln>
                    <a:solidFill>
                      <a:srgbClr val="000000"/>
                    </a:solidFill>
                    <a:effectLst/>
                    <a:uLnTx/>
                    <a:uFillTx/>
                    <a:latin typeface="Arial" charset="0"/>
                    <a:ea typeface="新細明體"/>
                    <a:cs typeface="Arial" charset="0"/>
                  </a:rPr>
                  <a:t>b</a:t>
                </a:r>
              </a:p>
            </p:txBody>
          </p:sp>
          <p:cxnSp>
            <p:nvCxnSpPr>
              <p:cNvPr id="123" name="AutoShape 122">
                <a:extLst>
                  <a:ext uri="{FF2B5EF4-FFF2-40B4-BE49-F238E27FC236}">
                    <a16:creationId xmlns:a16="http://schemas.microsoft.com/office/drawing/2014/main" id="{8E8D1161-75F3-4B61-A951-D2B64F387BA6}"/>
                  </a:ext>
                </a:extLst>
              </p:cNvPr>
              <p:cNvCxnSpPr>
                <a:cxnSpLocks noChangeShapeType="1"/>
                <a:stCxn id="76" idx="1"/>
                <a:endCxn id="122" idx="5"/>
              </p:cNvCxnSpPr>
              <p:nvPr/>
            </p:nvCxnSpPr>
            <p:spPr bwMode="auto">
              <a:xfrm flipH="1" flipV="1">
                <a:off x="1500" y="1792"/>
                <a:ext cx="576" cy="316"/>
              </a:xfrm>
              <a:prstGeom prst="straightConnector1">
                <a:avLst/>
              </a:prstGeom>
              <a:noFill/>
              <a:ln w="38100">
                <a:solidFill>
                  <a:srgbClr val="CC0000"/>
                </a:solidFill>
                <a:round/>
                <a:headEnd/>
                <a:tailEnd type="triangle" w="med" len="med"/>
              </a:ln>
            </p:spPr>
          </p:cxnSp>
        </p:grpSp>
        <p:grpSp>
          <p:nvGrpSpPr>
            <p:cNvPr id="124" name="Group 123">
              <a:extLst>
                <a:ext uri="{FF2B5EF4-FFF2-40B4-BE49-F238E27FC236}">
                  <a16:creationId xmlns:a16="http://schemas.microsoft.com/office/drawing/2014/main" id="{D1F07CD8-A31B-440A-B72A-F3E81C68A3C7}"/>
                </a:ext>
              </a:extLst>
            </p:cNvPr>
            <p:cNvGrpSpPr>
              <a:grpSpLocks/>
            </p:cNvGrpSpPr>
            <p:nvPr/>
          </p:nvGrpSpPr>
          <p:grpSpPr bwMode="auto">
            <a:xfrm>
              <a:off x="5021262" y="1401763"/>
              <a:ext cx="611188" cy="319088"/>
              <a:chOff x="1507" y="1096"/>
              <a:chExt cx="797" cy="416"/>
            </a:xfrm>
          </p:grpSpPr>
          <p:sp>
            <p:nvSpPr>
              <p:cNvPr id="125" name="AutoShape 124">
                <a:extLst>
                  <a:ext uri="{FF2B5EF4-FFF2-40B4-BE49-F238E27FC236}">
                    <a16:creationId xmlns:a16="http://schemas.microsoft.com/office/drawing/2014/main" id="{4CA86047-BDEC-4962-8728-F8C21E2908DA}"/>
                  </a:ext>
                </a:extLst>
              </p:cNvPr>
              <p:cNvSpPr>
                <a:spLocks noChangeArrowheads="1"/>
              </p:cNvSpPr>
              <p:nvPr/>
            </p:nvSpPr>
            <p:spPr bwMode="auto">
              <a:xfrm>
                <a:off x="1891" y="1096"/>
                <a:ext cx="413" cy="397"/>
              </a:xfrm>
              <a:prstGeom prst="flowChartConnector">
                <a:avLst/>
              </a:prstGeom>
              <a:noFill/>
              <a:ln w="38100">
                <a:solidFill>
                  <a:srgbClr val="CC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0" i="1" u="none" strike="noStrike" kern="1200" cap="none" spc="0" normalizeH="0" baseline="0" noProof="0" dirty="0">
                    <a:ln>
                      <a:noFill/>
                    </a:ln>
                    <a:solidFill>
                      <a:srgbClr val="000000"/>
                    </a:solidFill>
                    <a:effectLst/>
                    <a:uLnTx/>
                    <a:uFillTx/>
                    <a:latin typeface="Arial" charset="0"/>
                    <a:ea typeface="新細明體"/>
                    <a:cs typeface="Arial" charset="0"/>
                  </a:rPr>
                  <a:t>a</a:t>
                </a:r>
              </a:p>
            </p:txBody>
          </p:sp>
          <p:cxnSp>
            <p:nvCxnSpPr>
              <p:cNvPr id="126" name="AutoShape 125">
                <a:extLst>
                  <a:ext uri="{FF2B5EF4-FFF2-40B4-BE49-F238E27FC236}">
                    <a16:creationId xmlns:a16="http://schemas.microsoft.com/office/drawing/2014/main" id="{ACD3F454-FE7A-421B-BF09-750E16ED0A3E}"/>
                  </a:ext>
                </a:extLst>
              </p:cNvPr>
              <p:cNvCxnSpPr>
                <a:cxnSpLocks noChangeShapeType="1"/>
                <a:endCxn id="125" idx="2"/>
              </p:cNvCxnSpPr>
              <p:nvPr/>
            </p:nvCxnSpPr>
            <p:spPr bwMode="auto">
              <a:xfrm flipV="1">
                <a:off x="1507" y="1295"/>
                <a:ext cx="372" cy="217"/>
              </a:xfrm>
              <a:prstGeom prst="straightConnector1">
                <a:avLst/>
              </a:prstGeom>
              <a:noFill/>
              <a:ln w="38100">
                <a:solidFill>
                  <a:srgbClr val="CC0000"/>
                </a:solidFill>
                <a:round/>
                <a:headEnd/>
                <a:tailEnd type="triangle" w="med" len="med"/>
              </a:ln>
            </p:spPr>
          </p:cxnSp>
        </p:grpSp>
        <p:grpSp>
          <p:nvGrpSpPr>
            <p:cNvPr id="127" name="Group 126">
              <a:extLst>
                <a:ext uri="{FF2B5EF4-FFF2-40B4-BE49-F238E27FC236}">
                  <a16:creationId xmlns:a16="http://schemas.microsoft.com/office/drawing/2014/main" id="{E05EB1E8-8BAF-41A3-8839-51AA8CE09143}"/>
                </a:ext>
              </a:extLst>
            </p:cNvPr>
            <p:cNvGrpSpPr>
              <a:grpSpLocks/>
            </p:cNvGrpSpPr>
            <p:nvPr/>
          </p:nvGrpSpPr>
          <p:grpSpPr bwMode="auto">
            <a:xfrm>
              <a:off x="5682429" y="1646237"/>
              <a:ext cx="807272" cy="532259"/>
              <a:chOff x="2369" y="1414"/>
              <a:chExt cx="1052" cy="694"/>
            </a:xfrm>
          </p:grpSpPr>
          <p:sp>
            <p:nvSpPr>
              <p:cNvPr id="128" name="AutoShape 127">
                <a:extLst>
                  <a:ext uri="{FF2B5EF4-FFF2-40B4-BE49-F238E27FC236}">
                    <a16:creationId xmlns:a16="http://schemas.microsoft.com/office/drawing/2014/main" id="{23673C59-746E-4866-86DF-2A225231D3D4}"/>
                  </a:ext>
                </a:extLst>
              </p:cNvPr>
              <p:cNvSpPr>
                <a:spLocks noChangeArrowheads="1"/>
              </p:cNvSpPr>
              <p:nvPr/>
            </p:nvSpPr>
            <p:spPr bwMode="auto">
              <a:xfrm>
                <a:off x="3007" y="1414"/>
                <a:ext cx="414" cy="397"/>
              </a:xfrm>
              <a:prstGeom prst="flowChartConnector">
                <a:avLst/>
              </a:prstGeom>
              <a:noFill/>
              <a:ln w="38100">
                <a:solidFill>
                  <a:srgbClr val="CC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0" i="1" u="none" strike="noStrike" kern="1200" cap="none" spc="0" normalizeH="0" baseline="0" noProof="0" dirty="0">
                    <a:ln>
                      <a:noFill/>
                    </a:ln>
                    <a:solidFill>
                      <a:srgbClr val="000000"/>
                    </a:solidFill>
                    <a:effectLst/>
                    <a:uLnTx/>
                    <a:uFillTx/>
                    <a:latin typeface="Arial" charset="0"/>
                    <a:ea typeface="新細明體"/>
                    <a:cs typeface="Arial" charset="0"/>
                  </a:rPr>
                  <a:t>c</a:t>
                </a:r>
              </a:p>
            </p:txBody>
          </p:sp>
          <p:cxnSp>
            <p:nvCxnSpPr>
              <p:cNvPr id="129" name="AutoShape 128">
                <a:extLst>
                  <a:ext uri="{FF2B5EF4-FFF2-40B4-BE49-F238E27FC236}">
                    <a16:creationId xmlns:a16="http://schemas.microsoft.com/office/drawing/2014/main" id="{028B9E89-2D6A-4273-A0D9-7554FB6624F8}"/>
                  </a:ext>
                </a:extLst>
              </p:cNvPr>
              <p:cNvCxnSpPr>
                <a:cxnSpLocks noChangeShapeType="1"/>
                <a:stCxn id="119" idx="7"/>
                <a:endCxn id="128" idx="3"/>
              </p:cNvCxnSpPr>
              <p:nvPr/>
            </p:nvCxnSpPr>
            <p:spPr bwMode="auto">
              <a:xfrm flipV="1">
                <a:off x="2369" y="1753"/>
                <a:ext cx="698" cy="355"/>
              </a:xfrm>
              <a:prstGeom prst="straightConnector1">
                <a:avLst/>
              </a:prstGeom>
              <a:noFill/>
              <a:ln w="38100">
                <a:solidFill>
                  <a:srgbClr val="CC0000"/>
                </a:solidFill>
                <a:round/>
                <a:headEnd/>
                <a:tailEnd type="triangle" w="med" len="med"/>
              </a:ln>
            </p:spPr>
          </p:cxnSp>
        </p:grpSp>
        <p:grpSp>
          <p:nvGrpSpPr>
            <p:cNvPr id="130" name="Group 129">
              <a:extLst>
                <a:ext uri="{FF2B5EF4-FFF2-40B4-BE49-F238E27FC236}">
                  <a16:creationId xmlns:a16="http://schemas.microsoft.com/office/drawing/2014/main" id="{228FAC66-B3DB-4D22-BC92-36DA3D829098}"/>
                </a:ext>
              </a:extLst>
            </p:cNvPr>
            <p:cNvGrpSpPr>
              <a:grpSpLocks/>
            </p:cNvGrpSpPr>
            <p:nvPr/>
          </p:nvGrpSpPr>
          <p:grpSpPr bwMode="auto">
            <a:xfrm>
              <a:off x="5729611" y="2011363"/>
              <a:ext cx="1204590" cy="304800"/>
              <a:chOff x="2429" y="1890"/>
              <a:chExt cx="1571" cy="397"/>
            </a:xfrm>
          </p:grpSpPr>
          <p:sp>
            <p:nvSpPr>
              <p:cNvPr id="131" name="AutoShape 130">
                <a:extLst>
                  <a:ext uri="{FF2B5EF4-FFF2-40B4-BE49-F238E27FC236}">
                    <a16:creationId xmlns:a16="http://schemas.microsoft.com/office/drawing/2014/main" id="{64CE8AB4-B690-473D-A32E-9A4B3D827448}"/>
                  </a:ext>
                </a:extLst>
              </p:cNvPr>
              <p:cNvSpPr>
                <a:spLocks noChangeArrowheads="1"/>
              </p:cNvSpPr>
              <p:nvPr/>
            </p:nvSpPr>
            <p:spPr bwMode="auto">
              <a:xfrm>
                <a:off x="3586" y="1890"/>
                <a:ext cx="414" cy="397"/>
              </a:xfrm>
              <a:prstGeom prst="flowChartConnector">
                <a:avLst/>
              </a:prstGeom>
              <a:noFill/>
              <a:ln w="38100">
                <a:solidFill>
                  <a:srgbClr val="CC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0" i="1" u="none" strike="noStrike" kern="1200" cap="none" spc="0" normalizeH="0" baseline="0" noProof="0" dirty="0">
                    <a:ln>
                      <a:noFill/>
                    </a:ln>
                    <a:solidFill>
                      <a:srgbClr val="000000"/>
                    </a:solidFill>
                    <a:effectLst/>
                    <a:uLnTx/>
                    <a:uFillTx/>
                    <a:latin typeface="Arial" charset="0"/>
                    <a:ea typeface="新細明體"/>
                    <a:cs typeface="Arial" charset="0"/>
                  </a:rPr>
                  <a:t>e</a:t>
                </a:r>
              </a:p>
            </p:txBody>
          </p:sp>
          <p:cxnSp>
            <p:nvCxnSpPr>
              <p:cNvPr id="132" name="AutoShape 131">
                <a:extLst>
                  <a:ext uri="{FF2B5EF4-FFF2-40B4-BE49-F238E27FC236}">
                    <a16:creationId xmlns:a16="http://schemas.microsoft.com/office/drawing/2014/main" id="{6E95C036-F6F2-4874-9538-46BDD5DCBE4C}"/>
                  </a:ext>
                </a:extLst>
              </p:cNvPr>
              <p:cNvCxnSpPr>
                <a:cxnSpLocks noChangeShapeType="1"/>
                <a:stCxn id="119" idx="6"/>
                <a:endCxn id="131" idx="2"/>
              </p:cNvCxnSpPr>
              <p:nvPr/>
            </p:nvCxnSpPr>
            <p:spPr bwMode="auto">
              <a:xfrm flipV="1">
                <a:off x="2429" y="2089"/>
                <a:ext cx="1157" cy="159"/>
              </a:xfrm>
              <a:prstGeom prst="straightConnector1">
                <a:avLst/>
              </a:prstGeom>
              <a:noFill/>
              <a:ln w="38100">
                <a:solidFill>
                  <a:srgbClr val="CC0000"/>
                </a:solidFill>
                <a:round/>
                <a:headEnd/>
                <a:tailEnd type="triangle" w="med" len="med"/>
              </a:ln>
            </p:spPr>
          </p:cxnSp>
        </p:grpSp>
        <p:sp>
          <p:nvSpPr>
            <p:cNvPr id="133" name="AutoShape 132">
              <a:extLst>
                <a:ext uri="{FF2B5EF4-FFF2-40B4-BE49-F238E27FC236}">
                  <a16:creationId xmlns:a16="http://schemas.microsoft.com/office/drawing/2014/main" id="{0518A81F-799B-439B-A962-BB128A377F7E}"/>
                </a:ext>
              </a:extLst>
            </p:cNvPr>
            <p:cNvSpPr>
              <a:spLocks noChangeArrowheads="1"/>
            </p:cNvSpPr>
            <p:nvPr/>
          </p:nvSpPr>
          <p:spPr bwMode="auto">
            <a:xfrm>
              <a:off x="7156450" y="2744791"/>
              <a:ext cx="317500" cy="303213"/>
            </a:xfrm>
            <a:prstGeom prst="flowChartConnector">
              <a:avLst/>
            </a:prstGeom>
            <a:noFill/>
            <a:ln w="38100">
              <a:solidFill>
                <a:srgbClr val="CC0000"/>
              </a:solidFill>
              <a:round/>
              <a:headEnd/>
              <a:tailEnd/>
            </a:ln>
          </p:spPr>
          <p:txBody>
            <a:bodyPr wrap="none" lIns="91432" tIns="45718" rIns="91432" bIns="45718"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0" i="1" u="none" strike="noStrike" kern="1200" cap="none" spc="0" normalizeH="0" baseline="0" noProof="0" dirty="0">
                  <a:ln>
                    <a:noFill/>
                  </a:ln>
                  <a:solidFill>
                    <a:srgbClr val="000000"/>
                  </a:solidFill>
                  <a:effectLst/>
                  <a:uLnTx/>
                  <a:uFillTx/>
                  <a:latin typeface="Arial" charset="0"/>
                  <a:ea typeface="新細明體"/>
                  <a:cs typeface="Arial" charset="0"/>
                </a:rPr>
                <a:t>r</a:t>
              </a:r>
            </a:p>
          </p:txBody>
        </p:sp>
        <p:cxnSp>
          <p:nvCxnSpPr>
            <p:cNvPr id="134" name="AutoShape 133">
              <a:extLst>
                <a:ext uri="{FF2B5EF4-FFF2-40B4-BE49-F238E27FC236}">
                  <a16:creationId xmlns:a16="http://schemas.microsoft.com/office/drawing/2014/main" id="{514B656F-B9FB-4B91-8A42-9DBEEF930132}"/>
                </a:ext>
              </a:extLst>
            </p:cNvPr>
            <p:cNvCxnSpPr>
              <a:cxnSpLocks noChangeShapeType="1"/>
              <a:stCxn id="131" idx="5"/>
              <a:endCxn id="133" idx="1"/>
            </p:cNvCxnSpPr>
            <p:nvPr/>
          </p:nvCxnSpPr>
          <p:spPr bwMode="auto">
            <a:xfrm>
              <a:off x="6888161" y="2290766"/>
              <a:ext cx="314325" cy="479425"/>
            </a:xfrm>
            <a:prstGeom prst="straightConnector1">
              <a:avLst/>
            </a:prstGeom>
            <a:noFill/>
            <a:ln w="38100">
              <a:solidFill>
                <a:srgbClr val="CC0000"/>
              </a:solidFill>
              <a:round/>
              <a:headEnd/>
              <a:tailEnd type="triangle" w="med" len="med"/>
            </a:ln>
          </p:spPr>
        </p:cxnSp>
        <p:grpSp>
          <p:nvGrpSpPr>
            <p:cNvPr id="135" name="Group 134">
              <a:extLst>
                <a:ext uri="{FF2B5EF4-FFF2-40B4-BE49-F238E27FC236}">
                  <a16:creationId xmlns:a16="http://schemas.microsoft.com/office/drawing/2014/main" id="{655E91C8-8C00-4C5B-A874-FCE16FD07965}"/>
                </a:ext>
              </a:extLst>
            </p:cNvPr>
            <p:cNvGrpSpPr>
              <a:grpSpLocks/>
            </p:cNvGrpSpPr>
            <p:nvPr/>
          </p:nvGrpSpPr>
          <p:grpSpPr bwMode="auto">
            <a:xfrm>
              <a:off x="5316538" y="1408117"/>
              <a:ext cx="855337" cy="389758"/>
              <a:chOff x="1891" y="1104"/>
              <a:chExt cx="1116" cy="508"/>
            </a:xfrm>
          </p:grpSpPr>
          <p:cxnSp>
            <p:nvCxnSpPr>
              <p:cNvPr id="136" name="AutoShape 135">
                <a:extLst>
                  <a:ext uri="{FF2B5EF4-FFF2-40B4-BE49-F238E27FC236}">
                    <a16:creationId xmlns:a16="http://schemas.microsoft.com/office/drawing/2014/main" id="{517075FA-5F7A-4913-85D2-B10974F33ED1}"/>
                  </a:ext>
                </a:extLst>
              </p:cNvPr>
              <p:cNvCxnSpPr>
                <a:cxnSpLocks noChangeShapeType="1"/>
                <a:stCxn id="128" idx="2"/>
                <a:endCxn id="137" idx="6"/>
              </p:cNvCxnSpPr>
              <p:nvPr/>
            </p:nvCxnSpPr>
            <p:spPr bwMode="auto">
              <a:xfrm flipH="1" flipV="1">
                <a:off x="2304" y="1302"/>
                <a:ext cx="703" cy="310"/>
              </a:xfrm>
              <a:prstGeom prst="straightConnector1">
                <a:avLst/>
              </a:prstGeom>
              <a:noFill/>
              <a:ln w="38100">
                <a:solidFill>
                  <a:srgbClr val="CC0000"/>
                </a:solidFill>
                <a:round/>
                <a:headEnd/>
                <a:tailEnd type="triangle" w="med" len="med"/>
              </a:ln>
            </p:spPr>
          </p:cxnSp>
          <p:sp>
            <p:nvSpPr>
              <p:cNvPr id="137" name="AutoShape 136">
                <a:extLst>
                  <a:ext uri="{FF2B5EF4-FFF2-40B4-BE49-F238E27FC236}">
                    <a16:creationId xmlns:a16="http://schemas.microsoft.com/office/drawing/2014/main" id="{E987326B-F746-4AC0-B804-F5E85B69AB6E}"/>
                  </a:ext>
                </a:extLst>
              </p:cNvPr>
              <p:cNvSpPr>
                <a:spLocks noChangeArrowheads="1"/>
              </p:cNvSpPr>
              <p:nvPr/>
            </p:nvSpPr>
            <p:spPr bwMode="auto">
              <a:xfrm>
                <a:off x="1891" y="1104"/>
                <a:ext cx="413" cy="397"/>
              </a:xfrm>
              <a:prstGeom prst="flowChartConnector">
                <a:avLst/>
              </a:prstGeom>
              <a:noFill/>
              <a:ln w="38100">
                <a:solidFill>
                  <a:srgbClr val="CC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500" b="0" i="1" u="none" strike="noStrike" kern="1200" cap="none" spc="0" normalizeH="0" baseline="0" noProof="0" dirty="0">
                  <a:ln>
                    <a:noFill/>
                  </a:ln>
                  <a:solidFill>
                    <a:srgbClr val="000000"/>
                  </a:solidFill>
                  <a:effectLst/>
                  <a:uLnTx/>
                  <a:uFillTx/>
                  <a:latin typeface="Arial" charset="0"/>
                  <a:ea typeface="新細明體"/>
                  <a:cs typeface="Arial" charset="0"/>
                </a:endParaRPr>
              </a:p>
            </p:txBody>
          </p:sp>
        </p:grpSp>
        <p:grpSp>
          <p:nvGrpSpPr>
            <p:cNvPr id="138" name="Group 137">
              <a:extLst>
                <a:ext uri="{FF2B5EF4-FFF2-40B4-BE49-F238E27FC236}">
                  <a16:creationId xmlns:a16="http://schemas.microsoft.com/office/drawing/2014/main" id="{C4F311B4-3707-4E2C-9DE8-774CFA439C74}"/>
                </a:ext>
              </a:extLst>
            </p:cNvPr>
            <p:cNvGrpSpPr>
              <a:grpSpLocks/>
            </p:cNvGrpSpPr>
            <p:nvPr/>
          </p:nvGrpSpPr>
          <p:grpSpPr bwMode="auto">
            <a:xfrm>
              <a:off x="6186488" y="1655767"/>
              <a:ext cx="1143767" cy="583895"/>
              <a:chOff x="3024" y="1427"/>
              <a:chExt cx="1492" cy="760"/>
            </a:xfrm>
          </p:grpSpPr>
          <p:cxnSp>
            <p:nvCxnSpPr>
              <p:cNvPr id="139" name="AutoShape 138">
                <a:extLst>
                  <a:ext uri="{FF2B5EF4-FFF2-40B4-BE49-F238E27FC236}">
                    <a16:creationId xmlns:a16="http://schemas.microsoft.com/office/drawing/2014/main" id="{CCA902D3-CE43-4D7B-92FB-C55A9D714286}"/>
                  </a:ext>
                </a:extLst>
              </p:cNvPr>
              <p:cNvCxnSpPr>
                <a:cxnSpLocks noChangeShapeType="1"/>
                <a:stCxn id="113" idx="1"/>
                <a:endCxn id="128" idx="6"/>
              </p:cNvCxnSpPr>
              <p:nvPr/>
            </p:nvCxnSpPr>
            <p:spPr bwMode="auto">
              <a:xfrm rot="16200000" flipV="1">
                <a:off x="3680" y="1352"/>
                <a:ext cx="575" cy="1096"/>
              </a:xfrm>
              <a:prstGeom prst="curvedConnector2">
                <a:avLst/>
              </a:prstGeom>
              <a:noFill/>
              <a:ln w="38100">
                <a:solidFill>
                  <a:srgbClr val="CC0000"/>
                </a:solidFill>
                <a:round/>
                <a:headEnd/>
                <a:tailEnd type="triangle" w="med" len="med"/>
              </a:ln>
            </p:spPr>
          </p:cxnSp>
          <p:sp>
            <p:nvSpPr>
              <p:cNvPr id="140" name="AutoShape 139">
                <a:extLst>
                  <a:ext uri="{FF2B5EF4-FFF2-40B4-BE49-F238E27FC236}">
                    <a16:creationId xmlns:a16="http://schemas.microsoft.com/office/drawing/2014/main" id="{08C01AE4-FD64-4CC8-B204-F0EBA4524198}"/>
                  </a:ext>
                </a:extLst>
              </p:cNvPr>
              <p:cNvSpPr>
                <a:spLocks noChangeArrowheads="1"/>
              </p:cNvSpPr>
              <p:nvPr/>
            </p:nvSpPr>
            <p:spPr bwMode="auto">
              <a:xfrm>
                <a:off x="3024" y="1427"/>
                <a:ext cx="414" cy="397"/>
              </a:xfrm>
              <a:prstGeom prst="flowChartConnector">
                <a:avLst/>
              </a:prstGeom>
              <a:noFill/>
              <a:ln w="38100">
                <a:solidFill>
                  <a:srgbClr val="CC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500" b="0" i="1" u="none" strike="noStrike" kern="1200" cap="none" spc="0" normalizeH="0" baseline="0" noProof="0" dirty="0">
                  <a:ln>
                    <a:noFill/>
                  </a:ln>
                  <a:solidFill>
                    <a:srgbClr val="000000"/>
                  </a:solidFill>
                  <a:effectLst/>
                  <a:uLnTx/>
                  <a:uFillTx/>
                  <a:latin typeface="Arial" charset="0"/>
                  <a:ea typeface="新細明體"/>
                  <a:cs typeface="Arial" charset="0"/>
                </a:endParaRPr>
              </a:p>
            </p:txBody>
          </p:sp>
        </p:grpSp>
        <p:grpSp>
          <p:nvGrpSpPr>
            <p:cNvPr id="188" name="Group 187">
              <a:extLst>
                <a:ext uri="{FF2B5EF4-FFF2-40B4-BE49-F238E27FC236}">
                  <a16:creationId xmlns:a16="http://schemas.microsoft.com/office/drawing/2014/main" id="{EFA0B3C1-19B2-4FFA-AEB6-0A075AF76A22}"/>
                </a:ext>
              </a:extLst>
            </p:cNvPr>
            <p:cNvGrpSpPr>
              <a:grpSpLocks/>
            </p:cNvGrpSpPr>
            <p:nvPr/>
          </p:nvGrpSpPr>
          <p:grpSpPr bwMode="auto">
            <a:xfrm>
              <a:off x="5821364" y="2698751"/>
              <a:ext cx="588963" cy="431800"/>
              <a:chOff x="2762" y="1745"/>
              <a:chExt cx="371" cy="272"/>
            </a:xfrm>
          </p:grpSpPr>
          <p:cxnSp>
            <p:nvCxnSpPr>
              <p:cNvPr id="189" name="AutoShape 188">
                <a:extLst>
                  <a:ext uri="{FF2B5EF4-FFF2-40B4-BE49-F238E27FC236}">
                    <a16:creationId xmlns:a16="http://schemas.microsoft.com/office/drawing/2014/main" id="{1479966D-806C-4DF4-8D84-5CA7275AE9AA}"/>
                  </a:ext>
                </a:extLst>
              </p:cNvPr>
              <p:cNvCxnSpPr>
                <a:cxnSpLocks noChangeShapeType="1"/>
              </p:cNvCxnSpPr>
              <p:nvPr/>
            </p:nvCxnSpPr>
            <p:spPr bwMode="auto">
              <a:xfrm flipH="1">
                <a:off x="2934" y="1745"/>
                <a:ext cx="199" cy="114"/>
              </a:xfrm>
              <a:prstGeom prst="straightConnector1">
                <a:avLst/>
              </a:prstGeom>
              <a:noFill/>
              <a:ln w="38100">
                <a:solidFill>
                  <a:srgbClr val="CC0000"/>
                </a:solidFill>
                <a:round/>
                <a:headEnd/>
                <a:tailEnd type="triangle" w="med" len="med"/>
              </a:ln>
            </p:spPr>
          </p:cxnSp>
          <p:sp>
            <p:nvSpPr>
              <p:cNvPr id="190" name="AutoShape 189">
                <a:extLst>
                  <a:ext uri="{FF2B5EF4-FFF2-40B4-BE49-F238E27FC236}">
                    <a16:creationId xmlns:a16="http://schemas.microsoft.com/office/drawing/2014/main" id="{0C1B554A-8EA7-4E68-A53B-436D603559D4}"/>
                  </a:ext>
                </a:extLst>
              </p:cNvPr>
              <p:cNvSpPr>
                <a:spLocks noChangeArrowheads="1"/>
              </p:cNvSpPr>
              <p:nvPr/>
            </p:nvSpPr>
            <p:spPr bwMode="auto">
              <a:xfrm>
                <a:off x="2762" y="1825"/>
                <a:ext cx="200" cy="192"/>
              </a:xfrm>
              <a:prstGeom prst="flowChartConnector">
                <a:avLst/>
              </a:prstGeom>
              <a:noFill/>
              <a:ln w="38100">
                <a:solidFill>
                  <a:srgbClr val="CC0000"/>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500" b="0" i="1" u="none" strike="noStrike" kern="1200" cap="none" spc="0" normalizeH="0" baseline="0" noProof="0" dirty="0">
                  <a:ln>
                    <a:noFill/>
                  </a:ln>
                  <a:solidFill>
                    <a:srgbClr val="000000"/>
                  </a:solidFill>
                  <a:effectLst/>
                  <a:uLnTx/>
                  <a:uFillTx/>
                  <a:latin typeface="Arial" charset="0"/>
                  <a:ea typeface="新細明體"/>
                  <a:cs typeface="Arial" charset="0"/>
                </a:endParaRPr>
              </a:p>
            </p:txBody>
          </p:sp>
        </p:grpSp>
      </p:grpSp>
      <p:grpSp>
        <p:nvGrpSpPr>
          <p:cNvPr id="197" name="Group 196">
            <a:extLst>
              <a:ext uri="{FF2B5EF4-FFF2-40B4-BE49-F238E27FC236}">
                <a16:creationId xmlns:a16="http://schemas.microsoft.com/office/drawing/2014/main" id="{ACF75748-461F-48AB-A382-DCA63ED74320}"/>
              </a:ext>
            </a:extLst>
          </p:cNvPr>
          <p:cNvGrpSpPr/>
          <p:nvPr/>
        </p:nvGrpSpPr>
        <p:grpSpPr>
          <a:xfrm>
            <a:off x="1981200" y="3433765"/>
            <a:ext cx="5486400" cy="3355591"/>
            <a:chOff x="3124200" y="3433765"/>
            <a:chExt cx="5486400" cy="3355591"/>
          </a:xfrm>
        </p:grpSpPr>
        <p:grpSp>
          <p:nvGrpSpPr>
            <p:cNvPr id="4" name="Group 3">
              <a:extLst>
                <a:ext uri="{FF2B5EF4-FFF2-40B4-BE49-F238E27FC236}">
                  <a16:creationId xmlns:a16="http://schemas.microsoft.com/office/drawing/2014/main" id="{7974AD80-9D48-4272-9025-13215F4A1831}"/>
                </a:ext>
              </a:extLst>
            </p:cNvPr>
            <p:cNvGrpSpPr>
              <a:grpSpLocks/>
            </p:cNvGrpSpPr>
            <p:nvPr/>
          </p:nvGrpSpPr>
          <p:grpSpPr bwMode="auto">
            <a:xfrm>
              <a:off x="3124200" y="3433765"/>
              <a:ext cx="5486400" cy="3355591"/>
              <a:chOff x="48" y="2332"/>
              <a:chExt cx="3456" cy="2406"/>
            </a:xfrm>
          </p:grpSpPr>
          <p:sp>
            <p:nvSpPr>
              <p:cNvPr id="5" name="Text Box 4">
                <a:extLst>
                  <a:ext uri="{FF2B5EF4-FFF2-40B4-BE49-F238E27FC236}">
                    <a16:creationId xmlns:a16="http://schemas.microsoft.com/office/drawing/2014/main" id="{3A058BC3-D8ED-4658-90BF-262AD7AA0329}"/>
                  </a:ext>
                </a:extLst>
              </p:cNvPr>
              <p:cNvSpPr txBox="1">
                <a:spLocks noChangeArrowheads="1"/>
              </p:cNvSpPr>
              <p:nvPr/>
            </p:nvSpPr>
            <p:spPr bwMode="auto">
              <a:xfrm>
                <a:off x="1728" y="2332"/>
                <a:ext cx="624" cy="243"/>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新細明體"/>
                    <a:cs typeface="Arial" charset="0"/>
                  </a:rPr>
                  <a:t>S</a:t>
                </a:r>
              </a:p>
            </p:txBody>
          </p:sp>
          <p:sp>
            <p:nvSpPr>
              <p:cNvPr id="6" name="Text Box 5">
                <a:extLst>
                  <a:ext uri="{FF2B5EF4-FFF2-40B4-BE49-F238E27FC236}">
                    <a16:creationId xmlns:a16="http://schemas.microsoft.com/office/drawing/2014/main" id="{82CC96E3-4EB8-41E6-A1E8-8411714618F9}"/>
                  </a:ext>
                </a:extLst>
              </p:cNvPr>
              <p:cNvSpPr txBox="1">
                <a:spLocks noChangeArrowheads="1"/>
              </p:cNvSpPr>
              <p:nvPr/>
            </p:nvSpPr>
            <p:spPr bwMode="auto">
              <a:xfrm>
                <a:off x="48" y="3417"/>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a</a:t>
                </a:r>
              </a:p>
            </p:txBody>
          </p:sp>
          <p:sp>
            <p:nvSpPr>
              <p:cNvPr id="7" name="Text Box 6">
                <a:extLst>
                  <a:ext uri="{FF2B5EF4-FFF2-40B4-BE49-F238E27FC236}">
                    <a16:creationId xmlns:a16="http://schemas.microsoft.com/office/drawing/2014/main" id="{BB2484DC-5067-4B05-8AA0-9017EFDC0A97}"/>
                  </a:ext>
                </a:extLst>
              </p:cNvPr>
              <p:cNvSpPr txBox="1">
                <a:spLocks noChangeArrowheads="1"/>
              </p:cNvSpPr>
              <p:nvPr/>
            </p:nvSpPr>
            <p:spPr bwMode="auto">
              <a:xfrm>
                <a:off x="48" y="3033"/>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b</a:t>
                </a:r>
              </a:p>
            </p:txBody>
          </p:sp>
          <p:sp>
            <p:nvSpPr>
              <p:cNvPr id="8" name="Text Box 7">
                <a:extLst>
                  <a:ext uri="{FF2B5EF4-FFF2-40B4-BE49-F238E27FC236}">
                    <a16:creationId xmlns:a16="http://schemas.microsoft.com/office/drawing/2014/main" id="{02084E02-69C9-4A05-B916-140E1E99492A}"/>
                  </a:ext>
                </a:extLst>
              </p:cNvPr>
              <p:cNvSpPr txBox="1">
                <a:spLocks noChangeArrowheads="1"/>
              </p:cNvSpPr>
              <p:nvPr/>
            </p:nvSpPr>
            <p:spPr bwMode="auto">
              <a:xfrm>
                <a:off x="384" y="2688"/>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d</a:t>
                </a:r>
              </a:p>
            </p:txBody>
          </p:sp>
          <p:sp>
            <p:nvSpPr>
              <p:cNvPr id="9" name="Text Box 8">
                <a:extLst>
                  <a:ext uri="{FF2B5EF4-FFF2-40B4-BE49-F238E27FC236}">
                    <a16:creationId xmlns:a16="http://schemas.microsoft.com/office/drawing/2014/main" id="{99103755-E550-49F6-A6B0-651CB461ED07}"/>
                  </a:ext>
                </a:extLst>
              </p:cNvPr>
              <p:cNvSpPr txBox="1">
                <a:spLocks noChangeArrowheads="1"/>
              </p:cNvSpPr>
              <p:nvPr/>
            </p:nvSpPr>
            <p:spPr bwMode="auto">
              <a:xfrm>
                <a:off x="3264" y="2640"/>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p</a:t>
                </a:r>
              </a:p>
            </p:txBody>
          </p:sp>
          <p:sp>
            <p:nvSpPr>
              <p:cNvPr id="10" name="Text Box 9">
                <a:extLst>
                  <a:ext uri="{FF2B5EF4-FFF2-40B4-BE49-F238E27FC236}">
                    <a16:creationId xmlns:a16="http://schemas.microsoft.com/office/drawing/2014/main" id="{08303B03-1884-4883-8910-CB22C9629FBC}"/>
                  </a:ext>
                </a:extLst>
              </p:cNvPr>
              <p:cNvSpPr txBox="1">
                <a:spLocks noChangeArrowheads="1"/>
              </p:cNvSpPr>
              <p:nvPr/>
            </p:nvSpPr>
            <p:spPr bwMode="auto">
              <a:xfrm>
                <a:off x="480" y="3417"/>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a</a:t>
                </a:r>
              </a:p>
            </p:txBody>
          </p:sp>
          <p:sp>
            <p:nvSpPr>
              <p:cNvPr id="11" name="Text Box 10">
                <a:extLst>
                  <a:ext uri="{FF2B5EF4-FFF2-40B4-BE49-F238E27FC236}">
                    <a16:creationId xmlns:a16="http://schemas.microsoft.com/office/drawing/2014/main" id="{83371F14-5D4D-47E7-93C4-07088D33E682}"/>
                  </a:ext>
                </a:extLst>
              </p:cNvPr>
              <p:cNvSpPr txBox="1">
                <a:spLocks noChangeArrowheads="1"/>
              </p:cNvSpPr>
              <p:nvPr/>
            </p:nvSpPr>
            <p:spPr bwMode="auto">
              <a:xfrm>
                <a:off x="480" y="3033"/>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c</a:t>
                </a:r>
              </a:p>
            </p:txBody>
          </p:sp>
          <p:cxnSp>
            <p:nvCxnSpPr>
              <p:cNvPr id="12" name="AutoShape 11">
                <a:extLst>
                  <a:ext uri="{FF2B5EF4-FFF2-40B4-BE49-F238E27FC236}">
                    <a16:creationId xmlns:a16="http://schemas.microsoft.com/office/drawing/2014/main" id="{42F11B99-D724-4A4C-BB97-CAF4D808991A}"/>
                  </a:ext>
                </a:extLst>
              </p:cNvPr>
              <p:cNvCxnSpPr>
                <a:cxnSpLocks noChangeShapeType="1"/>
                <a:stCxn id="8" idx="2"/>
                <a:endCxn id="7" idx="0"/>
              </p:cNvCxnSpPr>
              <p:nvPr/>
            </p:nvCxnSpPr>
            <p:spPr bwMode="auto">
              <a:xfrm flipH="1">
                <a:off x="168" y="2953"/>
                <a:ext cx="336" cy="80"/>
              </a:xfrm>
              <a:prstGeom prst="straightConnector1">
                <a:avLst/>
              </a:prstGeom>
              <a:noFill/>
              <a:ln w="9525">
                <a:solidFill>
                  <a:srgbClr val="000000"/>
                </a:solidFill>
                <a:round/>
                <a:headEnd/>
                <a:tailEnd/>
              </a:ln>
            </p:spPr>
          </p:cxnSp>
          <p:cxnSp>
            <p:nvCxnSpPr>
              <p:cNvPr id="13" name="AutoShape 12">
                <a:extLst>
                  <a:ext uri="{FF2B5EF4-FFF2-40B4-BE49-F238E27FC236}">
                    <a16:creationId xmlns:a16="http://schemas.microsoft.com/office/drawing/2014/main" id="{860591CE-FB8F-4FDF-B60A-C20C59B012EB}"/>
                  </a:ext>
                </a:extLst>
              </p:cNvPr>
              <p:cNvCxnSpPr>
                <a:cxnSpLocks noChangeShapeType="1"/>
                <a:stCxn id="8" idx="2"/>
                <a:endCxn id="11" idx="0"/>
              </p:cNvCxnSpPr>
              <p:nvPr/>
            </p:nvCxnSpPr>
            <p:spPr bwMode="auto">
              <a:xfrm>
                <a:off x="504" y="2953"/>
                <a:ext cx="96" cy="80"/>
              </a:xfrm>
              <a:prstGeom prst="straightConnector1">
                <a:avLst/>
              </a:prstGeom>
              <a:noFill/>
              <a:ln w="9525">
                <a:solidFill>
                  <a:srgbClr val="000000"/>
                </a:solidFill>
                <a:round/>
                <a:headEnd/>
                <a:tailEnd/>
              </a:ln>
            </p:spPr>
          </p:cxnSp>
          <p:cxnSp>
            <p:nvCxnSpPr>
              <p:cNvPr id="14" name="AutoShape 13">
                <a:extLst>
                  <a:ext uri="{FF2B5EF4-FFF2-40B4-BE49-F238E27FC236}">
                    <a16:creationId xmlns:a16="http://schemas.microsoft.com/office/drawing/2014/main" id="{46ABFB52-EE3B-4DA6-8104-F0F446DEA76F}"/>
                  </a:ext>
                </a:extLst>
              </p:cNvPr>
              <p:cNvCxnSpPr>
                <a:cxnSpLocks noChangeShapeType="1"/>
                <a:stCxn id="7" idx="2"/>
                <a:endCxn id="6" idx="0"/>
              </p:cNvCxnSpPr>
              <p:nvPr/>
            </p:nvCxnSpPr>
            <p:spPr bwMode="auto">
              <a:xfrm>
                <a:off x="168" y="3298"/>
                <a:ext cx="0" cy="119"/>
              </a:xfrm>
              <a:prstGeom prst="straightConnector1">
                <a:avLst/>
              </a:prstGeom>
              <a:noFill/>
              <a:ln w="9525">
                <a:solidFill>
                  <a:srgbClr val="000000"/>
                </a:solidFill>
                <a:round/>
                <a:headEnd/>
                <a:tailEnd/>
              </a:ln>
            </p:spPr>
          </p:cxnSp>
          <p:cxnSp>
            <p:nvCxnSpPr>
              <p:cNvPr id="15" name="AutoShape 14">
                <a:extLst>
                  <a:ext uri="{FF2B5EF4-FFF2-40B4-BE49-F238E27FC236}">
                    <a16:creationId xmlns:a16="http://schemas.microsoft.com/office/drawing/2014/main" id="{75165DC7-5C74-4933-A684-10A6510AE766}"/>
                  </a:ext>
                </a:extLst>
              </p:cNvPr>
              <p:cNvCxnSpPr>
                <a:cxnSpLocks noChangeShapeType="1"/>
                <a:stCxn id="11" idx="2"/>
                <a:endCxn id="10" idx="0"/>
              </p:cNvCxnSpPr>
              <p:nvPr/>
            </p:nvCxnSpPr>
            <p:spPr bwMode="auto">
              <a:xfrm>
                <a:off x="600" y="3298"/>
                <a:ext cx="0" cy="119"/>
              </a:xfrm>
              <a:prstGeom prst="straightConnector1">
                <a:avLst/>
              </a:prstGeom>
              <a:noFill/>
              <a:ln w="9525">
                <a:solidFill>
                  <a:srgbClr val="000000"/>
                </a:solidFill>
                <a:round/>
                <a:headEnd/>
                <a:tailEnd/>
              </a:ln>
            </p:spPr>
          </p:cxnSp>
          <p:grpSp>
            <p:nvGrpSpPr>
              <p:cNvPr id="16" name="Group 15">
                <a:extLst>
                  <a:ext uri="{FF2B5EF4-FFF2-40B4-BE49-F238E27FC236}">
                    <a16:creationId xmlns:a16="http://schemas.microsoft.com/office/drawing/2014/main" id="{EFC0E3DE-571A-4329-A958-918A3698F3B1}"/>
                  </a:ext>
                </a:extLst>
              </p:cNvPr>
              <p:cNvGrpSpPr>
                <a:grpSpLocks/>
              </p:cNvGrpSpPr>
              <p:nvPr/>
            </p:nvGrpSpPr>
            <p:grpSpPr bwMode="auto">
              <a:xfrm>
                <a:off x="1776" y="2640"/>
                <a:ext cx="1104" cy="1714"/>
                <a:chOff x="1152" y="2640"/>
                <a:chExt cx="1104" cy="1714"/>
              </a:xfrm>
            </p:grpSpPr>
            <p:sp>
              <p:nvSpPr>
                <p:cNvPr id="43" name="Text Box 16">
                  <a:extLst>
                    <a:ext uri="{FF2B5EF4-FFF2-40B4-BE49-F238E27FC236}">
                      <a16:creationId xmlns:a16="http://schemas.microsoft.com/office/drawing/2014/main" id="{303E1AD4-044B-4B59-A30A-1993FB02C543}"/>
                    </a:ext>
                  </a:extLst>
                </p:cNvPr>
                <p:cNvSpPr txBox="1">
                  <a:spLocks noChangeArrowheads="1"/>
                </p:cNvSpPr>
                <p:nvPr/>
              </p:nvSpPr>
              <p:spPr bwMode="auto">
                <a:xfrm>
                  <a:off x="1536" y="2640"/>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e</a:t>
                  </a:r>
                </a:p>
              </p:txBody>
            </p:sp>
            <p:sp>
              <p:nvSpPr>
                <p:cNvPr id="44" name="Text Box 17">
                  <a:extLst>
                    <a:ext uri="{FF2B5EF4-FFF2-40B4-BE49-F238E27FC236}">
                      <a16:creationId xmlns:a16="http://schemas.microsoft.com/office/drawing/2014/main" id="{3B83D16F-06BA-4B14-9666-32935B1BD786}"/>
                    </a:ext>
                  </a:extLst>
                </p:cNvPr>
                <p:cNvSpPr txBox="1">
                  <a:spLocks noChangeArrowheads="1"/>
                </p:cNvSpPr>
                <p:nvPr/>
              </p:nvSpPr>
              <p:spPr bwMode="auto">
                <a:xfrm>
                  <a:off x="1152" y="3408"/>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p</a:t>
                  </a:r>
                </a:p>
              </p:txBody>
            </p:sp>
            <p:sp>
              <p:nvSpPr>
                <p:cNvPr id="45" name="Text Box 18">
                  <a:extLst>
                    <a:ext uri="{FF2B5EF4-FFF2-40B4-BE49-F238E27FC236}">
                      <a16:creationId xmlns:a16="http://schemas.microsoft.com/office/drawing/2014/main" id="{E59614ED-2176-4007-80C5-C3E6EC12F68C}"/>
                    </a:ext>
                  </a:extLst>
                </p:cNvPr>
                <p:cNvSpPr txBox="1">
                  <a:spLocks noChangeArrowheads="1"/>
                </p:cNvSpPr>
                <p:nvPr/>
              </p:nvSpPr>
              <p:spPr bwMode="auto">
                <a:xfrm>
                  <a:off x="1296" y="3024"/>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h</a:t>
                  </a:r>
                </a:p>
              </p:txBody>
            </p:sp>
            <p:sp>
              <p:nvSpPr>
                <p:cNvPr id="46" name="Text Box 19">
                  <a:extLst>
                    <a:ext uri="{FF2B5EF4-FFF2-40B4-BE49-F238E27FC236}">
                      <a16:creationId xmlns:a16="http://schemas.microsoft.com/office/drawing/2014/main" id="{6FC6B231-9820-4B28-8545-437029543796}"/>
                    </a:ext>
                  </a:extLst>
                </p:cNvPr>
                <p:cNvSpPr txBox="1">
                  <a:spLocks noChangeArrowheads="1"/>
                </p:cNvSpPr>
                <p:nvPr/>
              </p:nvSpPr>
              <p:spPr bwMode="auto">
                <a:xfrm>
                  <a:off x="1728" y="3408"/>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f</a:t>
                  </a:r>
                </a:p>
              </p:txBody>
            </p:sp>
            <p:sp>
              <p:nvSpPr>
                <p:cNvPr id="47" name="Text Box 20">
                  <a:extLst>
                    <a:ext uri="{FF2B5EF4-FFF2-40B4-BE49-F238E27FC236}">
                      <a16:creationId xmlns:a16="http://schemas.microsoft.com/office/drawing/2014/main" id="{A747746F-4A8C-4D13-9873-3EF60588C3CC}"/>
                    </a:ext>
                  </a:extLst>
                </p:cNvPr>
                <p:cNvSpPr txBox="1">
                  <a:spLocks noChangeArrowheads="1"/>
                </p:cNvSpPr>
                <p:nvPr/>
              </p:nvSpPr>
              <p:spPr bwMode="auto">
                <a:xfrm>
                  <a:off x="1728" y="3024"/>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r</a:t>
                  </a:r>
                </a:p>
              </p:txBody>
            </p:sp>
            <p:sp>
              <p:nvSpPr>
                <p:cNvPr id="48" name="Text Box 21">
                  <a:extLst>
                    <a:ext uri="{FF2B5EF4-FFF2-40B4-BE49-F238E27FC236}">
                      <a16:creationId xmlns:a16="http://schemas.microsoft.com/office/drawing/2014/main" id="{BBF02419-7BEA-4998-A4C7-FCABFD84456F}"/>
                    </a:ext>
                  </a:extLst>
                </p:cNvPr>
                <p:cNvSpPr txBox="1">
                  <a:spLocks noChangeArrowheads="1"/>
                </p:cNvSpPr>
                <p:nvPr/>
              </p:nvSpPr>
              <p:spPr bwMode="auto">
                <a:xfrm>
                  <a:off x="1440" y="3408"/>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q</a:t>
                  </a:r>
                </a:p>
              </p:txBody>
            </p:sp>
            <p:sp>
              <p:nvSpPr>
                <p:cNvPr id="49" name="Text Box 22">
                  <a:extLst>
                    <a:ext uri="{FF2B5EF4-FFF2-40B4-BE49-F238E27FC236}">
                      <a16:creationId xmlns:a16="http://schemas.microsoft.com/office/drawing/2014/main" id="{461B9116-E93D-482A-BC41-B4F91D528E7E}"/>
                    </a:ext>
                  </a:extLst>
                </p:cNvPr>
                <p:cNvSpPr txBox="1">
                  <a:spLocks noChangeArrowheads="1"/>
                </p:cNvSpPr>
                <p:nvPr/>
              </p:nvSpPr>
              <p:spPr bwMode="auto">
                <a:xfrm>
                  <a:off x="1152" y="3753"/>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q</a:t>
                  </a:r>
                </a:p>
              </p:txBody>
            </p:sp>
            <p:sp>
              <p:nvSpPr>
                <p:cNvPr id="50" name="Text Box 23">
                  <a:extLst>
                    <a:ext uri="{FF2B5EF4-FFF2-40B4-BE49-F238E27FC236}">
                      <a16:creationId xmlns:a16="http://schemas.microsoft.com/office/drawing/2014/main" id="{0A1DE070-1B70-4EFF-8616-477C6ACFF39F}"/>
                    </a:ext>
                  </a:extLst>
                </p:cNvPr>
                <p:cNvSpPr txBox="1">
                  <a:spLocks noChangeArrowheads="1"/>
                </p:cNvSpPr>
                <p:nvPr/>
              </p:nvSpPr>
              <p:spPr bwMode="auto">
                <a:xfrm>
                  <a:off x="1584" y="3753"/>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c</a:t>
                  </a:r>
                </a:p>
              </p:txBody>
            </p:sp>
            <p:sp>
              <p:nvSpPr>
                <p:cNvPr id="51" name="Text Box 24">
                  <a:extLst>
                    <a:ext uri="{FF2B5EF4-FFF2-40B4-BE49-F238E27FC236}">
                      <a16:creationId xmlns:a16="http://schemas.microsoft.com/office/drawing/2014/main" id="{556AC2CF-CA6E-4AA2-B3DC-9A42C9417E17}"/>
                    </a:ext>
                  </a:extLst>
                </p:cNvPr>
                <p:cNvSpPr txBox="1">
                  <a:spLocks noChangeArrowheads="1"/>
                </p:cNvSpPr>
                <p:nvPr/>
              </p:nvSpPr>
              <p:spPr bwMode="auto">
                <a:xfrm>
                  <a:off x="1776" y="3792"/>
                  <a:ext cx="480" cy="243"/>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新細明體"/>
                      <a:cs typeface="Arial" charset="0"/>
                    </a:rPr>
                    <a:t>G</a:t>
                  </a:r>
                </a:p>
              </p:txBody>
            </p:sp>
            <p:sp>
              <p:nvSpPr>
                <p:cNvPr id="52" name="Text Box 25">
                  <a:extLst>
                    <a:ext uri="{FF2B5EF4-FFF2-40B4-BE49-F238E27FC236}">
                      <a16:creationId xmlns:a16="http://schemas.microsoft.com/office/drawing/2014/main" id="{D2480C06-4CAB-4F5D-B010-203DEF294C79}"/>
                    </a:ext>
                  </a:extLst>
                </p:cNvPr>
                <p:cNvSpPr txBox="1">
                  <a:spLocks noChangeArrowheads="1"/>
                </p:cNvSpPr>
                <p:nvPr/>
              </p:nvSpPr>
              <p:spPr bwMode="auto">
                <a:xfrm>
                  <a:off x="1584" y="4089"/>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a</a:t>
                  </a:r>
                </a:p>
              </p:txBody>
            </p:sp>
            <p:cxnSp>
              <p:nvCxnSpPr>
                <p:cNvPr id="53" name="AutoShape 26">
                  <a:extLst>
                    <a:ext uri="{FF2B5EF4-FFF2-40B4-BE49-F238E27FC236}">
                      <a16:creationId xmlns:a16="http://schemas.microsoft.com/office/drawing/2014/main" id="{F609E603-EB71-4040-B702-87D1B5FE77C8}"/>
                    </a:ext>
                  </a:extLst>
                </p:cNvPr>
                <p:cNvCxnSpPr>
                  <a:cxnSpLocks noChangeShapeType="1"/>
                  <a:stCxn id="43" idx="2"/>
                  <a:endCxn id="45" idx="0"/>
                </p:cNvCxnSpPr>
                <p:nvPr/>
              </p:nvCxnSpPr>
              <p:spPr bwMode="auto">
                <a:xfrm flipH="1">
                  <a:off x="1416" y="2905"/>
                  <a:ext cx="240" cy="119"/>
                </a:xfrm>
                <a:prstGeom prst="straightConnector1">
                  <a:avLst/>
                </a:prstGeom>
                <a:noFill/>
                <a:ln w="9525">
                  <a:solidFill>
                    <a:srgbClr val="000000"/>
                  </a:solidFill>
                  <a:round/>
                  <a:headEnd/>
                  <a:tailEnd/>
                </a:ln>
              </p:spPr>
            </p:cxnSp>
            <p:cxnSp>
              <p:nvCxnSpPr>
                <p:cNvPr id="54" name="AutoShape 27">
                  <a:extLst>
                    <a:ext uri="{FF2B5EF4-FFF2-40B4-BE49-F238E27FC236}">
                      <a16:creationId xmlns:a16="http://schemas.microsoft.com/office/drawing/2014/main" id="{7C469A8F-FC8A-42A4-888C-481C73F1E4B3}"/>
                    </a:ext>
                  </a:extLst>
                </p:cNvPr>
                <p:cNvCxnSpPr>
                  <a:cxnSpLocks noChangeShapeType="1"/>
                  <a:stCxn id="43" idx="2"/>
                  <a:endCxn id="47" idx="0"/>
                </p:cNvCxnSpPr>
                <p:nvPr/>
              </p:nvCxnSpPr>
              <p:spPr bwMode="auto">
                <a:xfrm>
                  <a:off x="1656" y="2905"/>
                  <a:ext cx="192" cy="119"/>
                </a:xfrm>
                <a:prstGeom prst="straightConnector1">
                  <a:avLst/>
                </a:prstGeom>
                <a:noFill/>
                <a:ln w="9525">
                  <a:solidFill>
                    <a:srgbClr val="000000"/>
                  </a:solidFill>
                  <a:round/>
                  <a:headEnd/>
                  <a:tailEnd/>
                </a:ln>
              </p:spPr>
            </p:cxnSp>
            <p:cxnSp>
              <p:nvCxnSpPr>
                <p:cNvPr id="55" name="AutoShape 28">
                  <a:extLst>
                    <a:ext uri="{FF2B5EF4-FFF2-40B4-BE49-F238E27FC236}">
                      <a16:creationId xmlns:a16="http://schemas.microsoft.com/office/drawing/2014/main" id="{8818C4B5-EE62-41F5-91AD-3528327539D3}"/>
                    </a:ext>
                  </a:extLst>
                </p:cNvPr>
                <p:cNvCxnSpPr>
                  <a:cxnSpLocks noChangeShapeType="1"/>
                  <a:stCxn id="45" idx="2"/>
                  <a:endCxn id="44" idx="0"/>
                </p:cNvCxnSpPr>
                <p:nvPr/>
              </p:nvCxnSpPr>
              <p:spPr bwMode="auto">
                <a:xfrm flipH="1">
                  <a:off x="1272" y="3289"/>
                  <a:ext cx="144" cy="119"/>
                </a:xfrm>
                <a:prstGeom prst="straightConnector1">
                  <a:avLst/>
                </a:prstGeom>
                <a:noFill/>
                <a:ln w="9525">
                  <a:solidFill>
                    <a:srgbClr val="000000"/>
                  </a:solidFill>
                  <a:round/>
                  <a:headEnd/>
                  <a:tailEnd/>
                </a:ln>
              </p:spPr>
            </p:cxnSp>
            <p:cxnSp>
              <p:nvCxnSpPr>
                <p:cNvPr id="56" name="AutoShape 29">
                  <a:extLst>
                    <a:ext uri="{FF2B5EF4-FFF2-40B4-BE49-F238E27FC236}">
                      <a16:creationId xmlns:a16="http://schemas.microsoft.com/office/drawing/2014/main" id="{41587327-7A81-4868-9872-338D3A91F1B8}"/>
                    </a:ext>
                  </a:extLst>
                </p:cNvPr>
                <p:cNvCxnSpPr>
                  <a:cxnSpLocks noChangeShapeType="1"/>
                  <a:stCxn id="45" idx="2"/>
                  <a:endCxn id="48" idx="0"/>
                </p:cNvCxnSpPr>
                <p:nvPr/>
              </p:nvCxnSpPr>
              <p:spPr bwMode="auto">
                <a:xfrm>
                  <a:off x="1416" y="3289"/>
                  <a:ext cx="144" cy="119"/>
                </a:xfrm>
                <a:prstGeom prst="straightConnector1">
                  <a:avLst/>
                </a:prstGeom>
                <a:noFill/>
                <a:ln w="9525">
                  <a:solidFill>
                    <a:srgbClr val="000000"/>
                  </a:solidFill>
                  <a:round/>
                  <a:headEnd/>
                  <a:tailEnd/>
                </a:ln>
              </p:spPr>
            </p:cxnSp>
            <p:cxnSp>
              <p:nvCxnSpPr>
                <p:cNvPr id="57" name="AutoShape 30">
                  <a:extLst>
                    <a:ext uri="{FF2B5EF4-FFF2-40B4-BE49-F238E27FC236}">
                      <a16:creationId xmlns:a16="http://schemas.microsoft.com/office/drawing/2014/main" id="{5874390D-94CC-4F72-9E7C-AA0A66A36A65}"/>
                    </a:ext>
                  </a:extLst>
                </p:cNvPr>
                <p:cNvCxnSpPr>
                  <a:cxnSpLocks noChangeShapeType="1"/>
                  <a:stCxn id="47" idx="2"/>
                  <a:endCxn id="46" idx="0"/>
                </p:cNvCxnSpPr>
                <p:nvPr/>
              </p:nvCxnSpPr>
              <p:spPr bwMode="auto">
                <a:xfrm>
                  <a:off x="1848" y="3289"/>
                  <a:ext cx="0" cy="119"/>
                </a:xfrm>
                <a:prstGeom prst="straightConnector1">
                  <a:avLst/>
                </a:prstGeom>
                <a:noFill/>
                <a:ln w="9525">
                  <a:solidFill>
                    <a:srgbClr val="000000"/>
                  </a:solidFill>
                  <a:round/>
                  <a:headEnd/>
                  <a:tailEnd/>
                </a:ln>
              </p:spPr>
            </p:cxnSp>
            <p:cxnSp>
              <p:nvCxnSpPr>
                <p:cNvPr id="58" name="AutoShape 31">
                  <a:extLst>
                    <a:ext uri="{FF2B5EF4-FFF2-40B4-BE49-F238E27FC236}">
                      <a16:creationId xmlns:a16="http://schemas.microsoft.com/office/drawing/2014/main" id="{49ACB69A-C272-4952-8EA0-5694BB47327B}"/>
                    </a:ext>
                  </a:extLst>
                </p:cNvPr>
                <p:cNvCxnSpPr>
                  <a:cxnSpLocks noChangeShapeType="1"/>
                  <a:stCxn id="44" idx="2"/>
                  <a:endCxn id="49" idx="0"/>
                </p:cNvCxnSpPr>
                <p:nvPr/>
              </p:nvCxnSpPr>
              <p:spPr bwMode="auto">
                <a:xfrm>
                  <a:off x="1272" y="3673"/>
                  <a:ext cx="0" cy="80"/>
                </a:xfrm>
                <a:prstGeom prst="straightConnector1">
                  <a:avLst/>
                </a:prstGeom>
                <a:noFill/>
                <a:ln w="9525">
                  <a:solidFill>
                    <a:srgbClr val="000000"/>
                  </a:solidFill>
                  <a:round/>
                  <a:headEnd/>
                  <a:tailEnd/>
                </a:ln>
              </p:spPr>
            </p:cxnSp>
            <p:cxnSp>
              <p:nvCxnSpPr>
                <p:cNvPr id="59" name="AutoShape 32">
                  <a:extLst>
                    <a:ext uri="{FF2B5EF4-FFF2-40B4-BE49-F238E27FC236}">
                      <a16:creationId xmlns:a16="http://schemas.microsoft.com/office/drawing/2014/main" id="{1127AEF1-AD88-4B4F-9401-BB15418D03A9}"/>
                    </a:ext>
                  </a:extLst>
                </p:cNvPr>
                <p:cNvCxnSpPr>
                  <a:cxnSpLocks noChangeShapeType="1"/>
                  <a:stCxn id="46" idx="2"/>
                  <a:endCxn id="50" idx="0"/>
                </p:cNvCxnSpPr>
                <p:nvPr/>
              </p:nvCxnSpPr>
              <p:spPr bwMode="auto">
                <a:xfrm flipH="1">
                  <a:off x="1704" y="3673"/>
                  <a:ext cx="144" cy="80"/>
                </a:xfrm>
                <a:prstGeom prst="straightConnector1">
                  <a:avLst/>
                </a:prstGeom>
                <a:noFill/>
                <a:ln w="9525">
                  <a:solidFill>
                    <a:srgbClr val="000000"/>
                  </a:solidFill>
                  <a:round/>
                  <a:headEnd/>
                  <a:tailEnd/>
                </a:ln>
              </p:spPr>
            </p:cxnSp>
            <p:cxnSp>
              <p:nvCxnSpPr>
                <p:cNvPr id="60" name="AutoShape 33">
                  <a:extLst>
                    <a:ext uri="{FF2B5EF4-FFF2-40B4-BE49-F238E27FC236}">
                      <a16:creationId xmlns:a16="http://schemas.microsoft.com/office/drawing/2014/main" id="{AAB3FDFA-0453-467C-8969-50A795BCCC8E}"/>
                    </a:ext>
                  </a:extLst>
                </p:cNvPr>
                <p:cNvCxnSpPr>
                  <a:cxnSpLocks noChangeShapeType="1"/>
                  <a:stCxn id="46" idx="2"/>
                  <a:endCxn id="51" idx="0"/>
                </p:cNvCxnSpPr>
                <p:nvPr/>
              </p:nvCxnSpPr>
              <p:spPr bwMode="auto">
                <a:xfrm>
                  <a:off x="1848" y="3673"/>
                  <a:ext cx="168" cy="119"/>
                </a:xfrm>
                <a:prstGeom prst="straightConnector1">
                  <a:avLst/>
                </a:prstGeom>
                <a:noFill/>
                <a:ln w="9525">
                  <a:solidFill>
                    <a:srgbClr val="000000"/>
                  </a:solidFill>
                  <a:round/>
                  <a:headEnd/>
                  <a:tailEnd/>
                </a:ln>
              </p:spPr>
            </p:cxnSp>
            <p:cxnSp>
              <p:nvCxnSpPr>
                <p:cNvPr id="61" name="AutoShape 34">
                  <a:extLst>
                    <a:ext uri="{FF2B5EF4-FFF2-40B4-BE49-F238E27FC236}">
                      <a16:creationId xmlns:a16="http://schemas.microsoft.com/office/drawing/2014/main" id="{585EE848-8C46-4EB1-A115-03DA8EF22B71}"/>
                    </a:ext>
                  </a:extLst>
                </p:cNvPr>
                <p:cNvCxnSpPr>
                  <a:cxnSpLocks noChangeShapeType="1"/>
                  <a:stCxn id="50" idx="2"/>
                  <a:endCxn id="52" idx="0"/>
                </p:cNvCxnSpPr>
                <p:nvPr/>
              </p:nvCxnSpPr>
              <p:spPr bwMode="auto">
                <a:xfrm>
                  <a:off x="1704" y="4018"/>
                  <a:ext cx="0" cy="71"/>
                </a:xfrm>
                <a:prstGeom prst="straightConnector1">
                  <a:avLst/>
                </a:prstGeom>
                <a:noFill/>
                <a:ln w="9525">
                  <a:solidFill>
                    <a:srgbClr val="000000"/>
                  </a:solidFill>
                  <a:round/>
                  <a:headEnd/>
                  <a:tailEnd/>
                </a:ln>
              </p:spPr>
            </p:cxnSp>
          </p:grpSp>
          <p:sp>
            <p:nvSpPr>
              <p:cNvPr id="17" name="Text Box 35">
                <a:extLst>
                  <a:ext uri="{FF2B5EF4-FFF2-40B4-BE49-F238E27FC236}">
                    <a16:creationId xmlns:a16="http://schemas.microsoft.com/office/drawing/2014/main" id="{42BD9ED0-F00D-4D2E-B6BC-3AA739F49F99}"/>
                  </a:ext>
                </a:extLst>
              </p:cNvPr>
              <p:cNvSpPr txBox="1">
                <a:spLocks noChangeArrowheads="1"/>
              </p:cNvSpPr>
              <p:nvPr/>
            </p:nvSpPr>
            <p:spPr bwMode="auto">
              <a:xfrm>
                <a:off x="3264" y="2994"/>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q</a:t>
                </a:r>
              </a:p>
            </p:txBody>
          </p:sp>
          <p:cxnSp>
            <p:nvCxnSpPr>
              <p:cNvPr id="18" name="AutoShape 36">
                <a:extLst>
                  <a:ext uri="{FF2B5EF4-FFF2-40B4-BE49-F238E27FC236}">
                    <a16:creationId xmlns:a16="http://schemas.microsoft.com/office/drawing/2014/main" id="{11A976E6-ADA1-4B6D-8306-572ECA66B493}"/>
                  </a:ext>
                </a:extLst>
              </p:cNvPr>
              <p:cNvCxnSpPr>
                <a:cxnSpLocks noChangeShapeType="1"/>
                <a:stCxn id="9" idx="2"/>
                <a:endCxn id="17" idx="0"/>
              </p:cNvCxnSpPr>
              <p:nvPr/>
            </p:nvCxnSpPr>
            <p:spPr bwMode="auto">
              <a:xfrm>
                <a:off x="3384" y="2905"/>
                <a:ext cx="0" cy="89"/>
              </a:xfrm>
              <a:prstGeom prst="straightConnector1">
                <a:avLst/>
              </a:prstGeom>
              <a:noFill/>
              <a:ln w="9525">
                <a:solidFill>
                  <a:srgbClr val="000000"/>
                </a:solidFill>
                <a:round/>
                <a:headEnd/>
                <a:tailEnd/>
              </a:ln>
            </p:spPr>
          </p:cxnSp>
          <p:grpSp>
            <p:nvGrpSpPr>
              <p:cNvPr id="19" name="Group 37">
                <a:extLst>
                  <a:ext uri="{FF2B5EF4-FFF2-40B4-BE49-F238E27FC236}">
                    <a16:creationId xmlns:a16="http://schemas.microsoft.com/office/drawing/2014/main" id="{940E767A-F8C3-4DD1-9287-C98E7A875633}"/>
                  </a:ext>
                </a:extLst>
              </p:cNvPr>
              <p:cNvGrpSpPr>
                <a:grpSpLocks/>
              </p:cNvGrpSpPr>
              <p:nvPr/>
            </p:nvGrpSpPr>
            <p:grpSpPr bwMode="auto">
              <a:xfrm>
                <a:off x="624" y="3024"/>
                <a:ext cx="1104" cy="1714"/>
                <a:chOff x="1152" y="2640"/>
                <a:chExt cx="1104" cy="1714"/>
              </a:xfrm>
            </p:grpSpPr>
            <p:sp>
              <p:nvSpPr>
                <p:cNvPr id="24" name="Text Box 38">
                  <a:extLst>
                    <a:ext uri="{FF2B5EF4-FFF2-40B4-BE49-F238E27FC236}">
                      <a16:creationId xmlns:a16="http://schemas.microsoft.com/office/drawing/2014/main" id="{66A1ED8F-C06E-448F-89BE-A500E5871682}"/>
                    </a:ext>
                  </a:extLst>
                </p:cNvPr>
                <p:cNvSpPr txBox="1">
                  <a:spLocks noChangeArrowheads="1"/>
                </p:cNvSpPr>
                <p:nvPr/>
              </p:nvSpPr>
              <p:spPr bwMode="auto">
                <a:xfrm>
                  <a:off x="1536" y="2640"/>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e</a:t>
                  </a:r>
                </a:p>
              </p:txBody>
            </p:sp>
            <p:sp>
              <p:nvSpPr>
                <p:cNvPr id="25" name="Text Box 39">
                  <a:extLst>
                    <a:ext uri="{FF2B5EF4-FFF2-40B4-BE49-F238E27FC236}">
                      <a16:creationId xmlns:a16="http://schemas.microsoft.com/office/drawing/2014/main" id="{DF15616F-39FC-4733-9AFD-C738CA3B9740}"/>
                    </a:ext>
                  </a:extLst>
                </p:cNvPr>
                <p:cNvSpPr txBox="1">
                  <a:spLocks noChangeArrowheads="1"/>
                </p:cNvSpPr>
                <p:nvPr/>
              </p:nvSpPr>
              <p:spPr bwMode="auto">
                <a:xfrm>
                  <a:off x="1152" y="3408"/>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p</a:t>
                  </a:r>
                </a:p>
              </p:txBody>
            </p:sp>
            <p:sp>
              <p:nvSpPr>
                <p:cNvPr id="26" name="Text Box 40">
                  <a:extLst>
                    <a:ext uri="{FF2B5EF4-FFF2-40B4-BE49-F238E27FC236}">
                      <a16:creationId xmlns:a16="http://schemas.microsoft.com/office/drawing/2014/main" id="{51B252DA-11F6-4AB2-8523-C2BAD7417101}"/>
                    </a:ext>
                  </a:extLst>
                </p:cNvPr>
                <p:cNvSpPr txBox="1">
                  <a:spLocks noChangeArrowheads="1"/>
                </p:cNvSpPr>
                <p:nvPr/>
              </p:nvSpPr>
              <p:spPr bwMode="auto">
                <a:xfrm>
                  <a:off x="1296" y="3024"/>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h</a:t>
                  </a:r>
                </a:p>
              </p:txBody>
            </p:sp>
            <p:sp>
              <p:nvSpPr>
                <p:cNvPr id="27" name="Text Box 41">
                  <a:extLst>
                    <a:ext uri="{FF2B5EF4-FFF2-40B4-BE49-F238E27FC236}">
                      <a16:creationId xmlns:a16="http://schemas.microsoft.com/office/drawing/2014/main" id="{49D13E1E-97A5-43BB-A12F-1D09179D5154}"/>
                    </a:ext>
                  </a:extLst>
                </p:cNvPr>
                <p:cNvSpPr txBox="1">
                  <a:spLocks noChangeArrowheads="1"/>
                </p:cNvSpPr>
                <p:nvPr/>
              </p:nvSpPr>
              <p:spPr bwMode="auto">
                <a:xfrm>
                  <a:off x="1728" y="3408"/>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f</a:t>
                  </a:r>
                </a:p>
              </p:txBody>
            </p:sp>
            <p:sp>
              <p:nvSpPr>
                <p:cNvPr id="28" name="Text Box 42">
                  <a:extLst>
                    <a:ext uri="{FF2B5EF4-FFF2-40B4-BE49-F238E27FC236}">
                      <a16:creationId xmlns:a16="http://schemas.microsoft.com/office/drawing/2014/main" id="{10B065A5-C05C-4644-8EF9-7742C238C0B9}"/>
                    </a:ext>
                  </a:extLst>
                </p:cNvPr>
                <p:cNvSpPr txBox="1">
                  <a:spLocks noChangeArrowheads="1"/>
                </p:cNvSpPr>
                <p:nvPr/>
              </p:nvSpPr>
              <p:spPr bwMode="auto">
                <a:xfrm>
                  <a:off x="1728" y="3024"/>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r</a:t>
                  </a:r>
                </a:p>
              </p:txBody>
            </p:sp>
            <p:sp>
              <p:nvSpPr>
                <p:cNvPr id="29" name="Text Box 43">
                  <a:extLst>
                    <a:ext uri="{FF2B5EF4-FFF2-40B4-BE49-F238E27FC236}">
                      <a16:creationId xmlns:a16="http://schemas.microsoft.com/office/drawing/2014/main" id="{38D4738E-E23F-480D-B6FA-C6186ED9D4D0}"/>
                    </a:ext>
                  </a:extLst>
                </p:cNvPr>
                <p:cNvSpPr txBox="1">
                  <a:spLocks noChangeArrowheads="1"/>
                </p:cNvSpPr>
                <p:nvPr/>
              </p:nvSpPr>
              <p:spPr bwMode="auto">
                <a:xfrm>
                  <a:off x="1440" y="3408"/>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q</a:t>
                  </a:r>
                </a:p>
              </p:txBody>
            </p:sp>
            <p:sp>
              <p:nvSpPr>
                <p:cNvPr id="30" name="Text Box 44">
                  <a:extLst>
                    <a:ext uri="{FF2B5EF4-FFF2-40B4-BE49-F238E27FC236}">
                      <a16:creationId xmlns:a16="http://schemas.microsoft.com/office/drawing/2014/main" id="{5CAA3B84-6315-49EE-8750-5D7381DA0A7F}"/>
                    </a:ext>
                  </a:extLst>
                </p:cNvPr>
                <p:cNvSpPr txBox="1">
                  <a:spLocks noChangeArrowheads="1"/>
                </p:cNvSpPr>
                <p:nvPr/>
              </p:nvSpPr>
              <p:spPr bwMode="auto">
                <a:xfrm>
                  <a:off x="1152" y="3753"/>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q</a:t>
                  </a:r>
                </a:p>
              </p:txBody>
            </p:sp>
            <p:sp>
              <p:nvSpPr>
                <p:cNvPr id="31" name="Text Box 45">
                  <a:extLst>
                    <a:ext uri="{FF2B5EF4-FFF2-40B4-BE49-F238E27FC236}">
                      <a16:creationId xmlns:a16="http://schemas.microsoft.com/office/drawing/2014/main" id="{7EC9F054-8DB8-428A-BC9F-1F8E78811724}"/>
                    </a:ext>
                  </a:extLst>
                </p:cNvPr>
                <p:cNvSpPr txBox="1">
                  <a:spLocks noChangeArrowheads="1"/>
                </p:cNvSpPr>
                <p:nvPr/>
              </p:nvSpPr>
              <p:spPr bwMode="auto">
                <a:xfrm>
                  <a:off x="1584" y="3753"/>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c</a:t>
                  </a:r>
                </a:p>
              </p:txBody>
            </p:sp>
            <p:sp>
              <p:nvSpPr>
                <p:cNvPr id="32" name="Text Box 46">
                  <a:extLst>
                    <a:ext uri="{FF2B5EF4-FFF2-40B4-BE49-F238E27FC236}">
                      <a16:creationId xmlns:a16="http://schemas.microsoft.com/office/drawing/2014/main" id="{FE565081-A006-41C1-BE0E-3F7DF711BF6A}"/>
                    </a:ext>
                  </a:extLst>
                </p:cNvPr>
                <p:cNvSpPr txBox="1">
                  <a:spLocks noChangeArrowheads="1"/>
                </p:cNvSpPr>
                <p:nvPr/>
              </p:nvSpPr>
              <p:spPr bwMode="auto">
                <a:xfrm>
                  <a:off x="1776" y="3792"/>
                  <a:ext cx="480" cy="243"/>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新細明體"/>
                      <a:cs typeface="Arial" charset="0"/>
                    </a:rPr>
                    <a:t>G</a:t>
                  </a:r>
                </a:p>
              </p:txBody>
            </p:sp>
            <p:sp>
              <p:nvSpPr>
                <p:cNvPr id="33" name="Text Box 47">
                  <a:extLst>
                    <a:ext uri="{FF2B5EF4-FFF2-40B4-BE49-F238E27FC236}">
                      <a16:creationId xmlns:a16="http://schemas.microsoft.com/office/drawing/2014/main" id="{B495FA8F-4172-42DB-8F06-37C5538C5853}"/>
                    </a:ext>
                  </a:extLst>
                </p:cNvPr>
                <p:cNvSpPr txBox="1">
                  <a:spLocks noChangeArrowheads="1"/>
                </p:cNvSpPr>
                <p:nvPr/>
              </p:nvSpPr>
              <p:spPr bwMode="auto">
                <a:xfrm>
                  <a:off x="1584" y="4089"/>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a</a:t>
                  </a:r>
                </a:p>
              </p:txBody>
            </p:sp>
            <p:cxnSp>
              <p:nvCxnSpPr>
                <p:cNvPr id="34" name="AutoShape 48">
                  <a:extLst>
                    <a:ext uri="{FF2B5EF4-FFF2-40B4-BE49-F238E27FC236}">
                      <a16:creationId xmlns:a16="http://schemas.microsoft.com/office/drawing/2014/main" id="{BE73458F-7A45-4F78-92F3-B741F5933C16}"/>
                    </a:ext>
                  </a:extLst>
                </p:cNvPr>
                <p:cNvCxnSpPr>
                  <a:cxnSpLocks noChangeShapeType="1"/>
                  <a:stCxn id="24" idx="2"/>
                  <a:endCxn id="26" idx="0"/>
                </p:cNvCxnSpPr>
                <p:nvPr/>
              </p:nvCxnSpPr>
              <p:spPr bwMode="auto">
                <a:xfrm flipH="1">
                  <a:off x="1416" y="2905"/>
                  <a:ext cx="240" cy="119"/>
                </a:xfrm>
                <a:prstGeom prst="straightConnector1">
                  <a:avLst/>
                </a:prstGeom>
                <a:noFill/>
                <a:ln w="9525">
                  <a:solidFill>
                    <a:srgbClr val="000000"/>
                  </a:solidFill>
                  <a:round/>
                  <a:headEnd/>
                  <a:tailEnd/>
                </a:ln>
              </p:spPr>
            </p:cxnSp>
            <p:cxnSp>
              <p:nvCxnSpPr>
                <p:cNvPr id="35" name="AutoShape 49">
                  <a:extLst>
                    <a:ext uri="{FF2B5EF4-FFF2-40B4-BE49-F238E27FC236}">
                      <a16:creationId xmlns:a16="http://schemas.microsoft.com/office/drawing/2014/main" id="{3448E284-494E-4744-AC03-3EEC845DB5C1}"/>
                    </a:ext>
                  </a:extLst>
                </p:cNvPr>
                <p:cNvCxnSpPr>
                  <a:cxnSpLocks noChangeShapeType="1"/>
                  <a:stCxn id="24" idx="2"/>
                  <a:endCxn id="28" idx="0"/>
                </p:cNvCxnSpPr>
                <p:nvPr/>
              </p:nvCxnSpPr>
              <p:spPr bwMode="auto">
                <a:xfrm>
                  <a:off x="1656" y="2905"/>
                  <a:ext cx="192" cy="119"/>
                </a:xfrm>
                <a:prstGeom prst="straightConnector1">
                  <a:avLst/>
                </a:prstGeom>
                <a:noFill/>
                <a:ln w="9525">
                  <a:solidFill>
                    <a:srgbClr val="000000"/>
                  </a:solidFill>
                  <a:round/>
                  <a:headEnd/>
                  <a:tailEnd/>
                </a:ln>
              </p:spPr>
            </p:cxnSp>
            <p:cxnSp>
              <p:nvCxnSpPr>
                <p:cNvPr id="36" name="AutoShape 50">
                  <a:extLst>
                    <a:ext uri="{FF2B5EF4-FFF2-40B4-BE49-F238E27FC236}">
                      <a16:creationId xmlns:a16="http://schemas.microsoft.com/office/drawing/2014/main" id="{79263D8E-A0DA-412A-A5C9-EBB05B31EC61}"/>
                    </a:ext>
                  </a:extLst>
                </p:cNvPr>
                <p:cNvCxnSpPr>
                  <a:cxnSpLocks noChangeShapeType="1"/>
                  <a:stCxn id="26" idx="2"/>
                  <a:endCxn id="25" idx="0"/>
                </p:cNvCxnSpPr>
                <p:nvPr/>
              </p:nvCxnSpPr>
              <p:spPr bwMode="auto">
                <a:xfrm flipH="1">
                  <a:off x="1272" y="3289"/>
                  <a:ext cx="144" cy="119"/>
                </a:xfrm>
                <a:prstGeom prst="straightConnector1">
                  <a:avLst/>
                </a:prstGeom>
                <a:noFill/>
                <a:ln w="9525">
                  <a:solidFill>
                    <a:srgbClr val="000000"/>
                  </a:solidFill>
                  <a:round/>
                  <a:headEnd/>
                  <a:tailEnd/>
                </a:ln>
              </p:spPr>
            </p:cxnSp>
            <p:cxnSp>
              <p:nvCxnSpPr>
                <p:cNvPr id="37" name="AutoShape 51">
                  <a:extLst>
                    <a:ext uri="{FF2B5EF4-FFF2-40B4-BE49-F238E27FC236}">
                      <a16:creationId xmlns:a16="http://schemas.microsoft.com/office/drawing/2014/main" id="{63BD3A9E-64ED-47A6-AFCF-89CC4BE85CCE}"/>
                    </a:ext>
                  </a:extLst>
                </p:cNvPr>
                <p:cNvCxnSpPr>
                  <a:cxnSpLocks noChangeShapeType="1"/>
                  <a:stCxn id="26" idx="2"/>
                  <a:endCxn id="29" idx="0"/>
                </p:cNvCxnSpPr>
                <p:nvPr/>
              </p:nvCxnSpPr>
              <p:spPr bwMode="auto">
                <a:xfrm>
                  <a:off x="1416" y="3289"/>
                  <a:ext cx="144" cy="119"/>
                </a:xfrm>
                <a:prstGeom prst="straightConnector1">
                  <a:avLst/>
                </a:prstGeom>
                <a:noFill/>
                <a:ln w="9525">
                  <a:solidFill>
                    <a:srgbClr val="000000"/>
                  </a:solidFill>
                  <a:round/>
                  <a:headEnd/>
                  <a:tailEnd/>
                </a:ln>
              </p:spPr>
            </p:cxnSp>
            <p:cxnSp>
              <p:nvCxnSpPr>
                <p:cNvPr id="38" name="AutoShape 52">
                  <a:extLst>
                    <a:ext uri="{FF2B5EF4-FFF2-40B4-BE49-F238E27FC236}">
                      <a16:creationId xmlns:a16="http://schemas.microsoft.com/office/drawing/2014/main" id="{767F7A4F-2BB9-442A-9F4E-9AAA8650BD0E}"/>
                    </a:ext>
                  </a:extLst>
                </p:cNvPr>
                <p:cNvCxnSpPr>
                  <a:cxnSpLocks noChangeShapeType="1"/>
                  <a:stCxn id="28" idx="2"/>
                  <a:endCxn id="27" idx="0"/>
                </p:cNvCxnSpPr>
                <p:nvPr/>
              </p:nvCxnSpPr>
              <p:spPr bwMode="auto">
                <a:xfrm>
                  <a:off x="1848" y="3289"/>
                  <a:ext cx="0" cy="119"/>
                </a:xfrm>
                <a:prstGeom prst="straightConnector1">
                  <a:avLst/>
                </a:prstGeom>
                <a:noFill/>
                <a:ln w="9525">
                  <a:solidFill>
                    <a:srgbClr val="000000"/>
                  </a:solidFill>
                  <a:round/>
                  <a:headEnd/>
                  <a:tailEnd/>
                </a:ln>
              </p:spPr>
            </p:cxnSp>
            <p:cxnSp>
              <p:nvCxnSpPr>
                <p:cNvPr id="39" name="AutoShape 53">
                  <a:extLst>
                    <a:ext uri="{FF2B5EF4-FFF2-40B4-BE49-F238E27FC236}">
                      <a16:creationId xmlns:a16="http://schemas.microsoft.com/office/drawing/2014/main" id="{90429497-2329-4992-9EEF-95F9E16E1447}"/>
                    </a:ext>
                  </a:extLst>
                </p:cNvPr>
                <p:cNvCxnSpPr>
                  <a:cxnSpLocks noChangeShapeType="1"/>
                  <a:stCxn id="25" idx="2"/>
                  <a:endCxn id="30" idx="0"/>
                </p:cNvCxnSpPr>
                <p:nvPr/>
              </p:nvCxnSpPr>
              <p:spPr bwMode="auto">
                <a:xfrm>
                  <a:off x="1272" y="3673"/>
                  <a:ext cx="0" cy="80"/>
                </a:xfrm>
                <a:prstGeom prst="straightConnector1">
                  <a:avLst/>
                </a:prstGeom>
                <a:noFill/>
                <a:ln w="9525">
                  <a:solidFill>
                    <a:srgbClr val="000000"/>
                  </a:solidFill>
                  <a:round/>
                  <a:headEnd/>
                  <a:tailEnd/>
                </a:ln>
              </p:spPr>
            </p:cxnSp>
            <p:cxnSp>
              <p:nvCxnSpPr>
                <p:cNvPr id="40" name="AutoShape 54">
                  <a:extLst>
                    <a:ext uri="{FF2B5EF4-FFF2-40B4-BE49-F238E27FC236}">
                      <a16:creationId xmlns:a16="http://schemas.microsoft.com/office/drawing/2014/main" id="{65ABA7D8-E0C9-4AE3-94DD-1DC1C06669DB}"/>
                    </a:ext>
                  </a:extLst>
                </p:cNvPr>
                <p:cNvCxnSpPr>
                  <a:cxnSpLocks noChangeShapeType="1"/>
                  <a:stCxn id="27" idx="2"/>
                  <a:endCxn id="31" idx="0"/>
                </p:cNvCxnSpPr>
                <p:nvPr/>
              </p:nvCxnSpPr>
              <p:spPr bwMode="auto">
                <a:xfrm flipH="1">
                  <a:off x="1704" y="3673"/>
                  <a:ext cx="144" cy="80"/>
                </a:xfrm>
                <a:prstGeom prst="straightConnector1">
                  <a:avLst/>
                </a:prstGeom>
                <a:noFill/>
                <a:ln w="9525">
                  <a:solidFill>
                    <a:srgbClr val="000000"/>
                  </a:solidFill>
                  <a:round/>
                  <a:headEnd/>
                  <a:tailEnd/>
                </a:ln>
              </p:spPr>
            </p:cxnSp>
            <p:cxnSp>
              <p:nvCxnSpPr>
                <p:cNvPr id="41" name="AutoShape 55">
                  <a:extLst>
                    <a:ext uri="{FF2B5EF4-FFF2-40B4-BE49-F238E27FC236}">
                      <a16:creationId xmlns:a16="http://schemas.microsoft.com/office/drawing/2014/main" id="{4DC28B08-7643-4F34-B02F-8F8182394094}"/>
                    </a:ext>
                  </a:extLst>
                </p:cNvPr>
                <p:cNvCxnSpPr>
                  <a:cxnSpLocks noChangeShapeType="1"/>
                  <a:stCxn id="27" idx="2"/>
                  <a:endCxn id="32" idx="0"/>
                </p:cNvCxnSpPr>
                <p:nvPr/>
              </p:nvCxnSpPr>
              <p:spPr bwMode="auto">
                <a:xfrm>
                  <a:off x="1848" y="3673"/>
                  <a:ext cx="168" cy="119"/>
                </a:xfrm>
                <a:prstGeom prst="straightConnector1">
                  <a:avLst/>
                </a:prstGeom>
                <a:noFill/>
                <a:ln w="9525">
                  <a:solidFill>
                    <a:srgbClr val="000000"/>
                  </a:solidFill>
                  <a:round/>
                  <a:headEnd/>
                  <a:tailEnd/>
                </a:ln>
              </p:spPr>
            </p:cxnSp>
            <p:cxnSp>
              <p:nvCxnSpPr>
                <p:cNvPr id="42" name="AutoShape 56">
                  <a:extLst>
                    <a:ext uri="{FF2B5EF4-FFF2-40B4-BE49-F238E27FC236}">
                      <a16:creationId xmlns:a16="http://schemas.microsoft.com/office/drawing/2014/main" id="{51D38F0E-7D9C-403B-A23A-F45C0206C81C}"/>
                    </a:ext>
                  </a:extLst>
                </p:cNvPr>
                <p:cNvCxnSpPr>
                  <a:cxnSpLocks noChangeShapeType="1"/>
                  <a:stCxn id="31" idx="2"/>
                  <a:endCxn id="33" idx="0"/>
                </p:cNvCxnSpPr>
                <p:nvPr/>
              </p:nvCxnSpPr>
              <p:spPr bwMode="auto">
                <a:xfrm>
                  <a:off x="1704" y="4018"/>
                  <a:ext cx="0" cy="71"/>
                </a:xfrm>
                <a:prstGeom prst="straightConnector1">
                  <a:avLst/>
                </a:prstGeom>
                <a:noFill/>
                <a:ln w="9525">
                  <a:solidFill>
                    <a:srgbClr val="000000"/>
                  </a:solidFill>
                  <a:round/>
                  <a:headEnd/>
                  <a:tailEnd/>
                </a:ln>
              </p:spPr>
            </p:cxnSp>
          </p:grpSp>
          <p:cxnSp>
            <p:nvCxnSpPr>
              <p:cNvPr id="20" name="AutoShape 57">
                <a:extLst>
                  <a:ext uri="{FF2B5EF4-FFF2-40B4-BE49-F238E27FC236}">
                    <a16:creationId xmlns:a16="http://schemas.microsoft.com/office/drawing/2014/main" id="{BB0ED4D7-1EF6-4C6C-A91B-D6BBD08FA311}"/>
                  </a:ext>
                </a:extLst>
              </p:cNvPr>
              <p:cNvCxnSpPr>
                <a:cxnSpLocks noChangeShapeType="1"/>
                <a:stCxn id="8" idx="2"/>
                <a:endCxn id="24" idx="0"/>
              </p:cNvCxnSpPr>
              <p:nvPr/>
            </p:nvCxnSpPr>
            <p:spPr bwMode="auto">
              <a:xfrm>
                <a:off x="504" y="2953"/>
                <a:ext cx="624" cy="71"/>
              </a:xfrm>
              <a:prstGeom prst="straightConnector1">
                <a:avLst/>
              </a:prstGeom>
              <a:noFill/>
              <a:ln w="9525">
                <a:solidFill>
                  <a:srgbClr val="000000"/>
                </a:solidFill>
                <a:round/>
                <a:headEnd/>
                <a:tailEnd/>
              </a:ln>
            </p:spPr>
          </p:cxnSp>
          <p:cxnSp>
            <p:nvCxnSpPr>
              <p:cNvPr id="21" name="AutoShape 58">
                <a:extLst>
                  <a:ext uri="{FF2B5EF4-FFF2-40B4-BE49-F238E27FC236}">
                    <a16:creationId xmlns:a16="http://schemas.microsoft.com/office/drawing/2014/main" id="{3AFFE5B4-5D92-4F18-8B4B-CA0FC0435AC0}"/>
                  </a:ext>
                </a:extLst>
              </p:cNvPr>
              <p:cNvCxnSpPr>
                <a:cxnSpLocks noChangeShapeType="1"/>
                <a:stCxn id="5" idx="2"/>
                <a:endCxn id="8" idx="0"/>
              </p:cNvCxnSpPr>
              <p:nvPr/>
            </p:nvCxnSpPr>
            <p:spPr bwMode="auto">
              <a:xfrm flipH="1">
                <a:off x="504" y="2575"/>
                <a:ext cx="1536" cy="113"/>
              </a:xfrm>
              <a:prstGeom prst="straightConnector1">
                <a:avLst/>
              </a:prstGeom>
              <a:noFill/>
              <a:ln w="9525">
                <a:solidFill>
                  <a:srgbClr val="000000"/>
                </a:solidFill>
                <a:round/>
                <a:headEnd/>
                <a:tailEnd/>
              </a:ln>
            </p:spPr>
          </p:cxnSp>
          <p:cxnSp>
            <p:nvCxnSpPr>
              <p:cNvPr id="22" name="AutoShape 59">
                <a:extLst>
                  <a:ext uri="{FF2B5EF4-FFF2-40B4-BE49-F238E27FC236}">
                    <a16:creationId xmlns:a16="http://schemas.microsoft.com/office/drawing/2014/main" id="{EDFC0D69-7263-4885-9390-1003057E3073}"/>
                  </a:ext>
                </a:extLst>
              </p:cNvPr>
              <p:cNvCxnSpPr>
                <a:cxnSpLocks noChangeShapeType="1"/>
                <a:stCxn id="5" idx="2"/>
                <a:endCxn id="43" idx="0"/>
              </p:cNvCxnSpPr>
              <p:nvPr/>
            </p:nvCxnSpPr>
            <p:spPr bwMode="auto">
              <a:xfrm>
                <a:off x="2040" y="2575"/>
                <a:ext cx="240" cy="65"/>
              </a:xfrm>
              <a:prstGeom prst="straightConnector1">
                <a:avLst/>
              </a:prstGeom>
              <a:noFill/>
              <a:ln w="9525">
                <a:solidFill>
                  <a:srgbClr val="000000"/>
                </a:solidFill>
                <a:round/>
                <a:headEnd/>
                <a:tailEnd/>
              </a:ln>
            </p:spPr>
          </p:cxnSp>
          <p:cxnSp>
            <p:nvCxnSpPr>
              <p:cNvPr id="23" name="AutoShape 60">
                <a:extLst>
                  <a:ext uri="{FF2B5EF4-FFF2-40B4-BE49-F238E27FC236}">
                    <a16:creationId xmlns:a16="http://schemas.microsoft.com/office/drawing/2014/main" id="{66C9A2CA-9C7C-4A2B-ABD6-378F8AEA1146}"/>
                  </a:ext>
                </a:extLst>
              </p:cNvPr>
              <p:cNvCxnSpPr>
                <a:cxnSpLocks noChangeShapeType="1"/>
                <a:stCxn id="5" idx="2"/>
                <a:endCxn id="9" idx="0"/>
              </p:cNvCxnSpPr>
              <p:nvPr/>
            </p:nvCxnSpPr>
            <p:spPr bwMode="auto">
              <a:xfrm>
                <a:off x="2040" y="2575"/>
                <a:ext cx="1344" cy="65"/>
              </a:xfrm>
              <a:prstGeom prst="straightConnector1">
                <a:avLst/>
              </a:prstGeom>
              <a:noFill/>
              <a:ln w="9525">
                <a:solidFill>
                  <a:srgbClr val="000000"/>
                </a:solidFill>
                <a:round/>
                <a:headEnd/>
                <a:tailEnd/>
              </a:ln>
            </p:spPr>
          </p:cxnSp>
        </p:grpSp>
        <p:sp>
          <p:nvSpPr>
            <p:cNvPr id="62" name="Line 61">
              <a:extLst>
                <a:ext uri="{FF2B5EF4-FFF2-40B4-BE49-F238E27FC236}">
                  <a16:creationId xmlns:a16="http://schemas.microsoft.com/office/drawing/2014/main" id="{2C19CC83-2277-4BD7-84E0-7DC3F8F11F55}"/>
                </a:ext>
              </a:extLst>
            </p:cNvPr>
            <p:cNvSpPr>
              <a:spLocks noChangeShapeType="1"/>
            </p:cNvSpPr>
            <p:nvPr/>
          </p:nvSpPr>
          <p:spPr bwMode="auto">
            <a:xfrm flipH="1">
              <a:off x="3835400" y="3738563"/>
              <a:ext cx="2489200" cy="177800"/>
            </a:xfrm>
            <a:prstGeom prst="line">
              <a:avLst/>
            </a:prstGeom>
            <a:noFill/>
            <a:ln w="38100">
              <a:solidFill>
                <a:srgbClr val="CC0000"/>
              </a:solidFill>
              <a:round/>
              <a:headEnd/>
              <a:tailEnd/>
            </a:ln>
          </p:spPr>
          <p:txBody>
            <a:bodyPr lIns="91432" tIns="45718" rIns="91432" bIns="45718"/>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新細明體"/>
                <a:cs typeface="Arial" charset="0"/>
              </a:endParaRPr>
            </a:p>
          </p:txBody>
        </p:sp>
        <p:sp>
          <p:nvSpPr>
            <p:cNvPr id="63" name="Line 62">
              <a:extLst>
                <a:ext uri="{FF2B5EF4-FFF2-40B4-BE49-F238E27FC236}">
                  <a16:creationId xmlns:a16="http://schemas.microsoft.com/office/drawing/2014/main" id="{2102C033-E86A-4AE2-BEC6-114ADA833CF4}"/>
                </a:ext>
              </a:extLst>
            </p:cNvPr>
            <p:cNvSpPr>
              <a:spLocks noChangeShapeType="1"/>
            </p:cNvSpPr>
            <p:nvPr/>
          </p:nvSpPr>
          <p:spPr bwMode="auto">
            <a:xfrm flipH="1">
              <a:off x="3305176" y="4241801"/>
              <a:ext cx="557213" cy="160339"/>
            </a:xfrm>
            <a:prstGeom prst="line">
              <a:avLst/>
            </a:prstGeom>
            <a:noFill/>
            <a:ln w="38100">
              <a:solidFill>
                <a:srgbClr val="CC0000"/>
              </a:solidFill>
              <a:round/>
              <a:headEnd/>
              <a:tailEnd/>
            </a:ln>
          </p:spPr>
          <p:txBody>
            <a:bodyPr lIns="91432" tIns="45718" rIns="91432" bIns="45718"/>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新細明體"/>
                <a:cs typeface="Arial" charset="0"/>
              </a:endParaRPr>
            </a:p>
          </p:txBody>
        </p:sp>
        <p:sp>
          <p:nvSpPr>
            <p:cNvPr id="64" name="Line 63">
              <a:extLst>
                <a:ext uri="{FF2B5EF4-FFF2-40B4-BE49-F238E27FC236}">
                  <a16:creationId xmlns:a16="http://schemas.microsoft.com/office/drawing/2014/main" id="{80F169CC-5512-4B0E-A4F1-D3D490DFC70E}"/>
                </a:ext>
              </a:extLst>
            </p:cNvPr>
            <p:cNvSpPr>
              <a:spLocks noChangeShapeType="1"/>
            </p:cNvSpPr>
            <p:nvPr/>
          </p:nvSpPr>
          <p:spPr bwMode="auto">
            <a:xfrm>
              <a:off x="3835401" y="4232277"/>
              <a:ext cx="160339" cy="160339"/>
            </a:xfrm>
            <a:prstGeom prst="line">
              <a:avLst/>
            </a:prstGeom>
            <a:noFill/>
            <a:ln w="38100">
              <a:solidFill>
                <a:srgbClr val="CC0000"/>
              </a:solidFill>
              <a:round/>
              <a:headEnd/>
              <a:tailEnd/>
            </a:ln>
          </p:spPr>
          <p:txBody>
            <a:bodyPr lIns="91432" tIns="45718" rIns="91432" bIns="45718"/>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新細明體"/>
                <a:cs typeface="Arial" charset="0"/>
              </a:endParaRPr>
            </a:p>
          </p:txBody>
        </p:sp>
        <p:sp>
          <p:nvSpPr>
            <p:cNvPr id="65" name="Line 64">
              <a:extLst>
                <a:ext uri="{FF2B5EF4-FFF2-40B4-BE49-F238E27FC236}">
                  <a16:creationId xmlns:a16="http://schemas.microsoft.com/office/drawing/2014/main" id="{9F7E4269-F1B6-4B88-A333-47B319946F58}"/>
                </a:ext>
              </a:extLst>
            </p:cNvPr>
            <p:cNvSpPr>
              <a:spLocks noChangeShapeType="1"/>
            </p:cNvSpPr>
            <p:nvPr/>
          </p:nvSpPr>
          <p:spPr bwMode="auto">
            <a:xfrm flipH="1">
              <a:off x="3309943" y="4725988"/>
              <a:ext cx="3175" cy="228600"/>
            </a:xfrm>
            <a:prstGeom prst="line">
              <a:avLst/>
            </a:prstGeom>
            <a:noFill/>
            <a:ln w="38100">
              <a:solidFill>
                <a:srgbClr val="CC0000"/>
              </a:solidFill>
              <a:round/>
              <a:headEnd/>
              <a:tailEnd/>
            </a:ln>
          </p:spPr>
          <p:txBody>
            <a:bodyPr lIns="91432" tIns="45718" rIns="91432" bIns="45718"/>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新細明體"/>
                <a:cs typeface="Arial" charset="0"/>
              </a:endParaRPr>
            </a:p>
          </p:txBody>
        </p:sp>
        <p:sp>
          <p:nvSpPr>
            <p:cNvPr id="66" name="Line 65">
              <a:extLst>
                <a:ext uri="{FF2B5EF4-FFF2-40B4-BE49-F238E27FC236}">
                  <a16:creationId xmlns:a16="http://schemas.microsoft.com/office/drawing/2014/main" id="{538436F3-49C9-4B0D-B678-1E35EA2912B6}"/>
                </a:ext>
              </a:extLst>
            </p:cNvPr>
            <p:cNvSpPr>
              <a:spLocks noChangeShapeType="1"/>
            </p:cNvSpPr>
            <p:nvPr/>
          </p:nvSpPr>
          <p:spPr bwMode="auto">
            <a:xfrm flipH="1">
              <a:off x="4000506" y="4743451"/>
              <a:ext cx="3175" cy="228600"/>
            </a:xfrm>
            <a:prstGeom prst="line">
              <a:avLst/>
            </a:prstGeom>
            <a:noFill/>
            <a:ln w="38100">
              <a:solidFill>
                <a:srgbClr val="CC0000"/>
              </a:solidFill>
              <a:round/>
              <a:headEnd/>
              <a:tailEnd/>
            </a:ln>
          </p:spPr>
          <p:txBody>
            <a:bodyPr lIns="91432" tIns="45718" rIns="91432" bIns="45718"/>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新細明體"/>
                <a:cs typeface="Arial" charset="0"/>
              </a:endParaRPr>
            </a:p>
          </p:txBody>
        </p:sp>
        <p:sp>
          <p:nvSpPr>
            <p:cNvPr id="67" name="Line 66">
              <a:extLst>
                <a:ext uri="{FF2B5EF4-FFF2-40B4-BE49-F238E27FC236}">
                  <a16:creationId xmlns:a16="http://schemas.microsoft.com/office/drawing/2014/main" id="{10B555E8-E18B-4506-90C2-73E0ADE32B67}"/>
                </a:ext>
              </a:extLst>
            </p:cNvPr>
            <p:cNvSpPr>
              <a:spLocks noChangeShapeType="1"/>
            </p:cNvSpPr>
            <p:nvPr/>
          </p:nvSpPr>
          <p:spPr bwMode="auto">
            <a:xfrm>
              <a:off x="3832225" y="4256089"/>
              <a:ext cx="995363" cy="142875"/>
            </a:xfrm>
            <a:prstGeom prst="line">
              <a:avLst/>
            </a:prstGeom>
            <a:noFill/>
            <a:ln w="38100">
              <a:solidFill>
                <a:srgbClr val="CC0000"/>
              </a:solidFill>
              <a:round/>
              <a:headEnd/>
              <a:tailEnd/>
            </a:ln>
          </p:spPr>
          <p:txBody>
            <a:bodyPr lIns="91432" tIns="45718" rIns="91432" bIns="45718"/>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新細明體"/>
                <a:cs typeface="Arial" charset="0"/>
              </a:endParaRPr>
            </a:p>
          </p:txBody>
        </p:sp>
        <p:sp>
          <p:nvSpPr>
            <p:cNvPr id="68" name="Line 67">
              <a:extLst>
                <a:ext uri="{FF2B5EF4-FFF2-40B4-BE49-F238E27FC236}">
                  <a16:creationId xmlns:a16="http://schemas.microsoft.com/office/drawing/2014/main" id="{11519A48-DBE7-4814-B16C-8505A0446F76}"/>
                </a:ext>
              </a:extLst>
            </p:cNvPr>
            <p:cNvSpPr>
              <a:spLocks noChangeShapeType="1"/>
            </p:cNvSpPr>
            <p:nvPr/>
          </p:nvSpPr>
          <p:spPr bwMode="auto">
            <a:xfrm flipH="1">
              <a:off x="4432306" y="4732339"/>
              <a:ext cx="398463" cy="203200"/>
            </a:xfrm>
            <a:prstGeom prst="line">
              <a:avLst/>
            </a:prstGeom>
            <a:noFill/>
            <a:ln w="38100">
              <a:solidFill>
                <a:srgbClr val="CC0000"/>
              </a:solidFill>
              <a:round/>
              <a:headEnd/>
              <a:tailEnd/>
            </a:ln>
          </p:spPr>
          <p:txBody>
            <a:bodyPr lIns="91432" tIns="45718" rIns="91432" bIns="45718"/>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新細明體"/>
                <a:cs typeface="Arial" charset="0"/>
              </a:endParaRPr>
            </a:p>
          </p:txBody>
        </p:sp>
        <p:sp>
          <p:nvSpPr>
            <p:cNvPr id="69" name="Line 68">
              <a:extLst>
                <a:ext uri="{FF2B5EF4-FFF2-40B4-BE49-F238E27FC236}">
                  <a16:creationId xmlns:a16="http://schemas.microsoft.com/office/drawing/2014/main" id="{036F28F1-4F7E-4AEB-8B8B-199CF2596E98}"/>
                </a:ext>
              </a:extLst>
            </p:cNvPr>
            <p:cNvSpPr>
              <a:spLocks noChangeShapeType="1"/>
            </p:cNvSpPr>
            <p:nvPr/>
          </p:nvSpPr>
          <p:spPr bwMode="auto">
            <a:xfrm flipH="1">
              <a:off x="4233865" y="5253044"/>
              <a:ext cx="219075" cy="211137"/>
            </a:xfrm>
            <a:prstGeom prst="line">
              <a:avLst/>
            </a:prstGeom>
            <a:noFill/>
            <a:ln w="38100">
              <a:solidFill>
                <a:srgbClr val="CC0000"/>
              </a:solidFill>
              <a:round/>
              <a:headEnd/>
              <a:tailEnd/>
            </a:ln>
          </p:spPr>
          <p:txBody>
            <a:bodyPr lIns="91432" tIns="45718" rIns="91432" bIns="45718"/>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新細明體"/>
                <a:cs typeface="Arial" charset="0"/>
              </a:endParaRPr>
            </a:p>
          </p:txBody>
        </p:sp>
        <p:sp>
          <p:nvSpPr>
            <p:cNvPr id="70" name="Line 69">
              <a:extLst>
                <a:ext uri="{FF2B5EF4-FFF2-40B4-BE49-F238E27FC236}">
                  <a16:creationId xmlns:a16="http://schemas.microsoft.com/office/drawing/2014/main" id="{B67B7B7D-4609-450D-97FC-362C336CC4AB}"/>
                </a:ext>
              </a:extLst>
            </p:cNvPr>
            <p:cNvSpPr>
              <a:spLocks noChangeShapeType="1"/>
            </p:cNvSpPr>
            <p:nvPr/>
          </p:nvSpPr>
          <p:spPr bwMode="auto">
            <a:xfrm>
              <a:off x="4238630" y="5797551"/>
              <a:ext cx="3175" cy="177800"/>
            </a:xfrm>
            <a:prstGeom prst="line">
              <a:avLst/>
            </a:prstGeom>
            <a:noFill/>
            <a:ln w="38100">
              <a:solidFill>
                <a:srgbClr val="CC0000"/>
              </a:solidFill>
              <a:round/>
              <a:headEnd/>
              <a:tailEnd/>
            </a:ln>
          </p:spPr>
          <p:txBody>
            <a:bodyPr lIns="91432" tIns="45718" rIns="91432" bIns="45718"/>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新細明體"/>
                <a:cs typeface="Arial" charset="0"/>
              </a:endParaRPr>
            </a:p>
          </p:txBody>
        </p:sp>
        <p:sp>
          <p:nvSpPr>
            <p:cNvPr id="142" name="Oval 141">
              <a:extLst>
                <a:ext uri="{FF2B5EF4-FFF2-40B4-BE49-F238E27FC236}">
                  <a16:creationId xmlns:a16="http://schemas.microsoft.com/office/drawing/2014/main" id="{D7A6F214-AA3D-4908-B010-2A94A310C920}"/>
                </a:ext>
              </a:extLst>
            </p:cNvPr>
            <p:cNvSpPr>
              <a:spLocks noChangeArrowheads="1"/>
            </p:cNvSpPr>
            <p:nvPr/>
          </p:nvSpPr>
          <p:spPr bwMode="auto">
            <a:xfrm>
              <a:off x="6140455" y="3478213"/>
              <a:ext cx="290513" cy="265112"/>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43" name="Oval 142">
              <a:extLst>
                <a:ext uri="{FF2B5EF4-FFF2-40B4-BE49-F238E27FC236}">
                  <a16:creationId xmlns:a16="http://schemas.microsoft.com/office/drawing/2014/main" id="{9DC46DE4-A470-4655-9DC1-71CAAB7E7C99}"/>
                </a:ext>
              </a:extLst>
            </p:cNvPr>
            <p:cNvSpPr>
              <a:spLocks noChangeArrowheads="1"/>
            </p:cNvSpPr>
            <p:nvPr/>
          </p:nvSpPr>
          <p:spPr bwMode="auto">
            <a:xfrm>
              <a:off x="3729039" y="3971930"/>
              <a:ext cx="290512" cy="265113"/>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44" name="Oval 143">
              <a:extLst>
                <a:ext uri="{FF2B5EF4-FFF2-40B4-BE49-F238E27FC236}">
                  <a16:creationId xmlns:a16="http://schemas.microsoft.com/office/drawing/2014/main" id="{EF93F277-3686-4F14-A1F6-521E3B8B402E}"/>
                </a:ext>
              </a:extLst>
            </p:cNvPr>
            <p:cNvSpPr>
              <a:spLocks noChangeArrowheads="1"/>
            </p:cNvSpPr>
            <p:nvPr/>
          </p:nvSpPr>
          <p:spPr bwMode="auto">
            <a:xfrm>
              <a:off x="3165481" y="4451356"/>
              <a:ext cx="290513" cy="265113"/>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45" name="Oval 144">
              <a:extLst>
                <a:ext uri="{FF2B5EF4-FFF2-40B4-BE49-F238E27FC236}">
                  <a16:creationId xmlns:a16="http://schemas.microsoft.com/office/drawing/2014/main" id="{FFE866B5-3334-47FA-AF98-8B7EA983D0A3}"/>
                </a:ext>
              </a:extLst>
            </p:cNvPr>
            <p:cNvSpPr>
              <a:spLocks noChangeArrowheads="1"/>
            </p:cNvSpPr>
            <p:nvPr/>
          </p:nvSpPr>
          <p:spPr bwMode="auto">
            <a:xfrm>
              <a:off x="3865563" y="4451356"/>
              <a:ext cx="290512" cy="265113"/>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46" name="Oval 145">
              <a:extLst>
                <a:ext uri="{FF2B5EF4-FFF2-40B4-BE49-F238E27FC236}">
                  <a16:creationId xmlns:a16="http://schemas.microsoft.com/office/drawing/2014/main" id="{EDC3FA84-221C-4EE7-BED2-7BD907B15725}"/>
                </a:ext>
              </a:extLst>
            </p:cNvPr>
            <p:cNvSpPr>
              <a:spLocks noChangeArrowheads="1"/>
            </p:cNvSpPr>
            <p:nvPr/>
          </p:nvSpPr>
          <p:spPr bwMode="auto">
            <a:xfrm>
              <a:off x="4686305" y="4433888"/>
              <a:ext cx="290513" cy="265112"/>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47" name="Oval 146">
              <a:extLst>
                <a:ext uri="{FF2B5EF4-FFF2-40B4-BE49-F238E27FC236}">
                  <a16:creationId xmlns:a16="http://schemas.microsoft.com/office/drawing/2014/main" id="{A7CD315B-8C0B-4E92-84C7-A9FF07FB71D3}"/>
                </a:ext>
              </a:extLst>
            </p:cNvPr>
            <p:cNvSpPr>
              <a:spLocks noChangeArrowheads="1"/>
            </p:cNvSpPr>
            <p:nvPr/>
          </p:nvSpPr>
          <p:spPr bwMode="auto">
            <a:xfrm>
              <a:off x="3163888" y="5006981"/>
              <a:ext cx="290512" cy="265113"/>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48" name="Oval 147">
              <a:extLst>
                <a:ext uri="{FF2B5EF4-FFF2-40B4-BE49-F238E27FC236}">
                  <a16:creationId xmlns:a16="http://schemas.microsoft.com/office/drawing/2014/main" id="{2B19E45E-9253-414D-9A8A-8F85246FA09C}"/>
                </a:ext>
              </a:extLst>
            </p:cNvPr>
            <p:cNvSpPr>
              <a:spLocks noChangeArrowheads="1"/>
            </p:cNvSpPr>
            <p:nvPr/>
          </p:nvSpPr>
          <p:spPr bwMode="auto">
            <a:xfrm>
              <a:off x="3856039" y="4999039"/>
              <a:ext cx="290512" cy="265112"/>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49" name="Oval 148">
              <a:extLst>
                <a:ext uri="{FF2B5EF4-FFF2-40B4-BE49-F238E27FC236}">
                  <a16:creationId xmlns:a16="http://schemas.microsoft.com/office/drawing/2014/main" id="{220696D5-F607-4E30-8AC4-C0A6BAEE43BB}"/>
                </a:ext>
              </a:extLst>
            </p:cNvPr>
            <p:cNvSpPr>
              <a:spLocks noChangeArrowheads="1"/>
            </p:cNvSpPr>
            <p:nvPr/>
          </p:nvSpPr>
          <p:spPr bwMode="auto">
            <a:xfrm>
              <a:off x="4325939" y="4981581"/>
              <a:ext cx="290512" cy="265113"/>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50" name="Oval 149">
              <a:extLst>
                <a:ext uri="{FF2B5EF4-FFF2-40B4-BE49-F238E27FC236}">
                  <a16:creationId xmlns:a16="http://schemas.microsoft.com/office/drawing/2014/main" id="{4203BA0D-9C59-4D3E-B45C-8A780C807A1C}"/>
                </a:ext>
              </a:extLst>
            </p:cNvPr>
            <p:cNvSpPr>
              <a:spLocks noChangeArrowheads="1"/>
            </p:cNvSpPr>
            <p:nvPr/>
          </p:nvSpPr>
          <p:spPr bwMode="auto">
            <a:xfrm>
              <a:off x="5002213" y="4972056"/>
              <a:ext cx="290512" cy="265113"/>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51" name="Oval 150">
              <a:extLst>
                <a:ext uri="{FF2B5EF4-FFF2-40B4-BE49-F238E27FC236}">
                  <a16:creationId xmlns:a16="http://schemas.microsoft.com/office/drawing/2014/main" id="{9F7E9776-8A48-493F-A3B2-D6A762D79220}"/>
                </a:ext>
              </a:extLst>
            </p:cNvPr>
            <p:cNvSpPr>
              <a:spLocks noChangeArrowheads="1"/>
            </p:cNvSpPr>
            <p:nvPr/>
          </p:nvSpPr>
          <p:spPr bwMode="auto">
            <a:xfrm>
              <a:off x="4087813" y="5510213"/>
              <a:ext cx="290512" cy="265112"/>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52" name="Oval 151">
              <a:extLst>
                <a:ext uri="{FF2B5EF4-FFF2-40B4-BE49-F238E27FC236}">
                  <a16:creationId xmlns:a16="http://schemas.microsoft.com/office/drawing/2014/main" id="{795C4103-EEE3-4410-AB78-5C8F77D4F142}"/>
                </a:ext>
              </a:extLst>
            </p:cNvPr>
            <p:cNvSpPr>
              <a:spLocks noChangeArrowheads="1"/>
            </p:cNvSpPr>
            <p:nvPr/>
          </p:nvSpPr>
          <p:spPr bwMode="auto">
            <a:xfrm>
              <a:off x="4532313" y="5518156"/>
              <a:ext cx="290512" cy="265113"/>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53" name="Oval 152">
              <a:extLst>
                <a:ext uri="{FF2B5EF4-FFF2-40B4-BE49-F238E27FC236}">
                  <a16:creationId xmlns:a16="http://schemas.microsoft.com/office/drawing/2014/main" id="{531B3917-59CC-4168-B509-162B7390DE95}"/>
                </a:ext>
              </a:extLst>
            </p:cNvPr>
            <p:cNvSpPr>
              <a:spLocks noChangeArrowheads="1"/>
            </p:cNvSpPr>
            <p:nvPr/>
          </p:nvSpPr>
          <p:spPr bwMode="auto">
            <a:xfrm>
              <a:off x="4105281" y="6015039"/>
              <a:ext cx="290513" cy="265112"/>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54" name="Oval 153">
              <a:extLst>
                <a:ext uri="{FF2B5EF4-FFF2-40B4-BE49-F238E27FC236}">
                  <a16:creationId xmlns:a16="http://schemas.microsoft.com/office/drawing/2014/main" id="{7551A25D-2C66-4D0C-AFF2-020AE5F0285F}"/>
                </a:ext>
              </a:extLst>
            </p:cNvPr>
            <p:cNvSpPr>
              <a:spLocks noChangeArrowheads="1"/>
            </p:cNvSpPr>
            <p:nvPr/>
          </p:nvSpPr>
          <p:spPr bwMode="auto">
            <a:xfrm>
              <a:off x="4992688" y="5519739"/>
              <a:ext cx="290512" cy="265112"/>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55" name="Oval 154">
              <a:extLst>
                <a:ext uri="{FF2B5EF4-FFF2-40B4-BE49-F238E27FC236}">
                  <a16:creationId xmlns:a16="http://schemas.microsoft.com/office/drawing/2014/main" id="{32B00789-8F73-4588-8867-777CD25A2809}"/>
                </a:ext>
              </a:extLst>
            </p:cNvPr>
            <p:cNvSpPr>
              <a:spLocks noChangeArrowheads="1"/>
            </p:cNvSpPr>
            <p:nvPr/>
          </p:nvSpPr>
          <p:spPr bwMode="auto">
            <a:xfrm>
              <a:off x="4772030" y="6007105"/>
              <a:ext cx="290513" cy="265113"/>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56" name="Oval 155">
              <a:extLst>
                <a:ext uri="{FF2B5EF4-FFF2-40B4-BE49-F238E27FC236}">
                  <a16:creationId xmlns:a16="http://schemas.microsoft.com/office/drawing/2014/main" id="{54164ED0-00C8-47B8-AA5C-DB17216D0AAB}"/>
                </a:ext>
              </a:extLst>
            </p:cNvPr>
            <p:cNvSpPr>
              <a:spLocks noChangeArrowheads="1"/>
            </p:cNvSpPr>
            <p:nvPr/>
          </p:nvSpPr>
          <p:spPr bwMode="auto">
            <a:xfrm>
              <a:off x="5254630" y="6034088"/>
              <a:ext cx="290513" cy="265112"/>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57" name="Oval 156">
              <a:extLst>
                <a:ext uri="{FF2B5EF4-FFF2-40B4-BE49-F238E27FC236}">
                  <a16:creationId xmlns:a16="http://schemas.microsoft.com/office/drawing/2014/main" id="{7DAA388B-EA73-47F3-9C1B-9AB00DEE06E1}"/>
                </a:ext>
              </a:extLst>
            </p:cNvPr>
            <p:cNvSpPr>
              <a:spLocks noChangeArrowheads="1"/>
            </p:cNvSpPr>
            <p:nvPr/>
          </p:nvSpPr>
          <p:spPr bwMode="auto">
            <a:xfrm>
              <a:off x="4787905" y="6477005"/>
              <a:ext cx="290513" cy="265113"/>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58" name="Line 157">
              <a:extLst>
                <a:ext uri="{FF2B5EF4-FFF2-40B4-BE49-F238E27FC236}">
                  <a16:creationId xmlns:a16="http://schemas.microsoft.com/office/drawing/2014/main" id="{C2D886CF-ECF1-47BE-9F9E-4E02B46A9198}"/>
                </a:ext>
              </a:extLst>
            </p:cNvPr>
            <p:cNvSpPr>
              <a:spLocks noChangeShapeType="1"/>
            </p:cNvSpPr>
            <p:nvPr/>
          </p:nvSpPr>
          <p:spPr bwMode="auto">
            <a:xfrm flipH="1" flipV="1">
              <a:off x="4824413" y="4733930"/>
              <a:ext cx="309563" cy="180975"/>
            </a:xfrm>
            <a:prstGeom prst="line">
              <a:avLst/>
            </a:prstGeom>
            <a:noFill/>
            <a:ln w="38100">
              <a:solidFill>
                <a:srgbClr val="CC0000"/>
              </a:solidFill>
              <a:round/>
              <a:headEnd/>
              <a:tailEnd/>
            </a:ln>
          </p:spPr>
          <p:txBody>
            <a:bodyPr lIns="91432" tIns="45718" rIns="91432" bIns="45718"/>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新細明體"/>
                <a:cs typeface="Arial" charset="0"/>
              </a:endParaRPr>
            </a:p>
          </p:txBody>
        </p:sp>
        <p:sp>
          <p:nvSpPr>
            <p:cNvPr id="159" name="Line 158">
              <a:extLst>
                <a:ext uri="{FF2B5EF4-FFF2-40B4-BE49-F238E27FC236}">
                  <a16:creationId xmlns:a16="http://schemas.microsoft.com/office/drawing/2014/main" id="{C0CC23CF-2D3B-4EB2-9E9D-3156E8D9D8BD}"/>
                </a:ext>
              </a:extLst>
            </p:cNvPr>
            <p:cNvSpPr>
              <a:spLocks noChangeShapeType="1"/>
            </p:cNvSpPr>
            <p:nvPr/>
          </p:nvSpPr>
          <p:spPr bwMode="auto">
            <a:xfrm flipH="1" flipV="1">
              <a:off x="4438653" y="5254630"/>
              <a:ext cx="258763" cy="214313"/>
            </a:xfrm>
            <a:prstGeom prst="line">
              <a:avLst/>
            </a:prstGeom>
            <a:noFill/>
            <a:ln w="38100">
              <a:solidFill>
                <a:srgbClr val="CC0000"/>
              </a:solidFill>
              <a:round/>
              <a:headEnd/>
              <a:tailEnd/>
            </a:ln>
          </p:spPr>
          <p:txBody>
            <a:bodyPr lIns="91432" tIns="45718" rIns="91432" bIns="45718"/>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新細明體"/>
                <a:cs typeface="Arial" charset="0"/>
              </a:endParaRPr>
            </a:p>
          </p:txBody>
        </p:sp>
        <p:sp>
          <p:nvSpPr>
            <p:cNvPr id="160" name="Line 159">
              <a:extLst>
                <a:ext uri="{FF2B5EF4-FFF2-40B4-BE49-F238E27FC236}">
                  <a16:creationId xmlns:a16="http://schemas.microsoft.com/office/drawing/2014/main" id="{C55A211D-8C2D-4F1A-9FAF-E6328CF06C47}"/>
                </a:ext>
              </a:extLst>
            </p:cNvPr>
            <p:cNvSpPr>
              <a:spLocks noChangeShapeType="1"/>
            </p:cNvSpPr>
            <p:nvPr/>
          </p:nvSpPr>
          <p:spPr bwMode="auto">
            <a:xfrm flipH="1" flipV="1">
              <a:off x="5138743" y="5253040"/>
              <a:ext cx="3175" cy="223837"/>
            </a:xfrm>
            <a:prstGeom prst="line">
              <a:avLst/>
            </a:prstGeom>
            <a:noFill/>
            <a:ln w="38100">
              <a:solidFill>
                <a:srgbClr val="CC0000"/>
              </a:solidFill>
              <a:round/>
              <a:headEnd/>
              <a:tailEnd/>
            </a:ln>
          </p:spPr>
          <p:txBody>
            <a:bodyPr lIns="91432" tIns="45718" rIns="91432" bIns="45718"/>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新細明體"/>
                <a:cs typeface="Arial" charset="0"/>
              </a:endParaRPr>
            </a:p>
          </p:txBody>
        </p:sp>
        <p:sp>
          <p:nvSpPr>
            <p:cNvPr id="161" name="Line 160">
              <a:extLst>
                <a:ext uri="{FF2B5EF4-FFF2-40B4-BE49-F238E27FC236}">
                  <a16:creationId xmlns:a16="http://schemas.microsoft.com/office/drawing/2014/main" id="{0B6AD11D-3EBA-4FBA-9C3C-6235E8D15C70}"/>
                </a:ext>
              </a:extLst>
            </p:cNvPr>
            <p:cNvSpPr>
              <a:spLocks noChangeShapeType="1"/>
            </p:cNvSpPr>
            <p:nvPr/>
          </p:nvSpPr>
          <p:spPr bwMode="auto">
            <a:xfrm flipH="1" flipV="1">
              <a:off x="5129213" y="5791201"/>
              <a:ext cx="258763" cy="196851"/>
            </a:xfrm>
            <a:prstGeom prst="line">
              <a:avLst/>
            </a:prstGeom>
            <a:noFill/>
            <a:ln w="38100">
              <a:solidFill>
                <a:srgbClr val="CC0000"/>
              </a:solidFill>
              <a:round/>
              <a:headEnd/>
              <a:tailEnd/>
            </a:ln>
          </p:spPr>
          <p:txBody>
            <a:bodyPr lIns="91432" tIns="45718" rIns="91432" bIns="45718"/>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新細明體"/>
                <a:cs typeface="Arial" charset="0"/>
              </a:endParaRPr>
            </a:p>
          </p:txBody>
        </p:sp>
        <p:sp>
          <p:nvSpPr>
            <p:cNvPr id="162" name="Line 161">
              <a:extLst>
                <a:ext uri="{FF2B5EF4-FFF2-40B4-BE49-F238E27FC236}">
                  <a16:creationId xmlns:a16="http://schemas.microsoft.com/office/drawing/2014/main" id="{E47712C3-7B51-4819-BA4A-0CB8D56300BF}"/>
                </a:ext>
              </a:extLst>
            </p:cNvPr>
            <p:cNvSpPr>
              <a:spLocks noChangeShapeType="1"/>
            </p:cNvSpPr>
            <p:nvPr/>
          </p:nvSpPr>
          <p:spPr bwMode="auto">
            <a:xfrm flipV="1">
              <a:off x="4918076" y="5792788"/>
              <a:ext cx="212725" cy="163512"/>
            </a:xfrm>
            <a:prstGeom prst="line">
              <a:avLst/>
            </a:prstGeom>
            <a:noFill/>
            <a:ln w="38100">
              <a:solidFill>
                <a:srgbClr val="CC0000"/>
              </a:solidFill>
              <a:round/>
              <a:headEnd/>
              <a:tailEnd/>
            </a:ln>
          </p:spPr>
          <p:txBody>
            <a:bodyPr lIns="91432" tIns="45718" rIns="91432" bIns="45718"/>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新細明體"/>
                <a:cs typeface="Arial" charset="0"/>
              </a:endParaRPr>
            </a:p>
          </p:txBody>
        </p:sp>
        <p:sp>
          <p:nvSpPr>
            <p:cNvPr id="163" name="Line 162">
              <a:extLst>
                <a:ext uri="{FF2B5EF4-FFF2-40B4-BE49-F238E27FC236}">
                  <a16:creationId xmlns:a16="http://schemas.microsoft.com/office/drawing/2014/main" id="{0378EABA-2DAF-49B3-8D34-11490ADBA497}"/>
                </a:ext>
              </a:extLst>
            </p:cNvPr>
            <p:cNvSpPr>
              <a:spLocks noChangeShapeType="1"/>
            </p:cNvSpPr>
            <p:nvPr/>
          </p:nvSpPr>
          <p:spPr bwMode="auto">
            <a:xfrm flipV="1">
              <a:off x="4900618" y="6280154"/>
              <a:ext cx="7937" cy="173039"/>
            </a:xfrm>
            <a:prstGeom prst="line">
              <a:avLst/>
            </a:prstGeom>
            <a:noFill/>
            <a:ln w="38100">
              <a:solidFill>
                <a:srgbClr val="CC0000"/>
              </a:solidFill>
              <a:round/>
              <a:headEnd/>
              <a:tailEnd/>
            </a:ln>
          </p:spPr>
          <p:txBody>
            <a:bodyPr lIns="91432" tIns="45718" rIns="91432" bIns="45718"/>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新細明體"/>
                <a:cs typeface="Arial" charset="0"/>
              </a:endParaRPr>
            </a:p>
          </p:txBody>
        </p:sp>
        <p:sp>
          <p:nvSpPr>
            <p:cNvPr id="164" name="Oval 163">
              <a:extLst>
                <a:ext uri="{FF2B5EF4-FFF2-40B4-BE49-F238E27FC236}">
                  <a16:creationId xmlns:a16="http://schemas.microsoft.com/office/drawing/2014/main" id="{1860F522-DC8D-4273-B0F1-82E76CBA192D}"/>
                </a:ext>
              </a:extLst>
            </p:cNvPr>
            <p:cNvSpPr>
              <a:spLocks noChangeArrowheads="1"/>
            </p:cNvSpPr>
            <p:nvPr/>
          </p:nvSpPr>
          <p:spPr bwMode="auto">
            <a:xfrm>
              <a:off x="6142037" y="3479805"/>
              <a:ext cx="290512" cy="265113"/>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65" name="Oval 164">
              <a:extLst>
                <a:ext uri="{FF2B5EF4-FFF2-40B4-BE49-F238E27FC236}">
                  <a16:creationId xmlns:a16="http://schemas.microsoft.com/office/drawing/2014/main" id="{F84867AA-422E-4B20-8698-460F429E04AE}"/>
                </a:ext>
              </a:extLst>
            </p:cNvPr>
            <p:cNvSpPr>
              <a:spLocks noChangeArrowheads="1"/>
            </p:cNvSpPr>
            <p:nvPr/>
          </p:nvSpPr>
          <p:spPr bwMode="auto">
            <a:xfrm>
              <a:off x="3730630" y="3973513"/>
              <a:ext cx="290513"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66" name="Oval 165">
              <a:extLst>
                <a:ext uri="{FF2B5EF4-FFF2-40B4-BE49-F238E27FC236}">
                  <a16:creationId xmlns:a16="http://schemas.microsoft.com/office/drawing/2014/main" id="{C93AB0FA-424C-4B50-BB7C-5C02F3634402}"/>
                </a:ext>
              </a:extLst>
            </p:cNvPr>
            <p:cNvSpPr>
              <a:spLocks noChangeArrowheads="1"/>
            </p:cNvSpPr>
            <p:nvPr/>
          </p:nvSpPr>
          <p:spPr bwMode="auto">
            <a:xfrm>
              <a:off x="6524630" y="3906839"/>
              <a:ext cx="290513"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67" name="Oval 166">
              <a:extLst>
                <a:ext uri="{FF2B5EF4-FFF2-40B4-BE49-F238E27FC236}">
                  <a16:creationId xmlns:a16="http://schemas.microsoft.com/office/drawing/2014/main" id="{ABB743D5-DBF4-4F60-A90D-3875C41F5576}"/>
                </a:ext>
              </a:extLst>
            </p:cNvPr>
            <p:cNvSpPr>
              <a:spLocks noChangeArrowheads="1"/>
            </p:cNvSpPr>
            <p:nvPr/>
          </p:nvSpPr>
          <p:spPr bwMode="auto">
            <a:xfrm>
              <a:off x="8269288" y="3922713"/>
              <a:ext cx="290512"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68" name="Oval 167">
              <a:extLst>
                <a:ext uri="{FF2B5EF4-FFF2-40B4-BE49-F238E27FC236}">
                  <a16:creationId xmlns:a16="http://schemas.microsoft.com/office/drawing/2014/main" id="{C29BB50E-4EF8-4B92-9F27-04F043FC5564}"/>
                </a:ext>
              </a:extLst>
            </p:cNvPr>
            <p:cNvSpPr>
              <a:spLocks noChangeArrowheads="1"/>
            </p:cNvSpPr>
            <p:nvPr/>
          </p:nvSpPr>
          <p:spPr bwMode="auto">
            <a:xfrm>
              <a:off x="3167063" y="4452939"/>
              <a:ext cx="290512"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69" name="Oval 168">
              <a:extLst>
                <a:ext uri="{FF2B5EF4-FFF2-40B4-BE49-F238E27FC236}">
                  <a16:creationId xmlns:a16="http://schemas.microsoft.com/office/drawing/2014/main" id="{39EF7446-4946-44EA-883D-216F9E7DF951}"/>
                </a:ext>
              </a:extLst>
            </p:cNvPr>
            <p:cNvSpPr>
              <a:spLocks noChangeArrowheads="1"/>
            </p:cNvSpPr>
            <p:nvPr/>
          </p:nvSpPr>
          <p:spPr bwMode="auto">
            <a:xfrm>
              <a:off x="3867156" y="4452939"/>
              <a:ext cx="290513"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70" name="Oval 169">
              <a:extLst>
                <a:ext uri="{FF2B5EF4-FFF2-40B4-BE49-F238E27FC236}">
                  <a16:creationId xmlns:a16="http://schemas.microsoft.com/office/drawing/2014/main" id="{0B09239F-133D-4179-9F41-942D5C71087B}"/>
                </a:ext>
              </a:extLst>
            </p:cNvPr>
            <p:cNvSpPr>
              <a:spLocks noChangeArrowheads="1"/>
            </p:cNvSpPr>
            <p:nvPr/>
          </p:nvSpPr>
          <p:spPr bwMode="auto">
            <a:xfrm>
              <a:off x="4687888" y="4435481"/>
              <a:ext cx="290512" cy="265113"/>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71" name="Oval 170">
              <a:extLst>
                <a:ext uri="{FF2B5EF4-FFF2-40B4-BE49-F238E27FC236}">
                  <a16:creationId xmlns:a16="http://schemas.microsoft.com/office/drawing/2014/main" id="{114615D2-0AEE-4B33-8F9C-6B70013603D2}"/>
                </a:ext>
              </a:extLst>
            </p:cNvPr>
            <p:cNvSpPr>
              <a:spLocks noChangeArrowheads="1"/>
            </p:cNvSpPr>
            <p:nvPr/>
          </p:nvSpPr>
          <p:spPr bwMode="auto">
            <a:xfrm>
              <a:off x="3165481" y="5008563"/>
              <a:ext cx="290513"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72" name="Oval 171">
              <a:extLst>
                <a:ext uri="{FF2B5EF4-FFF2-40B4-BE49-F238E27FC236}">
                  <a16:creationId xmlns:a16="http://schemas.microsoft.com/office/drawing/2014/main" id="{326BD00B-A0EB-4209-A880-AE31B3658574}"/>
                </a:ext>
              </a:extLst>
            </p:cNvPr>
            <p:cNvSpPr>
              <a:spLocks noChangeArrowheads="1"/>
            </p:cNvSpPr>
            <p:nvPr/>
          </p:nvSpPr>
          <p:spPr bwMode="auto">
            <a:xfrm>
              <a:off x="3857630" y="4992688"/>
              <a:ext cx="290513"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73" name="Oval 172">
              <a:extLst>
                <a:ext uri="{FF2B5EF4-FFF2-40B4-BE49-F238E27FC236}">
                  <a16:creationId xmlns:a16="http://schemas.microsoft.com/office/drawing/2014/main" id="{02EDE7E3-4370-4203-BDE7-EEE00BD62C4C}"/>
                </a:ext>
              </a:extLst>
            </p:cNvPr>
            <p:cNvSpPr>
              <a:spLocks noChangeArrowheads="1"/>
            </p:cNvSpPr>
            <p:nvPr/>
          </p:nvSpPr>
          <p:spPr bwMode="auto">
            <a:xfrm>
              <a:off x="4327530" y="4983163"/>
              <a:ext cx="290513"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74" name="Oval 173">
              <a:extLst>
                <a:ext uri="{FF2B5EF4-FFF2-40B4-BE49-F238E27FC236}">
                  <a16:creationId xmlns:a16="http://schemas.microsoft.com/office/drawing/2014/main" id="{A9E98B13-2922-40FC-9E8F-A13EA1B8CECB}"/>
                </a:ext>
              </a:extLst>
            </p:cNvPr>
            <p:cNvSpPr>
              <a:spLocks noChangeArrowheads="1"/>
            </p:cNvSpPr>
            <p:nvPr/>
          </p:nvSpPr>
          <p:spPr bwMode="auto">
            <a:xfrm>
              <a:off x="5003805" y="4973639"/>
              <a:ext cx="290513"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75" name="Oval 174">
              <a:extLst>
                <a:ext uri="{FF2B5EF4-FFF2-40B4-BE49-F238E27FC236}">
                  <a16:creationId xmlns:a16="http://schemas.microsoft.com/office/drawing/2014/main" id="{2BA36BFE-90F6-4D90-9FE0-7F1806A6EF2A}"/>
                </a:ext>
              </a:extLst>
            </p:cNvPr>
            <p:cNvSpPr>
              <a:spLocks noChangeArrowheads="1"/>
            </p:cNvSpPr>
            <p:nvPr/>
          </p:nvSpPr>
          <p:spPr bwMode="auto">
            <a:xfrm>
              <a:off x="4089405" y="5511805"/>
              <a:ext cx="290513" cy="265113"/>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76" name="Oval 175">
              <a:extLst>
                <a:ext uri="{FF2B5EF4-FFF2-40B4-BE49-F238E27FC236}">
                  <a16:creationId xmlns:a16="http://schemas.microsoft.com/office/drawing/2014/main" id="{137E3BB7-2D60-40C7-8C5F-D41FA1EDECF5}"/>
                </a:ext>
              </a:extLst>
            </p:cNvPr>
            <p:cNvSpPr>
              <a:spLocks noChangeArrowheads="1"/>
            </p:cNvSpPr>
            <p:nvPr/>
          </p:nvSpPr>
          <p:spPr bwMode="auto">
            <a:xfrm>
              <a:off x="4533905" y="5519739"/>
              <a:ext cx="290513"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77" name="Oval 176">
              <a:extLst>
                <a:ext uri="{FF2B5EF4-FFF2-40B4-BE49-F238E27FC236}">
                  <a16:creationId xmlns:a16="http://schemas.microsoft.com/office/drawing/2014/main" id="{965B5147-2FAF-4671-A503-1AC915257AE4}"/>
                </a:ext>
              </a:extLst>
            </p:cNvPr>
            <p:cNvSpPr>
              <a:spLocks noChangeArrowheads="1"/>
            </p:cNvSpPr>
            <p:nvPr/>
          </p:nvSpPr>
          <p:spPr bwMode="auto">
            <a:xfrm>
              <a:off x="4114805" y="6016630"/>
              <a:ext cx="290513" cy="265113"/>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78" name="Oval 177">
              <a:extLst>
                <a:ext uri="{FF2B5EF4-FFF2-40B4-BE49-F238E27FC236}">
                  <a16:creationId xmlns:a16="http://schemas.microsoft.com/office/drawing/2014/main" id="{262E82A4-9C1A-417D-95A1-0D0AF35439F6}"/>
                </a:ext>
              </a:extLst>
            </p:cNvPr>
            <p:cNvSpPr>
              <a:spLocks noChangeArrowheads="1"/>
            </p:cNvSpPr>
            <p:nvPr/>
          </p:nvSpPr>
          <p:spPr bwMode="auto">
            <a:xfrm>
              <a:off x="4994281" y="5521330"/>
              <a:ext cx="290513" cy="265113"/>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79" name="Oval 178">
              <a:extLst>
                <a:ext uri="{FF2B5EF4-FFF2-40B4-BE49-F238E27FC236}">
                  <a16:creationId xmlns:a16="http://schemas.microsoft.com/office/drawing/2014/main" id="{ABE445FC-CCF5-4394-8186-45DF444C9CA9}"/>
                </a:ext>
              </a:extLst>
            </p:cNvPr>
            <p:cNvSpPr>
              <a:spLocks noChangeArrowheads="1"/>
            </p:cNvSpPr>
            <p:nvPr/>
          </p:nvSpPr>
          <p:spPr bwMode="auto">
            <a:xfrm>
              <a:off x="4773613" y="6008688"/>
              <a:ext cx="290512"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80" name="Oval 179">
              <a:extLst>
                <a:ext uri="{FF2B5EF4-FFF2-40B4-BE49-F238E27FC236}">
                  <a16:creationId xmlns:a16="http://schemas.microsoft.com/office/drawing/2014/main" id="{ADFC05B1-48B2-4EC8-9C21-8B0D35A2E994}"/>
                </a:ext>
              </a:extLst>
            </p:cNvPr>
            <p:cNvSpPr>
              <a:spLocks noChangeArrowheads="1"/>
            </p:cNvSpPr>
            <p:nvPr/>
          </p:nvSpPr>
          <p:spPr bwMode="auto">
            <a:xfrm>
              <a:off x="5256213" y="6035681"/>
              <a:ext cx="290512" cy="265113"/>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81" name="Oval 180">
              <a:extLst>
                <a:ext uri="{FF2B5EF4-FFF2-40B4-BE49-F238E27FC236}">
                  <a16:creationId xmlns:a16="http://schemas.microsoft.com/office/drawing/2014/main" id="{5D64BA14-99C1-4484-83AF-D173115183F3}"/>
                </a:ext>
              </a:extLst>
            </p:cNvPr>
            <p:cNvSpPr>
              <a:spLocks noChangeArrowheads="1"/>
            </p:cNvSpPr>
            <p:nvPr/>
          </p:nvSpPr>
          <p:spPr bwMode="auto">
            <a:xfrm>
              <a:off x="4789488" y="6478588"/>
              <a:ext cx="290512"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82" name="Oval 181">
              <a:extLst>
                <a:ext uri="{FF2B5EF4-FFF2-40B4-BE49-F238E27FC236}">
                  <a16:creationId xmlns:a16="http://schemas.microsoft.com/office/drawing/2014/main" id="{3B6F6CB1-3A50-4676-BA4E-96F1F6136EA6}"/>
                </a:ext>
              </a:extLst>
            </p:cNvPr>
            <p:cNvSpPr>
              <a:spLocks noChangeArrowheads="1"/>
            </p:cNvSpPr>
            <p:nvPr/>
          </p:nvSpPr>
          <p:spPr bwMode="auto">
            <a:xfrm>
              <a:off x="3165481" y="5000630"/>
              <a:ext cx="290513" cy="265113"/>
            </a:xfrm>
            <a:prstGeom prst="ellipse">
              <a:avLst/>
            </a:prstGeom>
            <a:solidFill>
              <a:srgbClr val="80808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83" name="Oval 182">
              <a:extLst>
                <a:ext uri="{FF2B5EF4-FFF2-40B4-BE49-F238E27FC236}">
                  <a16:creationId xmlns:a16="http://schemas.microsoft.com/office/drawing/2014/main" id="{A29C7E86-213C-4F79-B5D3-616C8C733AB9}"/>
                </a:ext>
              </a:extLst>
            </p:cNvPr>
            <p:cNvSpPr>
              <a:spLocks noChangeArrowheads="1"/>
            </p:cNvSpPr>
            <p:nvPr/>
          </p:nvSpPr>
          <p:spPr bwMode="auto">
            <a:xfrm>
              <a:off x="3167063" y="4445005"/>
              <a:ext cx="290512" cy="265113"/>
            </a:xfrm>
            <a:prstGeom prst="ellipse">
              <a:avLst/>
            </a:prstGeom>
            <a:solidFill>
              <a:srgbClr val="80808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84" name="Oval 183">
              <a:extLst>
                <a:ext uri="{FF2B5EF4-FFF2-40B4-BE49-F238E27FC236}">
                  <a16:creationId xmlns:a16="http://schemas.microsoft.com/office/drawing/2014/main" id="{AB164BEF-EFFC-404F-941B-BBDBC27646DF}"/>
                </a:ext>
              </a:extLst>
            </p:cNvPr>
            <p:cNvSpPr>
              <a:spLocks noChangeArrowheads="1"/>
            </p:cNvSpPr>
            <p:nvPr/>
          </p:nvSpPr>
          <p:spPr bwMode="auto">
            <a:xfrm>
              <a:off x="3857630" y="4992688"/>
              <a:ext cx="290513" cy="265112"/>
            </a:xfrm>
            <a:prstGeom prst="ellipse">
              <a:avLst/>
            </a:prstGeom>
            <a:solidFill>
              <a:srgbClr val="80808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85" name="Oval 184">
              <a:extLst>
                <a:ext uri="{FF2B5EF4-FFF2-40B4-BE49-F238E27FC236}">
                  <a16:creationId xmlns:a16="http://schemas.microsoft.com/office/drawing/2014/main" id="{F3157FBC-36C4-445B-B650-384D5A6DDF14}"/>
                </a:ext>
              </a:extLst>
            </p:cNvPr>
            <p:cNvSpPr>
              <a:spLocks noChangeArrowheads="1"/>
            </p:cNvSpPr>
            <p:nvPr/>
          </p:nvSpPr>
          <p:spPr bwMode="auto">
            <a:xfrm>
              <a:off x="3867156" y="4445005"/>
              <a:ext cx="290513" cy="265113"/>
            </a:xfrm>
            <a:prstGeom prst="ellipse">
              <a:avLst/>
            </a:prstGeom>
            <a:solidFill>
              <a:srgbClr val="80808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86" name="Oval 185">
              <a:extLst>
                <a:ext uri="{FF2B5EF4-FFF2-40B4-BE49-F238E27FC236}">
                  <a16:creationId xmlns:a16="http://schemas.microsoft.com/office/drawing/2014/main" id="{A6E65AF0-7CB3-44E7-A573-0EBBFE3DEDC7}"/>
                </a:ext>
              </a:extLst>
            </p:cNvPr>
            <p:cNvSpPr>
              <a:spLocks noChangeArrowheads="1"/>
            </p:cNvSpPr>
            <p:nvPr/>
          </p:nvSpPr>
          <p:spPr bwMode="auto">
            <a:xfrm>
              <a:off x="4089405" y="5503863"/>
              <a:ext cx="290513" cy="265112"/>
            </a:xfrm>
            <a:prstGeom prst="ellipse">
              <a:avLst/>
            </a:prstGeom>
            <a:solidFill>
              <a:srgbClr val="80808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87" name="Oval 186">
              <a:extLst>
                <a:ext uri="{FF2B5EF4-FFF2-40B4-BE49-F238E27FC236}">
                  <a16:creationId xmlns:a16="http://schemas.microsoft.com/office/drawing/2014/main" id="{99CCCFE9-F8AA-4DE3-960E-1A7586A387BB}"/>
                </a:ext>
              </a:extLst>
            </p:cNvPr>
            <p:cNvSpPr>
              <a:spLocks noChangeArrowheads="1"/>
            </p:cNvSpPr>
            <p:nvPr/>
          </p:nvSpPr>
          <p:spPr bwMode="auto">
            <a:xfrm>
              <a:off x="4106863" y="6008688"/>
              <a:ext cx="290512" cy="265112"/>
            </a:xfrm>
            <a:prstGeom prst="ellipse">
              <a:avLst/>
            </a:prstGeom>
            <a:solidFill>
              <a:srgbClr val="80808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91" name="Oval 190">
              <a:extLst>
                <a:ext uri="{FF2B5EF4-FFF2-40B4-BE49-F238E27FC236}">
                  <a16:creationId xmlns:a16="http://schemas.microsoft.com/office/drawing/2014/main" id="{C1D6AFB2-F005-416C-88CB-4F9CA2E2A851}"/>
                </a:ext>
              </a:extLst>
            </p:cNvPr>
            <p:cNvSpPr>
              <a:spLocks noChangeArrowheads="1"/>
            </p:cNvSpPr>
            <p:nvPr/>
          </p:nvSpPr>
          <p:spPr bwMode="auto">
            <a:xfrm>
              <a:off x="4327530" y="4983163"/>
              <a:ext cx="290513" cy="265112"/>
            </a:xfrm>
            <a:prstGeom prst="ellipse">
              <a:avLst/>
            </a:prstGeom>
            <a:solidFill>
              <a:srgbClr val="80808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92" name="Oval 191">
              <a:extLst>
                <a:ext uri="{FF2B5EF4-FFF2-40B4-BE49-F238E27FC236}">
                  <a16:creationId xmlns:a16="http://schemas.microsoft.com/office/drawing/2014/main" id="{E1631359-2A05-4A6D-AB55-6B045089F094}"/>
                </a:ext>
              </a:extLst>
            </p:cNvPr>
            <p:cNvSpPr>
              <a:spLocks noChangeArrowheads="1"/>
            </p:cNvSpPr>
            <p:nvPr/>
          </p:nvSpPr>
          <p:spPr bwMode="auto">
            <a:xfrm>
              <a:off x="4533905" y="5519739"/>
              <a:ext cx="290513" cy="265112"/>
            </a:xfrm>
            <a:prstGeom prst="ellipse">
              <a:avLst/>
            </a:prstGeom>
            <a:solidFill>
              <a:srgbClr val="80808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93" name="Oval 192">
              <a:extLst>
                <a:ext uri="{FF2B5EF4-FFF2-40B4-BE49-F238E27FC236}">
                  <a16:creationId xmlns:a16="http://schemas.microsoft.com/office/drawing/2014/main" id="{8A81A457-DCF1-4A4E-835F-64ADEB7F548A}"/>
                </a:ext>
              </a:extLst>
            </p:cNvPr>
            <p:cNvSpPr>
              <a:spLocks noChangeArrowheads="1"/>
            </p:cNvSpPr>
            <p:nvPr/>
          </p:nvSpPr>
          <p:spPr bwMode="auto">
            <a:xfrm>
              <a:off x="4773613" y="6008688"/>
              <a:ext cx="290512" cy="265112"/>
            </a:xfrm>
            <a:prstGeom prst="ellipse">
              <a:avLst/>
            </a:prstGeom>
            <a:solidFill>
              <a:srgbClr val="80808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94" name="Oval 193">
              <a:extLst>
                <a:ext uri="{FF2B5EF4-FFF2-40B4-BE49-F238E27FC236}">
                  <a16:creationId xmlns:a16="http://schemas.microsoft.com/office/drawing/2014/main" id="{C4D8EA8A-65E6-4C65-9506-BCB19120515F}"/>
                </a:ext>
              </a:extLst>
            </p:cNvPr>
            <p:cNvSpPr>
              <a:spLocks noChangeArrowheads="1"/>
            </p:cNvSpPr>
            <p:nvPr/>
          </p:nvSpPr>
          <p:spPr bwMode="auto">
            <a:xfrm>
              <a:off x="4789488" y="6478588"/>
              <a:ext cx="290512" cy="265112"/>
            </a:xfrm>
            <a:prstGeom prst="ellipse">
              <a:avLst/>
            </a:prstGeom>
            <a:solidFill>
              <a:srgbClr val="80808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grpSp>
      <p:sp>
        <p:nvSpPr>
          <p:cNvPr id="195" name="Text Box 194">
            <a:extLst>
              <a:ext uri="{FF2B5EF4-FFF2-40B4-BE49-F238E27FC236}">
                <a16:creationId xmlns:a16="http://schemas.microsoft.com/office/drawing/2014/main" id="{B9DE58B0-E83E-4F4C-A1B9-5B2E1F487604}"/>
              </a:ext>
            </a:extLst>
          </p:cNvPr>
          <p:cNvSpPr txBox="1">
            <a:spLocks noChangeArrowheads="1"/>
          </p:cNvSpPr>
          <p:nvPr/>
        </p:nvSpPr>
        <p:spPr bwMode="auto">
          <a:xfrm>
            <a:off x="381000" y="1371602"/>
            <a:ext cx="2281237" cy="1338824"/>
          </a:xfrm>
          <a:prstGeom prst="rect">
            <a:avLst/>
          </a:prstGeom>
          <a:noFill/>
          <a:ln w="9525">
            <a:noFill/>
            <a:miter lim="800000"/>
            <a:headEnd/>
            <a:tailEnd/>
          </a:ln>
        </p:spPr>
        <p:txBody>
          <a:bodyPr lIns="91432" tIns="45718" rIns="91432" bIns="45718">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Calibri" pitchFamily="34" charset="0"/>
                <a:ea typeface="新細明體"/>
                <a:cs typeface="Arial" charset="0"/>
              </a:rPr>
              <a:t>Strategy: expand a deepest node first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Calibri" pitchFamily="34" charset="0"/>
                <a:ea typeface="新細明體"/>
                <a:cs typeface="Arial" charset="0"/>
              </a:rPr>
              <a:t>Implementation: Fringe is a LIFO stack</a:t>
            </a:r>
          </a:p>
        </p:txBody>
      </p:sp>
    </p:spTree>
    <p:extLst>
      <p:ext uri="{BB962C8B-B14F-4D97-AF65-F5344CB8AC3E}">
        <p14:creationId xmlns:p14="http://schemas.microsoft.com/office/powerpoint/2010/main" val="272438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76C582-7F97-448F-BA24-FFFBA150E9AF}"/>
              </a:ext>
            </a:extLst>
          </p:cNvPr>
          <p:cNvSpPr>
            <a:spLocks noGrp="1"/>
          </p:cNvSpPr>
          <p:nvPr>
            <p:ph type="title"/>
          </p:nvPr>
        </p:nvSpPr>
        <p:spPr/>
        <p:txBody>
          <a:bodyPr/>
          <a:lstStyle/>
          <a:p>
            <a:r>
              <a:rPr lang="en-US" dirty="0"/>
              <a:t>Depth-First Search</a:t>
            </a:r>
          </a:p>
        </p:txBody>
      </p:sp>
      <p:pic>
        <p:nvPicPr>
          <p:cNvPr id="2050" name="Picture 2" descr="dfs1">
            <a:extLst>
              <a:ext uri="{FF2B5EF4-FFF2-40B4-BE49-F238E27FC236}">
                <a16:creationId xmlns:a16="http://schemas.microsoft.com/office/drawing/2014/main" id="{C2A83A98-8787-40DA-A7C6-B6DAFAA0D1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143000"/>
            <a:ext cx="5943600" cy="38354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3777F2BE-0BDC-41DF-8158-28D019059EE8}"/>
              </a:ext>
            </a:extLst>
          </p:cNvPr>
          <p:cNvSpPr/>
          <p:nvPr/>
        </p:nvSpPr>
        <p:spPr>
          <a:xfrm>
            <a:off x="647700" y="5715000"/>
            <a:ext cx="7848600" cy="379719"/>
          </a:xfrm>
          <a:prstGeom prst="rect">
            <a:avLst/>
          </a:prstGeom>
        </p:spPr>
        <p:txBody>
          <a:bodyPr wrap="square">
            <a:spAutoFit/>
          </a:bodyPr>
          <a:lstStyle/>
          <a:p>
            <a:r>
              <a:rPr lang="en-US" dirty="0">
                <a:hlinkClick r:id="rId3"/>
              </a:rPr>
              <a:t>https://www.geeksforgeeks.org/depth-first-search-or-dfs-for-a-graph/</a:t>
            </a:r>
            <a:r>
              <a:rPr lang="en-US" dirty="0"/>
              <a:t> </a:t>
            </a:r>
          </a:p>
        </p:txBody>
      </p:sp>
    </p:spTree>
    <p:extLst>
      <p:ext uri="{BB962C8B-B14F-4D97-AF65-F5344CB8AC3E}">
        <p14:creationId xmlns:p14="http://schemas.microsoft.com/office/powerpoint/2010/main" val="2373025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81E4-9270-43FB-8DB3-8F4A21D1F7CD}"/>
              </a:ext>
            </a:extLst>
          </p:cNvPr>
          <p:cNvSpPr>
            <a:spLocks noGrp="1"/>
          </p:cNvSpPr>
          <p:nvPr>
            <p:ph type="title"/>
          </p:nvPr>
        </p:nvSpPr>
        <p:spPr>
          <a:xfrm>
            <a:off x="457200" y="152401"/>
            <a:ext cx="8224838" cy="544881"/>
          </a:xfrm>
        </p:spPr>
        <p:txBody>
          <a:bodyPr/>
          <a:lstStyle/>
          <a:p>
            <a:r>
              <a:rPr lang="en-US" sz="3600" dirty="0"/>
              <a:t>Breadth-First Search</a:t>
            </a:r>
          </a:p>
        </p:txBody>
      </p:sp>
      <p:sp>
        <p:nvSpPr>
          <p:cNvPr id="33" name="Text Box 115">
            <a:extLst>
              <a:ext uri="{FF2B5EF4-FFF2-40B4-BE49-F238E27FC236}">
                <a16:creationId xmlns:a16="http://schemas.microsoft.com/office/drawing/2014/main" id="{0A93CC2C-977B-42D0-8BC1-533FD682F9A9}"/>
              </a:ext>
            </a:extLst>
          </p:cNvPr>
          <p:cNvSpPr txBox="1">
            <a:spLocks noChangeArrowheads="1"/>
          </p:cNvSpPr>
          <p:nvPr/>
        </p:nvSpPr>
        <p:spPr bwMode="auto">
          <a:xfrm>
            <a:off x="376237" y="914400"/>
            <a:ext cx="2366963" cy="1465654"/>
          </a:xfrm>
          <a:prstGeom prst="rect">
            <a:avLst/>
          </a:prstGeom>
          <a:noFill/>
          <a:ln w="9525">
            <a:noFill/>
            <a:miter lim="800000"/>
            <a:headEnd/>
            <a:tailEnd/>
          </a:ln>
        </p:spPr>
        <p:txBody>
          <a:bodyPr lIns="91432" tIns="45718" rIns="91432" bIns="45718">
            <a:spAutoFit/>
          </a:bodyPr>
          <a:lstStyle/>
          <a:p>
            <a:pPr marL="0" marR="0" lvl="0" indent="0" algn="ctr" defTabSz="449263" rtl="0" eaLnBrk="1" fontAlgn="base" latinLnBrk="0" hangingPunct="1">
              <a:lnSpc>
                <a:spcPct val="113000"/>
              </a:lnSpc>
              <a:spcBef>
                <a:spcPct val="50000"/>
              </a:spcBef>
              <a:spcAft>
                <a:spcPct val="0"/>
              </a:spcAft>
              <a:buClr>
                <a:srgbClr val="000000"/>
              </a:buClr>
              <a:buSzPct val="100000"/>
              <a:buFont typeface="Arial" panose="020B0604020202020204" pitchFamily="34" charset="0"/>
              <a:buNone/>
              <a:tabLst/>
              <a:defRPr/>
            </a:pPr>
            <a:r>
              <a:rPr kumimoji="0" lang="en-US" sz="1800" b="0" i="1" u="none" strike="noStrike" kern="1200" cap="none" spc="0" normalizeH="0" baseline="0" noProof="0" dirty="0">
                <a:ln>
                  <a:noFill/>
                </a:ln>
                <a:solidFill>
                  <a:srgbClr val="000000"/>
                </a:solidFill>
                <a:effectLst/>
                <a:uLnTx/>
                <a:uFillTx/>
                <a:latin typeface="Calibri" pitchFamily="34" charset="0"/>
                <a:ea typeface="新細明體" panose="02020500000000000000" pitchFamily="18" charset="-120"/>
                <a:cs typeface="+mn-cs"/>
              </a:rPr>
              <a:t>Strategy: expand a shallowest node first</a:t>
            </a:r>
          </a:p>
          <a:p>
            <a:pPr marL="0" marR="0" lvl="0" indent="0" algn="ctr" defTabSz="449263" rtl="0" eaLnBrk="1" fontAlgn="base" latinLnBrk="0" hangingPunct="1">
              <a:lnSpc>
                <a:spcPct val="113000"/>
              </a:lnSpc>
              <a:spcBef>
                <a:spcPct val="50000"/>
              </a:spcBef>
              <a:spcAft>
                <a:spcPct val="0"/>
              </a:spcAft>
              <a:buClr>
                <a:srgbClr val="000000"/>
              </a:buClr>
              <a:buSzPct val="100000"/>
              <a:buFont typeface="Arial" panose="020B0604020202020204" pitchFamily="34" charset="0"/>
              <a:buNone/>
              <a:tabLst/>
              <a:defRPr/>
            </a:pPr>
            <a:r>
              <a:rPr kumimoji="0" lang="en-US" sz="1800" b="0" i="1" u="none" strike="noStrike" kern="1200" cap="none" spc="0" normalizeH="0" baseline="0" noProof="0" dirty="0">
                <a:ln>
                  <a:noFill/>
                </a:ln>
                <a:solidFill>
                  <a:srgbClr val="000000"/>
                </a:solidFill>
                <a:effectLst/>
                <a:uLnTx/>
                <a:uFillTx/>
                <a:latin typeface="Calibri" pitchFamily="34" charset="0"/>
                <a:ea typeface="新細明體" panose="02020500000000000000" pitchFamily="18" charset="-120"/>
                <a:cs typeface="+mn-cs"/>
              </a:rPr>
              <a:t>Implementation: Fringe is a FIFO queue</a:t>
            </a:r>
          </a:p>
        </p:txBody>
      </p:sp>
      <p:grpSp>
        <p:nvGrpSpPr>
          <p:cNvPr id="34" name="Group 61">
            <a:extLst>
              <a:ext uri="{FF2B5EF4-FFF2-40B4-BE49-F238E27FC236}">
                <a16:creationId xmlns:a16="http://schemas.microsoft.com/office/drawing/2014/main" id="{C8965F38-8EBF-4563-99F3-AE3892E75B51}"/>
              </a:ext>
            </a:extLst>
          </p:cNvPr>
          <p:cNvGrpSpPr>
            <a:grpSpLocks/>
          </p:cNvGrpSpPr>
          <p:nvPr/>
        </p:nvGrpSpPr>
        <p:grpSpPr bwMode="auto">
          <a:xfrm>
            <a:off x="3124200" y="914400"/>
            <a:ext cx="3030539" cy="1765300"/>
            <a:chOff x="624" y="1134"/>
            <a:chExt cx="4368" cy="2544"/>
          </a:xfrm>
        </p:grpSpPr>
        <p:sp>
          <p:nvSpPr>
            <p:cNvPr id="35" name="AutoShape 62">
              <a:extLst>
                <a:ext uri="{FF2B5EF4-FFF2-40B4-BE49-F238E27FC236}">
                  <a16:creationId xmlns:a16="http://schemas.microsoft.com/office/drawing/2014/main" id="{CA671A4E-CD5A-4BE9-B9A6-E69278186CAB}"/>
                </a:ext>
              </a:extLst>
            </p:cNvPr>
            <p:cNvSpPr>
              <a:spLocks noChangeArrowheads="1"/>
            </p:cNvSpPr>
            <p:nvPr/>
          </p:nvSpPr>
          <p:spPr bwMode="auto">
            <a:xfrm>
              <a:off x="624" y="2625"/>
              <a:ext cx="432" cy="439"/>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新細明體"/>
                  <a:cs typeface="Arial" charset="0"/>
                </a:rPr>
                <a:t>S</a:t>
              </a:r>
            </a:p>
          </p:txBody>
        </p:sp>
        <p:sp>
          <p:nvSpPr>
            <p:cNvPr id="36" name="AutoShape 63">
              <a:extLst>
                <a:ext uri="{FF2B5EF4-FFF2-40B4-BE49-F238E27FC236}">
                  <a16:creationId xmlns:a16="http://schemas.microsoft.com/office/drawing/2014/main" id="{3784D61D-D40F-4EE8-9557-12E21B04B527}"/>
                </a:ext>
              </a:extLst>
            </p:cNvPr>
            <p:cNvSpPr>
              <a:spLocks noChangeArrowheads="1"/>
            </p:cNvSpPr>
            <p:nvPr/>
          </p:nvSpPr>
          <p:spPr bwMode="auto">
            <a:xfrm>
              <a:off x="4560" y="1134"/>
              <a:ext cx="432" cy="439"/>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G</a:t>
              </a:r>
            </a:p>
          </p:txBody>
        </p:sp>
        <p:sp>
          <p:nvSpPr>
            <p:cNvPr id="37" name="AutoShape 64">
              <a:extLst>
                <a:ext uri="{FF2B5EF4-FFF2-40B4-BE49-F238E27FC236}">
                  <a16:creationId xmlns:a16="http://schemas.microsoft.com/office/drawing/2014/main" id="{3A314B09-9FC0-44A3-A6B7-6BE56453FEDB}"/>
                </a:ext>
              </a:extLst>
            </p:cNvPr>
            <p:cNvSpPr>
              <a:spLocks noChangeArrowheads="1"/>
            </p:cNvSpPr>
            <p:nvPr/>
          </p:nvSpPr>
          <p:spPr bwMode="auto">
            <a:xfrm>
              <a:off x="1878" y="2231"/>
              <a:ext cx="433" cy="438"/>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d</a:t>
              </a:r>
            </a:p>
          </p:txBody>
        </p:sp>
        <p:sp>
          <p:nvSpPr>
            <p:cNvPr id="38" name="AutoShape 65">
              <a:extLst>
                <a:ext uri="{FF2B5EF4-FFF2-40B4-BE49-F238E27FC236}">
                  <a16:creationId xmlns:a16="http://schemas.microsoft.com/office/drawing/2014/main" id="{1B51B67C-3F82-4156-A0AB-2D2176925F53}"/>
                </a:ext>
              </a:extLst>
            </p:cNvPr>
            <p:cNvSpPr>
              <a:spLocks noChangeArrowheads="1"/>
            </p:cNvSpPr>
            <p:nvPr/>
          </p:nvSpPr>
          <p:spPr bwMode="auto">
            <a:xfrm>
              <a:off x="970" y="1573"/>
              <a:ext cx="432" cy="438"/>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b</a:t>
              </a:r>
            </a:p>
          </p:txBody>
        </p:sp>
        <p:sp>
          <p:nvSpPr>
            <p:cNvPr id="39" name="AutoShape 66">
              <a:extLst>
                <a:ext uri="{FF2B5EF4-FFF2-40B4-BE49-F238E27FC236}">
                  <a16:creationId xmlns:a16="http://schemas.microsoft.com/office/drawing/2014/main" id="{FE2B1A53-8285-486B-A064-5F025631BB3A}"/>
                </a:ext>
              </a:extLst>
            </p:cNvPr>
            <p:cNvSpPr>
              <a:spLocks noChangeArrowheads="1"/>
            </p:cNvSpPr>
            <p:nvPr/>
          </p:nvSpPr>
          <p:spPr bwMode="auto">
            <a:xfrm>
              <a:off x="1402" y="3108"/>
              <a:ext cx="433" cy="438"/>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rgbClr val="000000"/>
                  </a:solidFill>
                  <a:effectLst/>
                  <a:uLnTx/>
                  <a:uFillTx/>
                  <a:latin typeface="Arial" charset="0"/>
                  <a:ea typeface="新細明體"/>
                  <a:cs typeface="Arial" charset="0"/>
                </a:rPr>
                <a:t>p</a:t>
              </a:r>
            </a:p>
          </p:txBody>
        </p:sp>
        <p:sp>
          <p:nvSpPr>
            <p:cNvPr id="40" name="AutoShape 67">
              <a:extLst>
                <a:ext uri="{FF2B5EF4-FFF2-40B4-BE49-F238E27FC236}">
                  <a16:creationId xmlns:a16="http://schemas.microsoft.com/office/drawing/2014/main" id="{CD3C5DDB-978F-4F69-ABE9-7AB0EE5B7731}"/>
                </a:ext>
              </a:extLst>
            </p:cNvPr>
            <p:cNvSpPr>
              <a:spLocks noChangeArrowheads="1"/>
            </p:cNvSpPr>
            <p:nvPr/>
          </p:nvSpPr>
          <p:spPr bwMode="auto">
            <a:xfrm>
              <a:off x="2440" y="3239"/>
              <a:ext cx="433" cy="439"/>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q</a:t>
              </a:r>
            </a:p>
          </p:txBody>
        </p:sp>
        <p:sp>
          <p:nvSpPr>
            <p:cNvPr id="41" name="AutoShape 68">
              <a:extLst>
                <a:ext uri="{FF2B5EF4-FFF2-40B4-BE49-F238E27FC236}">
                  <a16:creationId xmlns:a16="http://schemas.microsoft.com/office/drawing/2014/main" id="{F6CC45CA-7A65-4556-868C-C0DF3A7D9F31}"/>
                </a:ext>
              </a:extLst>
            </p:cNvPr>
            <p:cNvSpPr>
              <a:spLocks noChangeArrowheads="1"/>
            </p:cNvSpPr>
            <p:nvPr/>
          </p:nvSpPr>
          <p:spPr bwMode="auto">
            <a:xfrm>
              <a:off x="2916" y="1529"/>
              <a:ext cx="433" cy="438"/>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c</a:t>
              </a:r>
            </a:p>
          </p:txBody>
        </p:sp>
        <p:sp>
          <p:nvSpPr>
            <p:cNvPr id="42" name="AutoShape 69">
              <a:extLst>
                <a:ext uri="{FF2B5EF4-FFF2-40B4-BE49-F238E27FC236}">
                  <a16:creationId xmlns:a16="http://schemas.microsoft.com/office/drawing/2014/main" id="{C865FF9C-6866-41F4-AA47-662B8C6BACEE}"/>
                </a:ext>
              </a:extLst>
            </p:cNvPr>
            <p:cNvSpPr>
              <a:spLocks noChangeArrowheads="1"/>
            </p:cNvSpPr>
            <p:nvPr/>
          </p:nvSpPr>
          <p:spPr bwMode="auto">
            <a:xfrm>
              <a:off x="3522" y="2055"/>
              <a:ext cx="432" cy="439"/>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e</a:t>
              </a:r>
            </a:p>
          </p:txBody>
        </p:sp>
        <p:sp>
          <p:nvSpPr>
            <p:cNvPr id="43" name="AutoShape 70">
              <a:extLst>
                <a:ext uri="{FF2B5EF4-FFF2-40B4-BE49-F238E27FC236}">
                  <a16:creationId xmlns:a16="http://schemas.microsoft.com/office/drawing/2014/main" id="{F9A00945-D14A-427B-9F63-41E8B6407C79}"/>
                </a:ext>
              </a:extLst>
            </p:cNvPr>
            <p:cNvSpPr>
              <a:spLocks noChangeArrowheads="1"/>
            </p:cNvSpPr>
            <p:nvPr/>
          </p:nvSpPr>
          <p:spPr bwMode="auto">
            <a:xfrm>
              <a:off x="3176" y="2669"/>
              <a:ext cx="432" cy="439"/>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rgbClr val="000000"/>
                  </a:solidFill>
                  <a:effectLst/>
                  <a:uLnTx/>
                  <a:uFillTx/>
                  <a:latin typeface="Arial" charset="0"/>
                  <a:ea typeface="新細明體"/>
                  <a:cs typeface="Arial" charset="0"/>
                </a:rPr>
                <a:t>h</a:t>
              </a:r>
            </a:p>
          </p:txBody>
        </p:sp>
        <p:sp>
          <p:nvSpPr>
            <p:cNvPr id="44" name="AutoShape 71">
              <a:extLst>
                <a:ext uri="{FF2B5EF4-FFF2-40B4-BE49-F238E27FC236}">
                  <a16:creationId xmlns:a16="http://schemas.microsoft.com/office/drawing/2014/main" id="{BE69F704-A718-4BF1-A54F-DE6899C5DE9A}"/>
                </a:ext>
              </a:extLst>
            </p:cNvPr>
            <p:cNvSpPr>
              <a:spLocks noChangeArrowheads="1"/>
            </p:cNvSpPr>
            <p:nvPr/>
          </p:nvSpPr>
          <p:spPr bwMode="auto">
            <a:xfrm>
              <a:off x="1748" y="1178"/>
              <a:ext cx="433" cy="438"/>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a</a:t>
              </a:r>
            </a:p>
          </p:txBody>
        </p:sp>
        <p:sp>
          <p:nvSpPr>
            <p:cNvPr id="45" name="AutoShape 72">
              <a:extLst>
                <a:ext uri="{FF2B5EF4-FFF2-40B4-BE49-F238E27FC236}">
                  <a16:creationId xmlns:a16="http://schemas.microsoft.com/office/drawing/2014/main" id="{1627E103-CF09-49A6-A95F-1A5A37253260}"/>
                </a:ext>
              </a:extLst>
            </p:cNvPr>
            <p:cNvSpPr>
              <a:spLocks noChangeArrowheads="1"/>
            </p:cNvSpPr>
            <p:nvPr/>
          </p:nvSpPr>
          <p:spPr bwMode="auto">
            <a:xfrm>
              <a:off x="4430" y="2318"/>
              <a:ext cx="432" cy="439"/>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f</a:t>
              </a:r>
            </a:p>
          </p:txBody>
        </p:sp>
        <p:sp>
          <p:nvSpPr>
            <p:cNvPr id="46" name="AutoShape 73">
              <a:extLst>
                <a:ext uri="{FF2B5EF4-FFF2-40B4-BE49-F238E27FC236}">
                  <a16:creationId xmlns:a16="http://schemas.microsoft.com/office/drawing/2014/main" id="{1E287AE7-4157-4F2F-B3FE-B4810B093977}"/>
                </a:ext>
              </a:extLst>
            </p:cNvPr>
            <p:cNvSpPr>
              <a:spLocks noChangeArrowheads="1"/>
            </p:cNvSpPr>
            <p:nvPr/>
          </p:nvSpPr>
          <p:spPr bwMode="auto">
            <a:xfrm>
              <a:off x="4257" y="3108"/>
              <a:ext cx="432" cy="438"/>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r</a:t>
              </a:r>
            </a:p>
          </p:txBody>
        </p:sp>
        <p:cxnSp>
          <p:nvCxnSpPr>
            <p:cNvPr id="47" name="AutoShape 74">
              <a:extLst>
                <a:ext uri="{FF2B5EF4-FFF2-40B4-BE49-F238E27FC236}">
                  <a16:creationId xmlns:a16="http://schemas.microsoft.com/office/drawing/2014/main" id="{D31DF659-F114-41E8-835F-1551DA53AB56}"/>
                </a:ext>
              </a:extLst>
            </p:cNvPr>
            <p:cNvCxnSpPr>
              <a:cxnSpLocks noChangeShapeType="1"/>
              <a:stCxn id="35" idx="5"/>
              <a:endCxn id="39" idx="2"/>
            </p:cNvCxnSpPr>
            <p:nvPr/>
          </p:nvCxnSpPr>
          <p:spPr bwMode="auto">
            <a:xfrm>
              <a:off x="993" y="3012"/>
              <a:ext cx="397" cy="315"/>
            </a:xfrm>
            <a:prstGeom prst="straightConnector1">
              <a:avLst/>
            </a:prstGeom>
            <a:noFill/>
            <a:ln w="9525">
              <a:solidFill>
                <a:srgbClr val="000000"/>
              </a:solidFill>
              <a:round/>
              <a:headEnd/>
              <a:tailEnd type="triangle" w="med" len="med"/>
            </a:ln>
          </p:spPr>
        </p:cxnSp>
        <p:cxnSp>
          <p:nvCxnSpPr>
            <p:cNvPr id="48" name="AutoShape 75">
              <a:extLst>
                <a:ext uri="{FF2B5EF4-FFF2-40B4-BE49-F238E27FC236}">
                  <a16:creationId xmlns:a16="http://schemas.microsoft.com/office/drawing/2014/main" id="{C8F3A76F-4558-4D84-857F-CE5EDD837C23}"/>
                </a:ext>
              </a:extLst>
            </p:cNvPr>
            <p:cNvCxnSpPr>
              <a:cxnSpLocks noChangeShapeType="1"/>
              <a:stCxn id="39" idx="5"/>
              <a:endCxn id="40" idx="2"/>
            </p:cNvCxnSpPr>
            <p:nvPr/>
          </p:nvCxnSpPr>
          <p:spPr bwMode="auto">
            <a:xfrm flipV="1">
              <a:off x="1772" y="3459"/>
              <a:ext cx="656" cy="35"/>
            </a:xfrm>
            <a:prstGeom prst="straightConnector1">
              <a:avLst/>
            </a:prstGeom>
            <a:noFill/>
            <a:ln w="9525">
              <a:solidFill>
                <a:srgbClr val="000000"/>
              </a:solidFill>
              <a:round/>
              <a:headEnd/>
              <a:tailEnd type="triangle" w="med" len="med"/>
            </a:ln>
          </p:spPr>
        </p:cxnSp>
        <p:cxnSp>
          <p:nvCxnSpPr>
            <p:cNvPr id="49" name="AutoShape 76">
              <a:extLst>
                <a:ext uri="{FF2B5EF4-FFF2-40B4-BE49-F238E27FC236}">
                  <a16:creationId xmlns:a16="http://schemas.microsoft.com/office/drawing/2014/main" id="{9C27B53D-322C-4D46-846E-2AA3F7FA0CA7}"/>
                </a:ext>
              </a:extLst>
            </p:cNvPr>
            <p:cNvCxnSpPr>
              <a:cxnSpLocks noChangeShapeType="1"/>
              <a:stCxn id="43" idx="3"/>
              <a:endCxn id="40" idx="7"/>
            </p:cNvCxnSpPr>
            <p:nvPr/>
          </p:nvCxnSpPr>
          <p:spPr bwMode="auto">
            <a:xfrm flipH="1">
              <a:off x="2810" y="3056"/>
              <a:ext cx="429" cy="235"/>
            </a:xfrm>
            <a:prstGeom prst="straightConnector1">
              <a:avLst/>
            </a:prstGeom>
            <a:noFill/>
            <a:ln w="9525">
              <a:solidFill>
                <a:srgbClr val="000000"/>
              </a:solidFill>
              <a:round/>
              <a:headEnd/>
              <a:tailEnd type="triangle" w="med" len="med"/>
            </a:ln>
          </p:spPr>
        </p:cxnSp>
        <p:cxnSp>
          <p:nvCxnSpPr>
            <p:cNvPr id="50" name="AutoShape 77">
              <a:extLst>
                <a:ext uri="{FF2B5EF4-FFF2-40B4-BE49-F238E27FC236}">
                  <a16:creationId xmlns:a16="http://schemas.microsoft.com/office/drawing/2014/main" id="{FA8A0923-61EC-45B8-9484-BCF738F245FC}"/>
                </a:ext>
              </a:extLst>
            </p:cNvPr>
            <p:cNvCxnSpPr>
              <a:cxnSpLocks noChangeShapeType="1"/>
              <a:stCxn id="43" idx="2"/>
              <a:endCxn id="39" idx="6"/>
            </p:cNvCxnSpPr>
            <p:nvPr/>
          </p:nvCxnSpPr>
          <p:spPr bwMode="auto">
            <a:xfrm flipH="1">
              <a:off x="1847" y="2889"/>
              <a:ext cx="1317" cy="438"/>
            </a:xfrm>
            <a:prstGeom prst="straightConnector1">
              <a:avLst/>
            </a:prstGeom>
            <a:noFill/>
            <a:ln w="9525">
              <a:solidFill>
                <a:srgbClr val="000000"/>
              </a:solidFill>
              <a:round/>
              <a:headEnd/>
              <a:tailEnd type="triangle" w="med" len="med"/>
            </a:ln>
          </p:spPr>
        </p:cxnSp>
        <p:cxnSp>
          <p:nvCxnSpPr>
            <p:cNvPr id="51" name="AutoShape 78">
              <a:extLst>
                <a:ext uri="{FF2B5EF4-FFF2-40B4-BE49-F238E27FC236}">
                  <a16:creationId xmlns:a16="http://schemas.microsoft.com/office/drawing/2014/main" id="{B7DCA7D1-DACC-490A-9033-C90D41781B4F}"/>
                </a:ext>
              </a:extLst>
            </p:cNvPr>
            <p:cNvCxnSpPr>
              <a:cxnSpLocks noChangeShapeType="1"/>
              <a:stCxn id="42" idx="4"/>
              <a:endCxn id="43" idx="7"/>
            </p:cNvCxnSpPr>
            <p:nvPr/>
          </p:nvCxnSpPr>
          <p:spPr bwMode="auto">
            <a:xfrm flipH="1">
              <a:off x="3545" y="2506"/>
              <a:ext cx="193" cy="215"/>
            </a:xfrm>
            <a:prstGeom prst="straightConnector1">
              <a:avLst/>
            </a:prstGeom>
            <a:noFill/>
            <a:ln w="9525">
              <a:solidFill>
                <a:srgbClr val="000000"/>
              </a:solidFill>
              <a:round/>
              <a:headEnd/>
              <a:tailEnd type="triangle" w="med" len="med"/>
            </a:ln>
          </p:spPr>
        </p:cxnSp>
        <p:cxnSp>
          <p:nvCxnSpPr>
            <p:cNvPr id="52" name="AutoShape 79">
              <a:extLst>
                <a:ext uri="{FF2B5EF4-FFF2-40B4-BE49-F238E27FC236}">
                  <a16:creationId xmlns:a16="http://schemas.microsoft.com/office/drawing/2014/main" id="{DA1B7138-D140-4143-8823-B1246F3141B3}"/>
                </a:ext>
              </a:extLst>
            </p:cNvPr>
            <p:cNvCxnSpPr>
              <a:cxnSpLocks noChangeShapeType="1"/>
              <a:stCxn id="42" idx="5"/>
              <a:endCxn id="46" idx="1"/>
            </p:cNvCxnSpPr>
            <p:nvPr/>
          </p:nvCxnSpPr>
          <p:spPr bwMode="auto">
            <a:xfrm>
              <a:off x="3891" y="2442"/>
              <a:ext cx="429" cy="718"/>
            </a:xfrm>
            <a:prstGeom prst="straightConnector1">
              <a:avLst/>
            </a:prstGeom>
            <a:noFill/>
            <a:ln w="9525">
              <a:solidFill>
                <a:srgbClr val="000000"/>
              </a:solidFill>
              <a:round/>
              <a:headEnd/>
              <a:tailEnd type="triangle" w="med" len="med"/>
            </a:ln>
          </p:spPr>
        </p:cxnSp>
        <p:cxnSp>
          <p:nvCxnSpPr>
            <p:cNvPr id="53" name="AutoShape 80">
              <a:extLst>
                <a:ext uri="{FF2B5EF4-FFF2-40B4-BE49-F238E27FC236}">
                  <a16:creationId xmlns:a16="http://schemas.microsoft.com/office/drawing/2014/main" id="{394E7575-5B40-421E-B6E9-3ADDFFF0A4BC}"/>
                </a:ext>
              </a:extLst>
            </p:cNvPr>
            <p:cNvCxnSpPr>
              <a:cxnSpLocks noChangeShapeType="1"/>
              <a:stCxn id="46" idx="0"/>
              <a:endCxn id="45" idx="4"/>
            </p:cNvCxnSpPr>
            <p:nvPr/>
          </p:nvCxnSpPr>
          <p:spPr bwMode="auto">
            <a:xfrm flipV="1">
              <a:off x="4473" y="2769"/>
              <a:ext cx="173" cy="327"/>
            </a:xfrm>
            <a:prstGeom prst="straightConnector1">
              <a:avLst/>
            </a:prstGeom>
            <a:noFill/>
            <a:ln w="12700">
              <a:solidFill>
                <a:srgbClr val="000000"/>
              </a:solidFill>
              <a:round/>
              <a:headEnd/>
              <a:tailEnd type="triangle" w="med" len="med"/>
            </a:ln>
          </p:spPr>
        </p:cxnSp>
        <p:cxnSp>
          <p:nvCxnSpPr>
            <p:cNvPr id="54" name="AutoShape 81">
              <a:extLst>
                <a:ext uri="{FF2B5EF4-FFF2-40B4-BE49-F238E27FC236}">
                  <a16:creationId xmlns:a16="http://schemas.microsoft.com/office/drawing/2014/main" id="{698D486C-A8C8-471D-8863-4A57C612AE2E}"/>
                </a:ext>
              </a:extLst>
            </p:cNvPr>
            <p:cNvCxnSpPr>
              <a:cxnSpLocks noChangeShapeType="1"/>
              <a:stCxn id="45" idx="0"/>
              <a:endCxn id="36" idx="4"/>
            </p:cNvCxnSpPr>
            <p:nvPr/>
          </p:nvCxnSpPr>
          <p:spPr bwMode="auto">
            <a:xfrm flipV="1">
              <a:off x="4646" y="1585"/>
              <a:ext cx="130" cy="721"/>
            </a:xfrm>
            <a:prstGeom prst="straightConnector1">
              <a:avLst/>
            </a:prstGeom>
            <a:noFill/>
            <a:ln w="9525">
              <a:solidFill>
                <a:srgbClr val="000000"/>
              </a:solidFill>
              <a:round/>
              <a:headEnd/>
              <a:tailEnd type="triangle" w="med" len="med"/>
            </a:ln>
          </p:spPr>
        </p:cxnSp>
        <p:cxnSp>
          <p:nvCxnSpPr>
            <p:cNvPr id="55" name="AutoShape 82">
              <a:extLst>
                <a:ext uri="{FF2B5EF4-FFF2-40B4-BE49-F238E27FC236}">
                  <a16:creationId xmlns:a16="http://schemas.microsoft.com/office/drawing/2014/main" id="{BC3D5F57-4AD3-489F-BF3D-158873584634}"/>
                </a:ext>
              </a:extLst>
            </p:cNvPr>
            <p:cNvCxnSpPr>
              <a:cxnSpLocks noChangeShapeType="1"/>
              <a:stCxn id="35" idx="7"/>
            </p:cNvCxnSpPr>
            <p:nvPr/>
          </p:nvCxnSpPr>
          <p:spPr bwMode="auto">
            <a:xfrm flipV="1">
              <a:off x="993" y="2438"/>
              <a:ext cx="885" cy="239"/>
            </a:xfrm>
            <a:prstGeom prst="straightConnector1">
              <a:avLst/>
            </a:prstGeom>
            <a:noFill/>
            <a:ln w="9525">
              <a:solidFill>
                <a:srgbClr val="000000"/>
              </a:solidFill>
              <a:round/>
              <a:headEnd/>
              <a:tailEnd type="triangle" w="med" len="med"/>
            </a:ln>
          </p:spPr>
        </p:cxnSp>
        <p:cxnSp>
          <p:nvCxnSpPr>
            <p:cNvPr id="56" name="AutoShape 83">
              <a:extLst>
                <a:ext uri="{FF2B5EF4-FFF2-40B4-BE49-F238E27FC236}">
                  <a16:creationId xmlns:a16="http://schemas.microsoft.com/office/drawing/2014/main" id="{86F3B562-EDDB-45F0-BBFC-1EBDA9672672}"/>
                </a:ext>
              </a:extLst>
            </p:cNvPr>
            <p:cNvCxnSpPr>
              <a:cxnSpLocks noChangeShapeType="1"/>
              <a:stCxn id="37" idx="1"/>
              <a:endCxn id="38" idx="5"/>
            </p:cNvCxnSpPr>
            <p:nvPr/>
          </p:nvCxnSpPr>
          <p:spPr bwMode="auto">
            <a:xfrm flipH="1" flipV="1">
              <a:off x="1339" y="1959"/>
              <a:ext cx="602" cy="324"/>
            </a:xfrm>
            <a:prstGeom prst="straightConnector1">
              <a:avLst/>
            </a:prstGeom>
            <a:noFill/>
            <a:ln w="9525">
              <a:solidFill>
                <a:srgbClr val="000000"/>
              </a:solidFill>
              <a:round/>
              <a:headEnd/>
              <a:tailEnd type="triangle" w="med" len="med"/>
            </a:ln>
          </p:spPr>
        </p:cxnSp>
        <p:cxnSp>
          <p:nvCxnSpPr>
            <p:cNvPr id="57" name="AutoShape 84">
              <a:extLst>
                <a:ext uri="{FF2B5EF4-FFF2-40B4-BE49-F238E27FC236}">
                  <a16:creationId xmlns:a16="http://schemas.microsoft.com/office/drawing/2014/main" id="{F1DA5222-1F2F-44EC-8F81-D405B560C79E}"/>
                </a:ext>
              </a:extLst>
            </p:cNvPr>
            <p:cNvCxnSpPr>
              <a:cxnSpLocks noChangeShapeType="1"/>
              <a:endCxn id="44" idx="2"/>
            </p:cNvCxnSpPr>
            <p:nvPr/>
          </p:nvCxnSpPr>
          <p:spPr bwMode="auto">
            <a:xfrm flipV="1">
              <a:off x="1347" y="1397"/>
              <a:ext cx="389" cy="240"/>
            </a:xfrm>
            <a:prstGeom prst="straightConnector1">
              <a:avLst/>
            </a:prstGeom>
            <a:noFill/>
            <a:ln w="9525">
              <a:solidFill>
                <a:srgbClr val="000000"/>
              </a:solidFill>
              <a:round/>
              <a:headEnd/>
              <a:tailEnd type="triangle" w="med" len="med"/>
            </a:ln>
          </p:spPr>
        </p:cxnSp>
        <p:cxnSp>
          <p:nvCxnSpPr>
            <p:cNvPr id="58" name="AutoShape 85">
              <a:extLst>
                <a:ext uri="{FF2B5EF4-FFF2-40B4-BE49-F238E27FC236}">
                  <a16:creationId xmlns:a16="http://schemas.microsoft.com/office/drawing/2014/main" id="{643A3A00-1F88-4D82-986D-1E13092BCBD4}"/>
                </a:ext>
              </a:extLst>
            </p:cNvPr>
            <p:cNvCxnSpPr>
              <a:cxnSpLocks noChangeShapeType="1"/>
              <a:stCxn id="41" idx="2"/>
              <a:endCxn id="44" idx="6"/>
            </p:cNvCxnSpPr>
            <p:nvPr/>
          </p:nvCxnSpPr>
          <p:spPr bwMode="auto">
            <a:xfrm flipH="1" flipV="1">
              <a:off x="2193" y="1397"/>
              <a:ext cx="711" cy="351"/>
            </a:xfrm>
            <a:prstGeom prst="straightConnector1">
              <a:avLst/>
            </a:prstGeom>
            <a:noFill/>
            <a:ln w="9525">
              <a:solidFill>
                <a:srgbClr val="000000"/>
              </a:solidFill>
              <a:round/>
              <a:headEnd/>
              <a:tailEnd type="triangle" w="med" len="med"/>
            </a:ln>
          </p:spPr>
        </p:cxnSp>
        <p:cxnSp>
          <p:nvCxnSpPr>
            <p:cNvPr id="59" name="AutoShape 86">
              <a:extLst>
                <a:ext uri="{FF2B5EF4-FFF2-40B4-BE49-F238E27FC236}">
                  <a16:creationId xmlns:a16="http://schemas.microsoft.com/office/drawing/2014/main" id="{F9E52CA4-5A26-41E5-A796-D0F3913B56E6}"/>
                </a:ext>
              </a:extLst>
            </p:cNvPr>
            <p:cNvCxnSpPr>
              <a:cxnSpLocks noChangeShapeType="1"/>
              <a:stCxn id="37" idx="7"/>
              <a:endCxn id="41" idx="3"/>
            </p:cNvCxnSpPr>
            <p:nvPr/>
          </p:nvCxnSpPr>
          <p:spPr bwMode="auto">
            <a:xfrm flipV="1">
              <a:off x="2248" y="1915"/>
              <a:ext cx="731" cy="368"/>
            </a:xfrm>
            <a:prstGeom prst="straightConnector1">
              <a:avLst/>
            </a:prstGeom>
            <a:noFill/>
            <a:ln w="9525">
              <a:solidFill>
                <a:srgbClr val="000000"/>
              </a:solidFill>
              <a:round/>
              <a:headEnd/>
              <a:tailEnd type="triangle" w="med" len="med"/>
            </a:ln>
          </p:spPr>
        </p:cxnSp>
        <p:cxnSp>
          <p:nvCxnSpPr>
            <p:cNvPr id="60" name="AutoShape 87">
              <a:extLst>
                <a:ext uri="{FF2B5EF4-FFF2-40B4-BE49-F238E27FC236}">
                  <a16:creationId xmlns:a16="http://schemas.microsoft.com/office/drawing/2014/main" id="{2C447F89-1EE0-43D1-908A-A65629A65C89}"/>
                </a:ext>
              </a:extLst>
            </p:cNvPr>
            <p:cNvCxnSpPr>
              <a:cxnSpLocks noChangeShapeType="1"/>
              <a:stCxn id="37" idx="6"/>
              <a:endCxn id="42" idx="2"/>
            </p:cNvCxnSpPr>
            <p:nvPr/>
          </p:nvCxnSpPr>
          <p:spPr bwMode="auto">
            <a:xfrm flipV="1">
              <a:off x="2323" y="2275"/>
              <a:ext cx="1187" cy="175"/>
            </a:xfrm>
            <a:prstGeom prst="straightConnector1">
              <a:avLst/>
            </a:prstGeom>
            <a:noFill/>
            <a:ln w="9525">
              <a:solidFill>
                <a:srgbClr val="000000"/>
              </a:solidFill>
              <a:round/>
              <a:headEnd/>
              <a:tailEnd type="triangle" w="med" len="med"/>
            </a:ln>
          </p:spPr>
        </p:cxnSp>
        <p:cxnSp>
          <p:nvCxnSpPr>
            <p:cNvPr id="61" name="AutoShape 88">
              <a:extLst>
                <a:ext uri="{FF2B5EF4-FFF2-40B4-BE49-F238E27FC236}">
                  <a16:creationId xmlns:a16="http://schemas.microsoft.com/office/drawing/2014/main" id="{F6573F5F-D660-40B3-B141-2CFEBF2515D9}"/>
                </a:ext>
              </a:extLst>
            </p:cNvPr>
            <p:cNvCxnSpPr>
              <a:cxnSpLocks noChangeShapeType="1"/>
              <a:stCxn id="45" idx="1"/>
              <a:endCxn id="41" idx="6"/>
            </p:cNvCxnSpPr>
            <p:nvPr/>
          </p:nvCxnSpPr>
          <p:spPr bwMode="auto">
            <a:xfrm rot="5400000" flipH="1">
              <a:off x="3616" y="1493"/>
              <a:ext cx="622" cy="1132"/>
            </a:xfrm>
            <a:prstGeom prst="curvedConnector2">
              <a:avLst/>
            </a:prstGeom>
            <a:noFill/>
            <a:ln w="9525">
              <a:solidFill>
                <a:srgbClr val="000000"/>
              </a:solidFill>
              <a:round/>
              <a:headEnd/>
              <a:tailEnd type="triangle" w="med" len="med"/>
            </a:ln>
          </p:spPr>
        </p:cxnSp>
        <p:cxnSp>
          <p:nvCxnSpPr>
            <p:cNvPr id="62" name="AutoShape 89">
              <a:extLst>
                <a:ext uri="{FF2B5EF4-FFF2-40B4-BE49-F238E27FC236}">
                  <a16:creationId xmlns:a16="http://schemas.microsoft.com/office/drawing/2014/main" id="{7471676F-D1B9-4C01-B0CE-29F6A975E96E}"/>
                </a:ext>
              </a:extLst>
            </p:cNvPr>
            <p:cNvCxnSpPr>
              <a:cxnSpLocks noChangeShapeType="1"/>
              <a:stCxn id="35" idx="6"/>
              <a:endCxn id="42" idx="3"/>
            </p:cNvCxnSpPr>
            <p:nvPr/>
          </p:nvCxnSpPr>
          <p:spPr bwMode="auto">
            <a:xfrm flipV="1">
              <a:off x="1068" y="2442"/>
              <a:ext cx="2517" cy="403"/>
            </a:xfrm>
            <a:prstGeom prst="curvedConnector2">
              <a:avLst/>
            </a:prstGeom>
            <a:noFill/>
            <a:ln w="9525">
              <a:solidFill>
                <a:srgbClr val="000000"/>
              </a:solidFill>
              <a:round/>
              <a:headEnd/>
              <a:tailEnd type="triangle" w="med" len="med"/>
            </a:ln>
          </p:spPr>
        </p:cxnSp>
      </p:grpSp>
      <p:sp>
        <p:nvSpPr>
          <p:cNvPr id="63" name="Line 114">
            <a:extLst>
              <a:ext uri="{FF2B5EF4-FFF2-40B4-BE49-F238E27FC236}">
                <a16:creationId xmlns:a16="http://schemas.microsoft.com/office/drawing/2014/main" id="{16BEF2C9-778F-40A7-B4E0-C3FC0AA079D9}"/>
              </a:ext>
            </a:extLst>
          </p:cNvPr>
          <p:cNvSpPr>
            <a:spLocks noChangeShapeType="1"/>
          </p:cNvSpPr>
          <p:nvPr/>
        </p:nvSpPr>
        <p:spPr bwMode="auto">
          <a:xfrm>
            <a:off x="3" y="2971800"/>
            <a:ext cx="9143998" cy="0"/>
          </a:xfrm>
          <a:prstGeom prst="line">
            <a:avLst/>
          </a:prstGeom>
          <a:noFill/>
          <a:ln w="9525">
            <a:solidFill>
              <a:schemeClr val="tx1"/>
            </a:solidFill>
            <a:round/>
            <a:headEnd/>
            <a:tailEnd/>
          </a:ln>
        </p:spPr>
        <p:txBody>
          <a:bodyPr lIns="91432" tIns="45718" rIns="91432" bIns="45718"/>
          <a:lstStyle/>
          <a:p>
            <a:pPr marL="0" marR="0" lvl="0" indent="0" algn="ctr" defTabSz="449263" rtl="0" eaLnBrk="1" fontAlgn="base" latinLnBrk="0" hangingPunct="1">
              <a:lnSpc>
                <a:spcPct val="113000"/>
              </a:lnSpc>
              <a:spcBef>
                <a:spcPct val="0"/>
              </a:spcBef>
              <a:spcAft>
                <a:spcPct val="0"/>
              </a:spcAft>
              <a:buClr>
                <a:srgbClr val="000000"/>
              </a:buClr>
              <a:buSzPct val="100000"/>
              <a:buFont typeface="Arial" panose="020B0604020202020204" pitchFamily="34" charset="0"/>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新細明體" panose="02020500000000000000" pitchFamily="18" charset="-120"/>
              <a:cs typeface="+mn-cs"/>
            </a:endParaRPr>
          </a:p>
        </p:txBody>
      </p:sp>
      <p:grpSp>
        <p:nvGrpSpPr>
          <p:cNvPr id="146" name="Group 145">
            <a:extLst>
              <a:ext uri="{FF2B5EF4-FFF2-40B4-BE49-F238E27FC236}">
                <a16:creationId xmlns:a16="http://schemas.microsoft.com/office/drawing/2014/main" id="{EF910133-C5D4-4BF7-B204-D259AEAD5376}"/>
              </a:ext>
            </a:extLst>
          </p:cNvPr>
          <p:cNvGrpSpPr/>
          <p:nvPr/>
        </p:nvGrpSpPr>
        <p:grpSpPr>
          <a:xfrm>
            <a:off x="304800" y="3200400"/>
            <a:ext cx="7337425" cy="3355591"/>
            <a:chOff x="1447802" y="3498853"/>
            <a:chExt cx="7337425" cy="3355591"/>
          </a:xfrm>
        </p:grpSpPr>
        <p:grpSp>
          <p:nvGrpSpPr>
            <p:cNvPr id="64" name="Group 3">
              <a:extLst>
                <a:ext uri="{FF2B5EF4-FFF2-40B4-BE49-F238E27FC236}">
                  <a16:creationId xmlns:a16="http://schemas.microsoft.com/office/drawing/2014/main" id="{0762E73E-A3A6-47F2-8EEB-C1D64B0EE181}"/>
                </a:ext>
              </a:extLst>
            </p:cNvPr>
            <p:cNvGrpSpPr>
              <a:grpSpLocks/>
            </p:cNvGrpSpPr>
            <p:nvPr/>
          </p:nvGrpSpPr>
          <p:grpSpPr bwMode="auto">
            <a:xfrm>
              <a:off x="3219447" y="3498853"/>
              <a:ext cx="5486400" cy="3355591"/>
              <a:chOff x="48" y="2332"/>
              <a:chExt cx="3456" cy="2406"/>
            </a:xfrm>
          </p:grpSpPr>
          <p:sp>
            <p:nvSpPr>
              <p:cNvPr id="65" name="Text Box 4">
                <a:extLst>
                  <a:ext uri="{FF2B5EF4-FFF2-40B4-BE49-F238E27FC236}">
                    <a16:creationId xmlns:a16="http://schemas.microsoft.com/office/drawing/2014/main" id="{5282FEF5-743A-44E7-8D19-B9B585EBBE84}"/>
                  </a:ext>
                </a:extLst>
              </p:cNvPr>
              <p:cNvSpPr txBox="1">
                <a:spLocks noChangeArrowheads="1"/>
              </p:cNvSpPr>
              <p:nvPr/>
            </p:nvSpPr>
            <p:spPr bwMode="auto">
              <a:xfrm>
                <a:off x="1728" y="2332"/>
                <a:ext cx="624" cy="243"/>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新細明體"/>
                    <a:cs typeface="Arial" charset="0"/>
                  </a:rPr>
                  <a:t>S</a:t>
                </a:r>
              </a:p>
            </p:txBody>
          </p:sp>
          <p:sp>
            <p:nvSpPr>
              <p:cNvPr id="66" name="Text Box 5">
                <a:extLst>
                  <a:ext uri="{FF2B5EF4-FFF2-40B4-BE49-F238E27FC236}">
                    <a16:creationId xmlns:a16="http://schemas.microsoft.com/office/drawing/2014/main" id="{FC35376E-AD7C-4604-91DC-7F6C6671666B}"/>
                  </a:ext>
                </a:extLst>
              </p:cNvPr>
              <p:cNvSpPr txBox="1">
                <a:spLocks noChangeArrowheads="1"/>
              </p:cNvSpPr>
              <p:nvPr/>
            </p:nvSpPr>
            <p:spPr bwMode="auto">
              <a:xfrm>
                <a:off x="48" y="3417"/>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a</a:t>
                </a:r>
              </a:p>
            </p:txBody>
          </p:sp>
          <p:sp>
            <p:nvSpPr>
              <p:cNvPr id="67" name="Text Box 6">
                <a:extLst>
                  <a:ext uri="{FF2B5EF4-FFF2-40B4-BE49-F238E27FC236}">
                    <a16:creationId xmlns:a16="http://schemas.microsoft.com/office/drawing/2014/main" id="{8F89C9A8-8AAC-41EC-853E-A722DEEDF11C}"/>
                  </a:ext>
                </a:extLst>
              </p:cNvPr>
              <p:cNvSpPr txBox="1">
                <a:spLocks noChangeArrowheads="1"/>
              </p:cNvSpPr>
              <p:nvPr/>
            </p:nvSpPr>
            <p:spPr bwMode="auto">
              <a:xfrm>
                <a:off x="48" y="3033"/>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b</a:t>
                </a:r>
              </a:p>
            </p:txBody>
          </p:sp>
          <p:sp>
            <p:nvSpPr>
              <p:cNvPr id="68" name="Text Box 7">
                <a:extLst>
                  <a:ext uri="{FF2B5EF4-FFF2-40B4-BE49-F238E27FC236}">
                    <a16:creationId xmlns:a16="http://schemas.microsoft.com/office/drawing/2014/main" id="{93D48FAE-F09F-4D76-86AD-09253966B0D7}"/>
                  </a:ext>
                </a:extLst>
              </p:cNvPr>
              <p:cNvSpPr txBox="1">
                <a:spLocks noChangeArrowheads="1"/>
              </p:cNvSpPr>
              <p:nvPr/>
            </p:nvSpPr>
            <p:spPr bwMode="auto">
              <a:xfrm>
                <a:off x="384" y="2688"/>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d</a:t>
                </a:r>
              </a:p>
            </p:txBody>
          </p:sp>
          <p:sp>
            <p:nvSpPr>
              <p:cNvPr id="69" name="Text Box 8">
                <a:extLst>
                  <a:ext uri="{FF2B5EF4-FFF2-40B4-BE49-F238E27FC236}">
                    <a16:creationId xmlns:a16="http://schemas.microsoft.com/office/drawing/2014/main" id="{0DA2C694-06F9-4F38-A928-672878BCFEBA}"/>
                  </a:ext>
                </a:extLst>
              </p:cNvPr>
              <p:cNvSpPr txBox="1">
                <a:spLocks noChangeArrowheads="1"/>
              </p:cNvSpPr>
              <p:nvPr/>
            </p:nvSpPr>
            <p:spPr bwMode="auto">
              <a:xfrm>
                <a:off x="3264" y="2640"/>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p</a:t>
                </a:r>
              </a:p>
            </p:txBody>
          </p:sp>
          <p:sp>
            <p:nvSpPr>
              <p:cNvPr id="70" name="Text Box 9">
                <a:extLst>
                  <a:ext uri="{FF2B5EF4-FFF2-40B4-BE49-F238E27FC236}">
                    <a16:creationId xmlns:a16="http://schemas.microsoft.com/office/drawing/2014/main" id="{D07945A2-0C95-427B-865D-971BA60B0174}"/>
                  </a:ext>
                </a:extLst>
              </p:cNvPr>
              <p:cNvSpPr txBox="1">
                <a:spLocks noChangeArrowheads="1"/>
              </p:cNvSpPr>
              <p:nvPr/>
            </p:nvSpPr>
            <p:spPr bwMode="auto">
              <a:xfrm>
                <a:off x="480" y="3417"/>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a</a:t>
                </a:r>
              </a:p>
            </p:txBody>
          </p:sp>
          <p:sp>
            <p:nvSpPr>
              <p:cNvPr id="71" name="Text Box 10">
                <a:extLst>
                  <a:ext uri="{FF2B5EF4-FFF2-40B4-BE49-F238E27FC236}">
                    <a16:creationId xmlns:a16="http://schemas.microsoft.com/office/drawing/2014/main" id="{D0B7BF17-37EC-412C-81DC-0FA7E709B87A}"/>
                  </a:ext>
                </a:extLst>
              </p:cNvPr>
              <p:cNvSpPr txBox="1">
                <a:spLocks noChangeArrowheads="1"/>
              </p:cNvSpPr>
              <p:nvPr/>
            </p:nvSpPr>
            <p:spPr bwMode="auto">
              <a:xfrm>
                <a:off x="480" y="3033"/>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c</a:t>
                </a:r>
              </a:p>
            </p:txBody>
          </p:sp>
          <p:cxnSp>
            <p:nvCxnSpPr>
              <p:cNvPr id="72" name="AutoShape 11">
                <a:extLst>
                  <a:ext uri="{FF2B5EF4-FFF2-40B4-BE49-F238E27FC236}">
                    <a16:creationId xmlns:a16="http://schemas.microsoft.com/office/drawing/2014/main" id="{50CF27E9-B24D-4D05-8E65-5D8930CB14CB}"/>
                  </a:ext>
                </a:extLst>
              </p:cNvPr>
              <p:cNvCxnSpPr>
                <a:cxnSpLocks noChangeShapeType="1"/>
                <a:stCxn id="68" idx="2"/>
                <a:endCxn id="67" idx="0"/>
              </p:cNvCxnSpPr>
              <p:nvPr/>
            </p:nvCxnSpPr>
            <p:spPr bwMode="auto">
              <a:xfrm flipH="1">
                <a:off x="168" y="2953"/>
                <a:ext cx="336" cy="80"/>
              </a:xfrm>
              <a:prstGeom prst="straightConnector1">
                <a:avLst/>
              </a:prstGeom>
              <a:noFill/>
              <a:ln w="9525">
                <a:solidFill>
                  <a:srgbClr val="000000"/>
                </a:solidFill>
                <a:round/>
                <a:headEnd/>
                <a:tailEnd/>
              </a:ln>
            </p:spPr>
          </p:cxnSp>
          <p:cxnSp>
            <p:nvCxnSpPr>
              <p:cNvPr id="73" name="AutoShape 12">
                <a:extLst>
                  <a:ext uri="{FF2B5EF4-FFF2-40B4-BE49-F238E27FC236}">
                    <a16:creationId xmlns:a16="http://schemas.microsoft.com/office/drawing/2014/main" id="{D35FD87B-09D9-47FB-A291-9FC77321D8EE}"/>
                  </a:ext>
                </a:extLst>
              </p:cNvPr>
              <p:cNvCxnSpPr>
                <a:cxnSpLocks noChangeShapeType="1"/>
                <a:stCxn id="68" idx="2"/>
                <a:endCxn id="71" idx="0"/>
              </p:cNvCxnSpPr>
              <p:nvPr/>
            </p:nvCxnSpPr>
            <p:spPr bwMode="auto">
              <a:xfrm>
                <a:off x="504" y="2953"/>
                <a:ext cx="96" cy="80"/>
              </a:xfrm>
              <a:prstGeom prst="straightConnector1">
                <a:avLst/>
              </a:prstGeom>
              <a:noFill/>
              <a:ln w="9525">
                <a:solidFill>
                  <a:srgbClr val="000000"/>
                </a:solidFill>
                <a:round/>
                <a:headEnd/>
                <a:tailEnd/>
              </a:ln>
            </p:spPr>
          </p:cxnSp>
          <p:cxnSp>
            <p:nvCxnSpPr>
              <p:cNvPr id="74" name="AutoShape 13">
                <a:extLst>
                  <a:ext uri="{FF2B5EF4-FFF2-40B4-BE49-F238E27FC236}">
                    <a16:creationId xmlns:a16="http://schemas.microsoft.com/office/drawing/2014/main" id="{7F03DE86-A6A1-47E6-886A-9E4408693F53}"/>
                  </a:ext>
                </a:extLst>
              </p:cNvPr>
              <p:cNvCxnSpPr>
                <a:cxnSpLocks noChangeShapeType="1"/>
                <a:stCxn id="67" idx="2"/>
                <a:endCxn id="66" idx="0"/>
              </p:cNvCxnSpPr>
              <p:nvPr/>
            </p:nvCxnSpPr>
            <p:spPr bwMode="auto">
              <a:xfrm>
                <a:off x="168" y="3298"/>
                <a:ext cx="0" cy="119"/>
              </a:xfrm>
              <a:prstGeom prst="straightConnector1">
                <a:avLst/>
              </a:prstGeom>
              <a:noFill/>
              <a:ln w="9525">
                <a:solidFill>
                  <a:srgbClr val="000000"/>
                </a:solidFill>
                <a:round/>
                <a:headEnd/>
                <a:tailEnd/>
              </a:ln>
            </p:spPr>
          </p:cxnSp>
          <p:cxnSp>
            <p:nvCxnSpPr>
              <p:cNvPr id="75" name="AutoShape 14">
                <a:extLst>
                  <a:ext uri="{FF2B5EF4-FFF2-40B4-BE49-F238E27FC236}">
                    <a16:creationId xmlns:a16="http://schemas.microsoft.com/office/drawing/2014/main" id="{09549AD3-EAEE-4991-8671-E75C4B3AA927}"/>
                  </a:ext>
                </a:extLst>
              </p:cNvPr>
              <p:cNvCxnSpPr>
                <a:cxnSpLocks noChangeShapeType="1"/>
                <a:stCxn id="71" idx="2"/>
                <a:endCxn id="70" idx="0"/>
              </p:cNvCxnSpPr>
              <p:nvPr/>
            </p:nvCxnSpPr>
            <p:spPr bwMode="auto">
              <a:xfrm>
                <a:off x="600" y="3298"/>
                <a:ext cx="0" cy="119"/>
              </a:xfrm>
              <a:prstGeom prst="straightConnector1">
                <a:avLst/>
              </a:prstGeom>
              <a:noFill/>
              <a:ln w="9525">
                <a:solidFill>
                  <a:srgbClr val="000000"/>
                </a:solidFill>
                <a:round/>
                <a:headEnd/>
                <a:tailEnd/>
              </a:ln>
            </p:spPr>
          </p:cxnSp>
          <p:grpSp>
            <p:nvGrpSpPr>
              <p:cNvPr id="76" name="Group 15">
                <a:extLst>
                  <a:ext uri="{FF2B5EF4-FFF2-40B4-BE49-F238E27FC236}">
                    <a16:creationId xmlns:a16="http://schemas.microsoft.com/office/drawing/2014/main" id="{4CB0B6B3-E26B-46B7-B6E7-073011CE8C0A}"/>
                  </a:ext>
                </a:extLst>
              </p:cNvPr>
              <p:cNvGrpSpPr>
                <a:grpSpLocks/>
              </p:cNvGrpSpPr>
              <p:nvPr/>
            </p:nvGrpSpPr>
            <p:grpSpPr bwMode="auto">
              <a:xfrm>
                <a:off x="1776" y="2640"/>
                <a:ext cx="1104" cy="1714"/>
                <a:chOff x="1152" y="2640"/>
                <a:chExt cx="1104" cy="1714"/>
              </a:xfrm>
            </p:grpSpPr>
            <p:sp>
              <p:nvSpPr>
                <p:cNvPr id="103" name="Text Box 16">
                  <a:extLst>
                    <a:ext uri="{FF2B5EF4-FFF2-40B4-BE49-F238E27FC236}">
                      <a16:creationId xmlns:a16="http://schemas.microsoft.com/office/drawing/2014/main" id="{A0173AF9-CC4C-4687-84CF-72265F102B6A}"/>
                    </a:ext>
                  </a:extLst>
                </p:cNvPr>
                <p:cNvSpPr txBox="1">
                  <a:spLocks noChangeArrowheads="1"/>
                </p:cNvSpPr>
                <p:nvPr/>
              </p:nvSpPr>
              <p:spPr bwMode="auto">
                <a:xfrm>
                  <a:off x="1536" y="2640"/>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e</a:t>
                  </a:r>
                </a:p>
              </p:txBody>
            </p:sp>
            <p:sp>
              <p:nvSpPr>
                <p:cNvPr id="104" name="Text Box 17">
                  <a:extLst>
                    <a:ext uri="{FF2B5EF4-FFF2-40B4-BE49-F238E27FC236}">
                      <a16:creationId xmlns:a16="http://schemas.microsoft.com/office/drawing/2014/main" id="{AEC6B316-979B-4122-94EA-198D038291D2}"/>
                    </a:ext>
                  </a:extLst>
                </p:cNvPr>
                <p:cNvSpPr txBox="1">
                  <a:spLocks noChangeArrowheads="1"/>
                </p:cNvSpPr>
                <p:nvPr/>
              </p:nvSpPr>
              <p:spPr bwMode="auto">
                <a:xfrm>
                  <a:off x="1152" y="3408"/>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p</a:t>
                  </a:r>
                </a:p>
              </p:txBody>
            </p:sp>
            <p:sp>
              <p:nvSpPr>
                <p:cNvPr id="105" name="Text Box 18">
                  <a:extLst>
                    <a:ext uri="{FF2B5EF4-FFF2-40B4-BE49-F238E27FC236}">
                      <a16:creationId xmlns:a16="http://schemas.microsoft.com/office/drawing/2014/main" id="{EDB6DF40-B2EC-4A90-9B1D-564AECA0D0C2}"/>
                    </a:ext>
                  </a:extLst>
                </p:cNvPr>
                <p:cNvSpPr txBox="1">
                  <a:spLocks noChangeArrowheads="1"/>
                </p:cNvSpPr>
                <p:nvPr/>
              </p:nvSpPr>
              <p:spPr bwMode="auto">
                <a:xfrm>
                  <a:off x="1296" y="3024"/>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h</a:t>
                  </a:r>
                </a:p>
              </p:txBody>
            </p:sp>
            <p:sp>
              <p:nvSpPr>
                <p:cNvPr id="106" name="Text Box 19">
                  <a:extLst>
                    <a:ext uri="{FF2B5EF4-FFF2-40B4-BE49-F238E27FC236}">
                      <a16:creationId xmlns:a16="http://schemas.microsoft.com/office/drawing/2014/main" id="{DFD2BEFE-07DE-4D87-896F-21BF61CD49E9}"/>
                    </a:ext>
                  </a:extLst>
                </p:cNvPr>
                <p:cNvSpPr txBox="1">
                  <a:spLocks noChangeArrowheads="1"/>
                </p:cNvSpPr>
                <p:nvPr/>
              </p:nvSpPr>
              <p:spPr bwMode="auto">
                <a:xfrm>
                  <a:off x="1728" y="3408"/>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f</a:t>
                  </a:r>
                </a:p>
              </p:txBody>
            </p:sp>
            <p:sp>
              <p:nvSpPr>
                <p:cNvPr id="107" name="Text Box 20">
                  <a:extLst>
                    <a:ext uri="{FF2B5EF4-FFF2-40B4-BE49-F238E27FC236}">
                      <a16:creationId xmlns:a16="http://schemas.microsoft.com/office/drawing/2014/main" id="{C3A5CA98-383F-492F-9FDA-112F5C524860}"/>
                    </a:ext>
                  </a:extLst>
                </p:cNvPr>
                <p:cNvSpPr txBox="1">
                  <a:spLocks noChangeArrowheads="1"/>
                </p:cNvSpPr>
                <p:nvPr/>
              </p:nvSpPr>
              <p:spPr bwMode="auto">
                <a:xfrm>
                  <a:off x="1728" y="3024"/>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r</a:t>
                  </a:r>
                </a:p>
              </p:txBody>
            </p:sp>
            <p:sp>
              <p:nvSpPr>
                <p:cNvPr id="108" name="Text Box 21">
                  <a:extLst>
                    <a:ext uri="{FF2B5EF4-FFF2-40B4-BE49-F238E27FC236}">
                      <a16:creationId xmlns:a16="http://schemas.microsoft.com/office/drawing/2014/main" id="{BC15762B-0892-4B96-8323-A9F919A79EF6}"/>
                    </a:ext>
                  </a:extLst>
                </p:cNvPr>
                <p:cNvSpPr txBox="1">
                  <a:spLocks noChangeArrowheads="1"/>
                </p:cNvSpPr>
                <p:nvPr/>
              </p:nvSpPr>
              <p:spPr bwMode="auto">
                <a:xfrm>
                  <a:off x="1440" y="3408"/>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q</a:t>
                  </a:r>
                </a:p>
              </p:txBody>
            </p:sp>
            <p:sp>
              <p:nvSpPr>
                <p:cNvPr id="109" name="Text Box 22">
                  <a:extLst>
                    <a:ext uri="{FF2B5EF4-FFF2-40B4-BE49-F238E27FC236}">
                      <a16:creationId xmlns:a16="http://schemas.microsoft.com/office/drawing/2014/main" id="{E2B92569-4445-4DA1-A52C-82BDC606EF38}"/>
                    </a:ext>
                  </a:extLst>
                </p:cNvPr>
                <p:cNvSpPr txBox="1">
                  <a:spLocks noChangeArrowheads="1"/>
                </p:cNvSpPr>
                <p:nvPr/>
              </p:nvSpPr>
              <p:spPr bwMode="auto">
                <a:xfrm>
                  <a:off x="1152" y="3753"/>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q</a:t>
                  </a:r>
                </a:p>
              </p:txBody>
            </p:sp>
            <p:sp>
              <p:nvSpPr>
                <p:cNvPr id="110" name="Text Box 23">
                  <a:extLst>
                    <a:ext uri="{FF2B5EF4-FFF2-40B4-BE49-F238E27FC236}">
                      <a16:creationId xmlns:a16="http://schemas.microsoft.com/office/drawing/2014/main" id="{B3159319-0B7F-4159-BD96-B80662A2AACD}"/>
                    </a:ext>
                  </a:extLst>
                </p:cNvPr>
                <p:cNvSpPr txBox="1">
                  <a:spLocks noChangeArrowheads="1"/>
                </p:cNvSpPr>
                <p:nvPr/>
              </p:nvSpPr>
              <p:spPr bwMode="auto">
                <a:xfrm>
                  <a:off x="1584" y="3753"/>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c</a:t>
                  </a:r>
                </a:p>
              </p:txBody>
            </p:sp>
            <p:sp>
              <p:nvSpPr>
                <p:cNvPr id="111" name="Text Box 24">
                  <a:extLst>
                    <a:ext uri="{FF2B5EF4-FFF2-40B4-BE49-F238E27FC236}">
                      <a16:creationId xmlns:a16="http://schemas.microsoft.com/office/drawing/2014/main" id="{D8DEDF4E-9F0B-4AE8-938B-CA225F5C4237}"/>
                    </a:ext>
                  </a:extLst>
                </p:cNvPr>
                <p:cNvSpPr txBox="1">
                  <a:spLocks noChangeArrowheads="1"/>
                </p:cNvSpPr>
                <p:nvPr/>
              </p:nvSpPr>
              <p:spPr bwMode="auto">
                <a:xfrm>
                  <a:off x="1776" y="3792"/>
                  <a:ext cx="480" cy="243"/>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新細明體"/>
                      <a:cs typeface="Arial" charset="0"/>
                    </a:rPr>
                    <a:t>G</a:t>
                  </a:r>
                </a:p>
              </p:txBody>
            </p:sp>
            <p:sp>
              <p:nvSpPr>
                <p:cNvPr id="112" name="Text Box 25">
                  <a:extLst>
                    <a:ext uri="{FF2B5EF4-FFF2-40B4-BE49-F238E27FC236}">
                      <a16:creationId xmlns:a16="http://schemas.microsoft.com/office/drawing/2014/main" id="{BB476A82-7C0B-452E-9282-DE138DA351A7}"/>
                    </a:ext>
                  </a:extLst>
                </p:cNvPr>
                <p:cNvSpPr txBox="1">
                  <a:spLocks noChangeArrowheads="1"/>
                </p:cNvSpPr>
                <p:nvPr/>
              </p:nvSpPr>
              <p:spPr bwMode="auto">
                <a:xfrm>
                  <a:off x="1584" y="4089"/>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a</a:t>
                  </a:r>
                </a:p>
              </p:txBody>
            </p:sp>
            <p:cxnSp>
              <p:nvCxnSpPr>
                <p:cNvPr id="113" name="AutoShape 26">
                  <a:extLst>
                    <a:ext uri="{FF2B5EF4-FFF2-40B4-BE49-F238E27FC236}">
                      <a16:creationId xmlns:a16="http://schemas.microsoft.com/office/drawing/2014/main" id="{59ADF107-4019-4A72-BD35-897DFE0DD0EA}"/>
                    </a:ext>
                  </a:extLst>
                </p:cNvPr>
                <p:cNvCxnSpPr>
                  <a:cxnSpLocks noChangeShapeType="1"/>
                  <a:stCxn id="103" idx="2"/>
                  <a:endCxn id="105" idx="0"/>
                </p:cNvCxnSpPr>
                <p:nvPr/>
              </p:nvCxnSpPr>
              <p:spPr bwMode="auto">
                <a:xfrm flipH="1">
                  <a:off x="1416" y="2905"/>
                  <a:ext cx="240" cy="119"/>
                </a:xfrm>
                <a:prstGeom prst="straightConnector1">
                  <a:avLst/>
                </a:prstGeom>
                <a:noFill/>
                <a:ln w="9525">
                  <a:solidFill>
                    <a:srgbClr val="000000"/>
                  </a:solidFill>
                  <a:round/>
                  <a:headEnd/>
                  <a:tailEnd/>
                </a:ln>
              </p:spPr>
            </p:cxnSp>
            <p:cxnSp>
              <p:nvCxnSpPr>
                <p:cNvPr id="114" name="AutoShape 27">
                  <a:extLst>
                    <a:ext uri="{FF2B5EF4-FFF2-40B4-BE49-F238E27FC236}">
                      <a16:creationId xmlns:a16="http://schemas.microsoft.com/office/drawing/2014/main" id="{B704C2B0-CEC5-45B2-88C9-B925E2AF604C}"/>
                    </a:ext>
                  </a:extLst>
                </p:cNvPr>
                <p:cNvCxnSpPr>
                  <a:cxnSpLocks noChangeShapeType="1"/>
                  <a:stCxn id="103" idx="2"/>
                  <a:endCxn id="107" idx="0"/>
                </p:cNvCxnSpPr>
                <p:nvPr/>
              </p:nvCxnSpPr>
              <p:spPr bwMode="auto">
                <a:xfrm>
                  <a:off x="1656" y="2905"/>
                  <a:ext cx="192" cy="119"/>
                </a:xfrm>
                <a:prstGeom prst="straightConnector1">
                  <a:avLst/>
                </a:prstGeom>
                <a:noFill/>
                <a:ln w="9525">
                  <a:solidFill>
                    <a:srgbClr val="000000"/>
                  </a:solidFill>
                  <a:round/>
                  <a:headEnd/>
                  <a:tailEnd/>
                </a:ln>
              </p:spPr>
            </p:cxnSp>
            <p:cxnSp>
              <p:nvCxnSpPr>
                <p:cNvPr id="115" name="AutoShape 28">
                  <a:extLst>
                    <a:ext uri="{FF2B5EF4-FFF2-40B4-BE49-F238E27FC236}">
                      <a16:creationId xmlns:a16="http://schemas.microsoft.com/office/drawing/2014/main" id="{4B50CBB3-B51A-423C-BE1C-F36C08D63BF3}"/>
                    </a:ext>
                  </a:extLst>
                </p:cNvPr>
                <p:cNvCxnSpPr>
                  <a:cxnSpLocks noChangeShapeType="1"/>
                  <a:stCxn id="105" idx="2"/>
                  <a:endCxn id="104" idx="0"/>
                </p:cNvCxnSpPr>
                <p:nvPr/>
              </p:nvCxnSpPr>
              <p:spPr bwMode="auto">
                <a:xfrm flipH="1">
                  <a:off x="1272" y="3289"/>
                  <a:ext cx="144" cy="119"/>
                </a:xfrm>
                <a:prstGeom prst="straightConnector1">
                  <a:avLst/>
                </a:prstGeom>
                <a:noFill/>
                <a:ln w="9525">
                  <a:solidFill>
                    <a:srgbClr val="000000"/>
                  </a:solidFill>
                  <a:round/>
                  <a:headEnd/>
                  <a:tailEnd/>
                </a:ln>
              </p:spPr>
            </p:cxnSp>
            <p:cxnSp>
              <p:nvCxnSpPr>
                <p:cNvPr id="116" name="AutoShape 29">
                  <a:extLst>
                    <a:ext uri="{FF2B5EF4-FFF2-40B4-BE49-F238E27FC236}">
                      <a16:creationId xmlns:a16="http://schemas.microsoft.com/office/drawing/2014/main" id="{B5C6ADF0-EA0C-4C93-A1F9-7397A5DA302A}"/>
                    </a:ext>
                  </a:extLst>
                </p:cNvPr>
                <p:cNvCxnSpPr>
                  <a:cxnSpLocks noChangeShapeType="1"/>
                  <a:stCxn id="105" idx="2"/>
                  <a:endCxn id="108" idx="0"/>
                </p:cNvCxnSpPr>
                <p:nvPr/>
              </p:nvCxnSpPr>
              <p:spPr bwMode="auto">
                <a:xfrm>
                  <a:off x="1416" y="3289"/>
                  <a:ext cx="144" cy="119"/>
                </a:xfrm>
                <a:prstGeom prst="straightConnector1">
                  <a:avLst/>
                </a:prstGeom>
                <a:noFill/>
                <a:ln w="9525">
                  <a:solidFill>
                    <a:srgbClr val="000000"/>
                  </a:solidFill>
                  <a:round/>
                  <a:headEnd/>
                  <a:tailEnd/>
                </a:ln>
              </p:spPr>
            </p:cxnSp>
            <p:cxnSp>
              <p:nvCxnSpPr>
                <p:cNvPr id="117" name="AutoShape 30">
                  <a:extLst>
                    <a:ext uri="{FF2B5EF4-FFF2-40B4-BE49-F238E27FC236}">
                      <a16:creationId xmlns:a16="http://schemas.microsoft.com/office/drawing/2014/main" id="{9376E159-5FD0-4BAC-9AED-BFA9C33DDABA}"/>
                    </a:ext>
                  </a:extLst>
                </p:cNvPr>
                <p:cNvCxnSpPr>
                  <a:cxnSpLocks noChangeShapeType="1"/>
                  <a:stCxn id="107" idx="2"/>
                  <a:endCxn id="106" idx="0"/>
                </p:cNvCxnSpPr>
                <p:nvPr/>
              </p:nvCxnSpPr>
              <p:spPr bwMode="auto">
                <a:xfrm>
                  <a:off x="1848" y="3289"/>
                  <a:ext cx="0" cy="119"/>
                </a:xfrm>
                <a:prstGeom prst="straightConnector1">
                  <a:avLst/>
                </a:prstGeom>
                <a:noFill/>
                <a:ln w="9525">
                  <a:solidFill>
                    <a:srgbClr val="000000"/>
                  </a:solidFill>
                  <a:round/>
                  <a:headEnd/>
                  <a:tailEnd/>
                </a:ln>
              </p:spPr>
            </p:cxnSp>
            <p:cxnSp>
              <p:nvCxnSpPr>
                <p:cNvPr id="118" name="AutoShape 31">
                  <a:extLst>
                    <a:ext uri="{FF2B5EF4-FFF2-40B4-BE49-F238E27FC236}">
                      <a16:creationId xmlns:a16="http://schemas.microsoft.com/office/drawing/2014/main" id="{03920A77-AAA0-414A-901A-9C728F43263B}"/>
                    </a:ext>
                  </a:extLst>
                </p:cNvPr>
                <p:cNvCxnSpPr>
                  <a:cxnSpLocks noChangeShapeType="1"/>
                  <a:stCxn id="104" idx="2"/>
                  <a:endCxn id="109" idx="0"/>
                </p:cNvCxnSpPr>
                <p:nvPr/>
              </p:nvCxnSpPr>
              <p:spPr bwMode="auto">
                <a:xfrm>
                  <a:off x="1272" y="3673"/>
                  <a:ext cx="0" cy="80"/>
                </a:xfrm>
                <a:prstGeom prst="straightConnector1">
                  <a:avLst/>
                </a:prstGeom>
                <a:noFill/>
                <a:ln w="9525">
                  <a:solidFill>
                    <a:srgbClr val="000000"/>
                  </a:solidFill>
                  <a:round/>
                  <a:headEnd/>
                  <a:tailEnd/>
                </a:ln>
              </p:spPr>
            </p:cxnSp>
            <p:cxnSp>
              <p:nvCxnSpPr>
                <p:cNvPr id="119" name="AutoShape 32">
                  <a:extLst>
                    <a:ext uri="{FF2B5EF4-FFF2-40B4-BE49-F238E27FC236}">
                      <a16:creationId xmlns:a16="http://schemas.microsoft.com/office/drawing/2014/main" id="{B2880BDD-01AC-44C7-96A8-0E3EEFC899E3}"/>
                    </a:ext>
                  </a:extLst>
                </p:cNvPr>
                <p:cNvCxnSpPr>
                  <a:cxnSpLocks noChangeShapeType="1"/>
                  <a:stCxn id="106" idx="2"/>
                  <a:endCxn id="110" idx="0"/>
                </p:cNvCxnSpPr>
                <p:nvPr/>
              </p:nvCxnSpPr>
              <p:spPr bwMode="auto">
                <a:xfrm flipH="1">
                  <a:off x="1704" y="3673"/>
                  <a:ext cx="144" cy="80"/>
                </a:xfrm>
                <a:prstGeom prst="straightConnector1">
                  <a:avLst/>
                </a:prstGeom>
                <a:noFill/>
                <a:ln w="9525">
                  <a:solidFill>
                    <a:srgbClr val="000000"/>
                  </a:solidFill>
                  <a:round/>
                  <a:headEnd/>
                  <a:tailEnd/>
                </a:ln>
              </p:spPr>
            </p:cxnSp>
            <p:cxnSp>
              <p:nvCxnSpPr>
                <p:cNvPr id="120" name="AutoShape 33">
                  <a:extLst>
                    <a:ext uri="{FF2B5EF4-FFF2-40B4-BE49-F238E27FC236}">
                      <a16:creationId xmlns:a16="http://schemas.microsoft.com/office/drawing/2014/main" id="{119067BC-96B9-4F46-92E2-29B36E501B37}"/>
                    </a:ext>
                  </a:extLst>
                </p:cNvPr>
                <p:cNvCxnSpPr>
                  <a:cxnSpLocks noChangeShapeType="1"/>
                  <a:stCxn id="106" idx="2"/>
                  <a:endCxn id="111" idx="0"/>
                </p:cNvCxnSpPr>
                <p:nvPr/>
              </p:nvCxnSpPr>
              <p:spPr bwMode="auto">
                <a:xfrm>
                  <a:off x="1848" y="3673"/>
                  <a:ext cx="168" cy="119"/>
                </a:xfrm>
                <a:prstGeom prst="straightConnector1">
                  <a:avLst/>
                </a:prstGeom>
                <a:noFill/>
                <a:ln w="9525">
                  <a:solidFill>
                    <a:srgbClr val="000000"/>
                  </a:solidFill>
                  <a:round/>
                  <a:headEnd/>
                  <a:tailEnd/>
                </a:ln>
              </p:spPr>
            </p:cxnSp>
            <p:cxnSp>
              <p:nvCxnSpPr>
                <p:cNvPr id="121" name="AutoShape 34">
                  <a:extLst>
                    <a:ext uri="{FF2B5EF4-FFF2-40B4-BE49-F238E27FC236}">
                      <a16:creationId xmlns:a16="http://schemas.microsoft.com/office/drawing/2014/main" id="{4964DC50-9B55-44F0-A192-84B512697B17}"/>
                    </a:ext>
                  </a:extLst>
                </p:cNvPr>
                <p:cNvCxnSpPr>
                  <a:cxnSpLocks noChangeShapeType="1"/>
                  <a:stCxn id="110" idx="2"/>
                  <a:endCxn id="112" idx="0"/>
                </p:cNvCxnSpPr>
                <p:nvPr/>
              </p:nvCxnSpPr>
              <p:spPr bwMode="auto">
                <a:xfrm>
                  <a:off x="1704" y="4018"/>
                  <a:ext cx="0" cy="71"/>
                </a:xfrm>
                <a:prstGeom prst="straightConnector1">
                  <a:avLst/>
                </a:prstGeom>
                <a:noFill/>
                <a:ln w="9525">
                  <a:solidFill>
                    <a:srgbClr val="000000"/>
                  </a:solidFill>
                  <a:round/>
                  <a:headEnd/>
                  <a:tailEnd/>
                </a:ln>
              </p:spPr>
            </p:cxnSp>
          </p:grpSp>
          <p:sp>
            <p:nvSpPr>
              <p:cNvPr id="77" name="Text Box 35">
                <a:extLst>
                  <a:ext uri="{FF2B5EF4-FFF2-40B4-BE49-F238E27FC236}">
                    <a16:creationId xmlns:a16="http://schemas.microsoft.com/office/drawing/2014/main" id="{0F818016-0219-41A6-8D88-F97B2D6769C4}"/>
                  </a:ext>
                </a:extLst>
              </p:cNvPr>
              <p:cNvSpPr txBox="1">
                <a:spLocks noChangeArrowheads="1"/>
              </p:cNvSpPr>
              <p:nvPr/>
            </p:nvSpPr>
            <p:spPr bwMode="auto">
              <a:xfrm>
                <a:off x="3264" y="2994"/>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q</a:t>
                </a:r>
              </a:p>
            </p:txBody>
          </p:sp>
          <p:cxnSp>
            <p:nvCxnSpPr>
              <p:cNvPr id="78" name="AutoShape 36">
                <a:extLst>
                  <a:ext uri="{FF2B5EF4-FFF2-40B4-BE49-F238E27FC236}">
                    <a16:creationId xmlns:a16="http://schemas.microsoft.com/office/drawing/2014/main" id="{FD019451-CEC2-471A-8EE7-7E2307E687CE}"/>
                  </a:ext>
                </a:extLst>
              </p:cNvPr>
              <p:cNvCxnSpPr>
                <a:cxnSpLocks noChangeShapeType="1"/>
                <a:stCxn id="69" idx="2"/>
                <a:endCxn id="77" idx="0"/>
              </p:cNvCxnSpPr>
              <p:nvPr/>
            </p:nvCxnSpPr>
            <p:spPr bwMode="auto">
              <a:xfrm>
                <a:off x="3384" y="2905"/>
                <a:ext cx="0" cy="89"/>
              </a:xfrm>
              <a:prstGeom prst="straightConnector1">
                <a:avLst/>
              </a:prstGeom>
              <a:noFill/>
              <a:ln w="9525">
                <a:solidFill>
                  <a:srgbClr val="000000"/>
                </a:solidFill>
                <a:round/>
                <a:headEnd/>
                <a:tailEnd/>
              </a:ln>
            </p:spPr>
          </p:cxnSp>
          <p:grpSp>
            <p:nvGrpSpPr>
              <p:cNvPr id="79" name="Group 37">
                <a:extLst>
                  <a:ext uri="{FF2B5EF4-FFF2-40B4-BE49-F238E27FC236}">
                    <a16:creationId xmlns:a16="http://schemas.microsoft.com/office/drawing/2014/main" id="{3708DE7F-5B6C-4CA3-99BE-BD472BA976CF}"/>
                  </a:ext>
                </a:extLst>
              </p:cNvPr>
              <p:cNvGrpSpPr>
                <a:grpSpLocks/>
              </p:cNvGrpSpPr>
              <p:nvPr/>
            </p:nvGrpSpPr>
            <p:grpSpPr bwMode="auto">
              <a:xfrm>
                <a:off x="624" y="3024"/>
                <a:ext cx="1104" cy="1714"/>
                <a:chOff x="1152" y="2640"/>
                <a:chExt cx="1104" cy="1714"/>
              </a:xfrm>
            </p:grpSpPr>
            <p:sp>
              <p:nvSpPr>
                <p:cNvPr id="84" name="Text Box 38">
                  <a:extLst>
                    <a:ext uri="{FF2B5EF4-FFF2-40B4-BE49-F238E27FC236}">
                      <a16:creationId xmlns:a16="http://schemas.microsoft.com/office/drawing/2014/main" id="{5EB814B7-5B98-4D5C-8397-40EEE88D3EAB}"/>
                    </a:ext>
                  </a:extLst>
                </p:cNvPr>
                <p:cNvSpPr txBox="1">
                  <a:spLocks noChangeArrowheads="1"/>
                </p:cNvSpPr>
                <p:nvPr/>
              </p:nvSpPr>
              <p:spPr bwMode="auto">
                <a:xfrm>
                  <a:off x="1536" y="2640"/>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e</a:t>
                  </a:r>
                </a:p>
              </p:txBody>
            </p:sp>
            <p:sp>
              <p:nvSpPr>
                <p:cNvPr id="85" name="Text Box 39">
                  <a:extLst>
                    <a:ext uri="{FF2B5EF4-FFF2-40B4-BE49-F238E27FC236}">
                      <a16:creationId xmlns:a16="http://schemas.microsoft.com/office/drawing/2014/main" id="{0373F544-CFCA-4EF7-95B8-128D89F92B4E}"/>
                    </a:ext>
                  </a:extLst>
                </p:cNvPr>
                <p:cNvSpPr txBox="1">
                  <a:spLocks noChangeArrowheads="1"/>
                </p:cNvSpPr>
                <p:nvPr/>
              </p:nvSpPr>
              <p:spPr bwMode="auto">
                <a:xfrm>
                  <a:off x="1152" y="3408"/>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p</a:t>
                  </a:r>
                </a:p>
              </p:txBody>
            </p:sp>
            <p:sp>
              <p:nvSpPr>
                <p:cNvPr id="86" name="Text Box 40">
                  <a:extLst>
                    <a:ext uri="{FF2B5EF4-FFF2-40B4-BE49-F238E27FC236}">
                      <a16:creationId xmlns:a16="http://schemas.microsoft.com/office/drawing/2014/main" id="{2DEC0F49-8A7C-4FB4-882D-0A446ED7D9CA}"/>
                    </a:ext>
                  </a:extLst>
                </p:cNvPr>
                <p:cNvSpPr txBox="1">
                  <a:spLocks noChangeArrowheads="1"/>
                </p:cNvSpPr>
                <p:nvPr/>
              </p:nvSpPr>
              <p:spPr bwMode="auto">
                <a:xfrm>
                  <a:off x="1296" y="3024"/>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h</a:t>
                  </a:r>
                </a:p>
              </p:txBody>
            </p:sp>
            <p:sp>
              <p:nvSpPr>
                <p:cNvPr id="87" name="Text Box 41">
                  <a:extLst>
                    <a:ext uri="{FF2B5EF4-FFF2-40B4-BE49-F238E27FC236}">
                      <a16:creationId xmlns:a16="http://schemas.microsoft.com/office/drawing/2014/main" id="{D5907FF7-8783-4BCF-BFD4-D0139DA27F3D}"/>
                    </a:ext>
                  </a:extLst>
                </p:cNvPr>
                <p:cNvSpPr txBox="1">
                  <a:spLocks noChangeArrowheads="1"/>
                </p:cNvSpPr>
                <p:nvPr/>
              </p:nvSpPr>
              <p:spPr bwMode="auto">
                <a:xfrm>
                  <a:off x="1728" y="3408"/>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f</a:t>
                  </a:r>
                </a:p>
              </p:txBody>
            </p:sp>
            <p:sp>
              <p:nvSpPr>
                <p:cNvPr id="88" name="Text Box 42">
                  <a:extLst>
                    <a:ext uri="{FF2B5EF4-FFF2-40B4-BE49-F238E27FC236}">
                      <a16:creationId xmlns:a16="http://schemas.microsoft.com/office/drawing/2014/main" id="{C302BFED-D12B-4A5C-98EC-1EE6DF023CBA}"/>
                    </a:ext>
                  </a:extLst>
                </p:cNvPr>
                <p:cNvSpPr txBox="1">
                  <a:spLocks noChangeArrowheads="1"/>
                </p:cNvSpPr>
                <p:nvPr/>
              </p:nvSpPr>
              <p:spPr bwMode="auto">
                <a:xfrm>
                  <a:off x="1728" y="3024"/>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r</a:t>
                  </a:r>
                </a:p>
              </p:txBody>
            </p:sp>
            <p:sp>
              <p:nvSpPr>
                <p:cNvPr id="89" name="Text Box 43">
                  <a:extLst>
                    <a:ext uri="{FF2B5EF4-FFF2-40B4-BE49-F238E27FC236}">
                      <a16:creationId xmlns:a16="http://schemas.microsoft.com/office/drawing/2014/main" id="{56827F2E-8D96-45B1-85CA-B972BDC110D4}"/>
                    </a:ext>
                  </a:extLst>
                </p:cNvPr>
                <p:cNvSpPr txBox="1">
                  <a:spLocks noChangeArrowheads="1"/>
                </p:cNvSpPr>
                <p:nvPr/>
              </p:nvSpPr>
              <p:spPr bwMode="auto">
                <a:xfrm>
                  <a:off x="1440" y="3408"/>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q</a:t>
                  </a:r>
                </a:p>
              </p:txBody>
            </p:sp>
            <p:sp>
              <p:nvSpPr>
                <p:cNvPr id="90" name="Text Box 44">
                  <a:extLst>
                    <a:ext uri="{FF2B5EF4-FFF2-40B4-BE49-F238E27FC236}">
                      <a16:creationId xmlns:a16="http://schemas.microsoft.com/office/drawing/2014/main" id="{ECD1B2FC-44D2-4046-8DDC-D0F8C89DD5CC}"/>
                    </a:ext>
                  </a:extLst>
                </p:cNvPr>
                <p:cNvSpPr txBox="1">
                  <a:spLocks noChangeArrowheads="1"/>
                </p:cNvSpPr>
                <p:nvPr/>
              </p:nvSpPr>
              <p:spPr bwMode="auto">
                <a:xfrm>
                  <a:off x="1152" y="3753"/>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q</a:t>
                  </a:r>
                </a:p>
              </p:txBody>
            </p:sp>
            <p:sp>
              <p:nvSpPr>
                <p:cNvPr id="91" name="Text Box 45">
                  <a:extLst>
                    <a:ext uri="{FF2B5EF4-FFF2-40B4-BE49-F238E27FC236}">
                      <a16:creationId xmlns:a16="http://schemas.microsoft.com/office/drawing/2014/main" id="{5B2A28E1-4FA0-4B15-A8AF-C536925ACDA7}"/>
                    </a:ext>
                  </a:extLst>
                </p:cNvPr>
                <p:cNvSpPr txBox="1">
                  <a:spLocks noChangeArrowheads="1"/>
                </p:cNvSpPr>
                <p:nvPr/>
              </p:nvSpPr>
              <p:spPr bwMode="auto">
                <a:xfrm>
                  <a:off x="1584" y="3753"/>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c</a:t>
                  </a:r>
                </a:p>
              </p:txBody>
            </p:sp>
            <p:sp>
              <p:nvSpPr>
                <p:cNvPr id="92" name="Text Box 46">
                  <a:extLst>
                    <a:ext uri="{FF2B5EF4-FFF2-40B4-BE49-F238E27FC236}">
                      <a16:creationId xmlns:a16="http://schemas.microsoft.com/office/drawing/2014/main" id="{4EE42ECB-C06F-4104-BA0D-8EB26D25AA95}"/>
                    </a:ext>
                  </a:extLst>
                </p:cNvPr>
                <p:cNvSpPr txBox="1">
                  <a:spLocks noChangeArrowheads="1"/>
                </p:cNvSpPr>
                <p:nvPr/>
              </p:nvSpPr>
              <p:spPr bwMode="auto">
                <a:xfrm>
                  <a:off x="1776" y="3792"/>
                  <a:ext cx="480" cy="243"/>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Arial" charset="0"/>
                      <a:ea typeface="新細明體"/>
                      <a:cs typeface="Arial" charset="0"/>
                    </a:rPr>
                    <a:t>G</a:t>
                  </a:r>
                </a:p>
              </p:txBody>
            </p:sp>
            <p:sp>
              <p:nvSpPr>
                <p:cNvPr id="93" name="Text Box 47">
                  <a:extLst>
                    <a:ext uri="{FF2B5EF4-FFF2-40B4-BE49-F238E27FC236}">
                      <a16:creationId xmlns:a16="http://schemas.microsoft.com/office/drawing/2014/main" id="{F940ADF2-8508-4420-9914-31C39789598D}"/>
                    </a:ext>
                  </a:extLst>
                </p:cNvPr>
                <p:cNvSpPr txBox="1">
                  <a:spLocks noChangeArrowheads="1"/>
                </p:cNvSpPr>
                <p:nvPr/>
              </p:nvSpPr>
              <p:spPr bwMode="auto">
                <a:xfrm>
                  <a:off x="1584" y="4089"/>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a</a:t>
                  </a:r>
                </a:p>
              </p:txBody>
            </p:sp>
            <p:cxnSp>
              <p:nvCxnSpPr>
                <p:cNvPr id="94" name="AutoShape 48">
                  <a:extLst>
                    <a:ext uri="{FF2B5EF4-FFF2-40B4-BE49-F238E27FC236}">
                      <a16:creationId xmlns:a16="http://schemas.microsoft.com/office/drawing/2014/main" id="{A1223DDD-9376-4E92-8E3F-E816856632F5}"/>
                    </a:ext>
                  </a:extLst>
                </p:cNvPr>
                <p:cNvCxnSpPr>
                  <a:cxnSpLocks noChangeShapeType="1"/>
                  <a:stCxn id="84" idx="2"/>
                  <a:endCxn id="86" idx="0"/>
                </p:cNvCxnSpPr>
                <p:nvPr/>
              </p:nvCxnSpPr>
              <p:spPr bwMode="auto">
                <a:xfrm flipH="1">
                  <a:off x="1416" y="2905"/>
                  <a:ext cx="240" cy="119"/>
                </a:xfrm>
                <a:prstGeom prst="straightConnector1">
                  <a:avLst/>
                </a:prstGeom>
                <a:noFill/>
                <a:ln w="9525">
                  <a:solidFill>
                    <a:srgbClr val="000000"/>
                  </a:solidFill>
                  <a:round/>
                  <a:headEnd/>
                  <a:tailEnd/>
                </a:ln>
              </p:spPr>
            </p:cxnSp>
            <p:cxnSp>
              <p:nvCxnSpPr>
                <p:cNvPr id="95" name="AutoShape 49">
                  <a:extLst>
                    <a:ext uri="{FF2B5EF4-FFF2-40B4-BE49-F238E27FC236}">
                      <a16:creationId xmlns:a16="http://schemas.microsoft.com/office/drawing/2014/main" id="{7A14812C-2F5F-4D40-8777-06FB44528448}"/>
                    </a:ext>
                  </a:extLst>
                </p:cNvPr>
                <p:cNvCxnSpPr>
                  <a:cxnSpLocks noChangeShapeType="1"/>
                  <a:stCxn id="84" idx="2"/>
                  <a:endCxn id="88" idx="0"/>
                </p:cNvCxnSpPr>
                <p:nvPr/>
              </p:nvCxnSpPr>
              <p:spPr bwMode="auto">
                <a:xfrm>
                  <a:off x="1656" y="2905"/>
                  <a:ext cx="192" cy="119"/>
                </a:xfrm>
                <a:prstGeom prst="straightConnector1">
                  <a:avLst/>
                </a:prstGeom>
                <a:noFill/>
                <a:ln w="9525">
                  <a:solidFill>
                    <a:srgbClr val="000000"/>
                  </a:solidFill>
                  <a:round/>
                  <a:headEnd/>
                  <a:tailEnd/>
                </a:ln>
              </p:spPr>
            </p:cxnSp>
            <p:cxnSp>
              <p:nvCxnSpPr>
                <p:cNvPr id="96" name="AutoShape 50">
                  <a:extLst>
                    <a:ext uri="{FF2B5EF4-FFF2-40B4-BE49-F238E27FC236}">
                      <a16:creationId xmlns:a16="http://schemas.microsoft.com/office/drawing/2014/main" id="{7C250839-0322-40DC-8ACA-8A54D2936C39}"/>
                    </a:ext>
                  </a:extLst>
                </p:cNvPr>
                <p:cNvCxnSpPr>
                  <a:cxnSpLocks noChangeShapeType="1"/>
                  <a:stCxn id="86" idx="2"/>
                  <a:endCxn id="85" idx="0"/>
                </p:cNvCxnSpPr>
                <p:nvPr/>
              </p:nvCxnSpPr>
              <p:spPr bwMode="auto">
                <a:xfrm flipH="1">
                  <a:off x="1272" y="3289"/>
                  <a:ext cx="144" cy="119"/>
                </a:xfrm>
                <a:prstGeom prst="straightConnector1">
                  <a:avLst/>
                </a:prstGeom>
                <a:noFill/>
                <a:ln w="9525">
                  <a:solidFill>
                    <a:srgbClr val="000000"/>
                  </a:solidFill>
                  <a:round/>
                  <a:headEnd/>
                  <a:tailEnd/>
                </a:ln>
              </p:spPr>
            </p:cxnSp>
            <p:cxnSp>
              <p:nvCxnSpPr>
                <p:cNvPr id="97" name="AutoShape 51">
                  <a:extLst>
                    <a:ext uri="{FF2B5EF4-FFF2-40B4-BE49-F238E27FC236}">
                      <a16:creationId xmlns:a16="http://schemas.microsoft.com/office/drawing/2014/main" id="{143032A0-FD8A-4967-8657-EB250E2F3EB2}"/>
                    </a:ext>
                  </a:extLst>
                </p:cNvPr>
                <p:cNvCxnSpPr>
                  <a:cxnSpLocks noChangeShapeType="1"/>
                  <a:stCxn id="86" idx="2"/>
                  <a:endCxn id="89" idx="0"/>
                </p:cNvCxnSpPr>
                <p:nvPr/>
              </p:nvCxnSpPr>
              <p:spPr bwMode="auto">
                <a:xfrm>
                  <a:off x="1416" y="3289"/>
                  <a:ext cx="144" cy="119"/>
                </a:xfrm>
                <a:prstGeom prst="straightConnector1">
                  <a:avLst/>
                </a:prstGeom>
                <a:noFill/>
                <a:ln w="9525">
                  <a:solidFill>
                    <a:srgbClr val="000000"/>
                  </a:solidFill>
                  <a:round/>
                  <a:headEnd/>
                  <a:tailEnd/>
                </a:ln>
              </p:spPr>
            </p:cxnSp>
            <p:cxnSp>
              <p:nvCxnSpPr>
                <p:cNvPr id="98" name="AutoShape 52">
                  <a:extLst>
                    <a:ext uri="{FF2B5EF4-FFF2-40B4-BE49-F238E27FC236}">
                      <a16:creationId xmlns:a16="http://schemas.microsoft.com/office/drawing/2014/main" id="{7BCEBD8A-F948-45C1-9346-449CAF228CBD}"/>
                    </a:ext>
                  </a:extLst>
                </p:cNvPr>
                <p:cNvCxnSpPr>
                  <a:cxnSpLocks noChangeShapeType="1"/>
                  <a:stCxn id="88" idx="2"/>
                  <a:endCxn id="87" idx="0"/>
                </p:cNvCxnSpPr>
                <p:nvPr/>
              </p:nvCxnSpPr>
              <p:spPr bwMode="auto">
                <a:xfrm>
                  <a:off x="1848" y="3289"/>
                  <a:ext cx="0" cy="119"/>
                </a:xfrm>
                <a:prstGeom prst="straightConnector1">
                  <a:avLst/>
                </a:prstGeom>
                <a:noFill/>
                <a:ln w="9525">
                  <a:solidFill>
                    <a:srgbClr val="000000"/>
                  </a:solidFill>
                  <a:round/>
                  <a:headEnd/>
                  <a:tailEnd/>
                </a:ln>
              </p:spPr>
            </p:cxnSp>
            <p:cxnSp>
              <p:nvCxnSpPr>
                <p:cNvPr id="99" name="AutoShape 53">
                  <a:extLst>
                    <a:ext uri="{FF2B5EF4-FFF2-40B4-BE49-F238E27FC236}">
                      <a16:creationId xmlns:a16="http://schemas.microsoft.com/office/drawing/2014/main" id="{85DF451C-3761-41DE-864B-538AB500AB2D}"/>
                    </a:ext>
                  </a:extLst>
                </p:cNvPr>
                <p:cNvCxnSpPr>
                  <a:cxnSpLocks noChangeShapeType="1"/>
                  <a:stCxn id="85" idx="2"/>
                  <a:endCxn id="90" idx="0"/>
                </p:cNvCxnSpPr>
                <p:nvPr/>
              </p:nvCxnSpPr>
              <p:spPr bwMode="auto">
                <a:xfrm>
                  <a:off x="1272" y="3673"/>
                  <a:ext cx="0" cy="80"/>
                </a:xfrm>
                <a:prstGeom prst="straightConnector1">
                  <a:avLst/>
                </a:prstGeom>
                <a:noFill/>
                <a:ln w="9525">
                  <a:solidFill>
                    <a:srgbClr val="000000"/>
                  </a:solidFill>
                  <a:round/>
                  <a:headEnd/>
                  <a:tailEnd/>
                </a:ln>
              </p:spPr>
            </p:cxnSp>
            <p:cxnSp>
              <p:nvCxnSpPr>
                <p:cNvPr id="100" name="AutoShape 54">
                  <a:extLst>
                    <a:ext uri="{FF2B5EF4-FFF2-40B4-BE49-F238E27FC236}">
                      <a16:creationId xmlns:a16="http://schemas.microsoft.com/office/drawing/2014/main" id="{D9CD644A-01BD-4E2E-BFC2-0E4BE5D21DA0}"/>
                    </a:ext>
                  </a:extLst>
                </p:cNvPr>
                <p:cNvCxnSpPr>
                  <a:cxnSpLocks noChangeShapeType="1"/>
                  <a:stCxn id="87" idx="2"/>
                  <a:endCxn id="91" idx="0"/>
                </p:cNvCxnSpPr>
                <p:nvPr/>
              </p:nvCxnSpPr>
              <p:spPr bwMode="auto">
                <a:xfrm flipH="1">
                  <a:off x="1704" y="3673"/>
                  <a:ext cx="144" cy="80"/>
                </a:xfrm>
                <a:prstGeom prst="straightConnector1">
                  <a:avLst/>
                </a:prstGeom>
                <a:noFill/>
                <a:ln w="9525">
                  <a:solidFill>
                    <a:srgbClr val="000000"/>
                  </a:solidFill>
                  <a:round/>
                  <a:headEnd/>
                  <a:tailEnd/>
                </a:ln>
              </p:spPr>
            </p:cxnSp>
            <p:cxnSp>
              <p:nvCxnSpPr>
                <p:cNvPr id="101" name="AutoShape 55">
                  <a:extLst>
                    <a:ext uri="{FF2B5EF4-FFF2-40B4-BE49-F238E27FC236}">
                      <a16:creationId xmlns:a16="http://schemas.microsoft.com/office/drawing/2014/main" id="{AB87A8E1-2523-4B34-9B0E-1F814F21074A}"/>
                    </a:ext>
                  </a:extLst>
                </p:cNvPr>
                <p:cNvCxnSpPr>
                  <a:cxnSpLocks noChangeShapeType="1"/>
                  <a:stCxn id="87" idx="2"/>
                  <a:endCxn id="92" idx="0"/>
                </p:cNvCxnSpPr>
                <p:nvPr/>
              </p:nvCxnSpPr>
              <p:spPr bwMode="auto">
                <a:xfrm>
                  <a:off x="1848" y="3673"/>
                  <a:ext cx="168" cy="119"/>
                </a:xfrm>
                <a:prstGeom prst="straightConnector1">
                  <a:avLst/>
                </a:prstGeom>
                <a:noFill/>
                <a:ln w="9525">
                  <a:solidFill>
                    <a:srgbClr val="000000"/>
                  </a:solidFill>
                  <a:round/>
                  <a:headEnd/>
                  <a:tailEnd/>
                </a:ln>
              </p:spPr>
            </p:cxnSp>
            <p:cxnSp>
              <p:nvCxnSpPr>
                <p:cNvPr id="102" name="AutoShape 56">
                  <a:extLst>
                    <a:ext uri="{FF2B5EF4-FFF2-40B4-BE49-F238E27FC236}">
                      <a16:creationId xmlns:a16="http://schemas.microsoft.com/office/drawing/2014/main" id="{3275E1F7-34A7-4EF2-A25B-D67B325AF269}"/>
                    </a:ext>
                  </a:extLst>
                </p:cNvPr>
                <p:cNvCxnSpPr>
                  <a:cxnSpLocks noChangeShapeType="1"/>
                  <a:stCxn id="91" idx="2"/>
                  <a:endCxn id="93" idx="0"/>
                </p:cNvCxnSpPr>
                <p:nvPr/>
              </p:nvCxnSpPr>
              <p:spPr bwMode="auto">
                <a:xfrm>
                  <a:off x="1704" y="4018"/>
                  <a:ext cx="0" cy="71"/>
                </a:xfrm>
                <a:prstGeom prst="straightConnector1">
                  <a:avLst/>
                </a:prstGeom>
                <a:noFill/>
                <a:ln w="9525">
                  <a:solidFill>
                    <a:srgbClr val="000000"/>
                  </a:solidFill>
                  <a:round/>
                  <a:headEnd/>
                  <a:tailEnd/>
                </a:ln>
              </p:spPr>
            </p:cxnSp>
          </p:grpSp>
          <p:cxnSp>
            <p:nvCxnSpPr>
              <p:cNvPr id="80" name="AutoShape 57">
                <a:extLst>
                  <a:ext uri="{FF2B5EF4-FFF2-40B4-BE49-F238E27FC236}">
                    <a16:creationId xmlns:a16="http://schemas.microsoft.com/office/drawing/2014/main" id="{E6D9E15B-7C8D-47AC-A275-6A4F01FBDBC0}"/>
                  </a:ext>
                </a:extLst>
              </p:cNvPr>
              <p:cNvCxnSpPr>
                <a:cxnSpLocks noChangeShapeType="1"/>
                <a:stCxn id="68" idx="2"/>
                <a:endCxn id="84" idx="0"/>
              </p:cNvCxnSpPr>
              <p:nvPr/>
            </p:nvCxnSpPr>
            <p:spPr bwMode="auto">
              <a:xfrm>
                <a:off x="504" y="2953"/>
                <a:ext cx="624" cy="71"/>
              </a:xfrm>
              <a:prstGeom prst="straightConnector1">
                <a:avLst/>
              </a:prstGeom>
              <a:noFill/>
              <a:ln w="9525">
                <a:solidFill>
                  <a:srgbClr val="000000"/>
                </a:solidFill>
                <a:round/>
                <a:headEnd/>
                <a:tailEnd/>
              </a:ln>
            </p:spPr>
          </p:cxnSp>
          <p:cxnSp>
            <p:nvCxnSpPr>
              <p:cNvPr id="81" name="AutoShape 58">
                <a:extLst>
                  <a:ext uri="{FF2B5EF4-FFF2-40B4-BE49-F238E27FC236}">
                    <a16:creationId xmlns:a16="http://schemas.microsoft.com/office/drawing/2014/main" id="{68064271-D186-442A-BEA3-867FD8B0CD2C}"/>
                  </a:ext>
                </a:extLst>
              </p:cNvPr>
              <p:cNvCxnSpPr>
                <a:cxnSpLocks noChangeShapeType="1"/>
                <a:stCxn id="65" idx="2"/>
                <a:endCxn id="68" idx="0"/>
              </p:cNvCxnSpPr>
              <p:nvPr/>
            </p:nvCxnSpPr>
            <p:spPr bwMode="auto">
              <a:xfrm flipH="1">
                <a:off x="504" y="2575"/>
                <a:ext cx="1536" cy="113"/>
              </a:xfrm>
              <a:prstGeom prst="straightConnector1">
                <a:avLst/>
              </a:prstGeom>
              <a:noFill/>
              <a:ln w="9525">
                <a:solidFill>
                  <a:srgbClr val="000000"/>
                </a:solidFill>
                <a:round/>
                <a:headEnd/>
                <a:tailEnd/>
              </a:ln>
            </p:spPr>
          </p:cxnSp>
          <p:cxnSp>
            <p:nvCxnSpPr>
              <p:cNvPr id="82" name="AutoShape 59">
                <a:extLst>
                  <a:ext uri="{FF2B5EF4-FFF2-40B4-BE49-F238E27FC236}">
                    <a16:creationId xmlns:a16="http://schemas.microsoft.com/office/drawing/2014/main" id="{03227B87-F4F7-4A3B-BBE5-9EDE4AD3E56D}"/>
                  </a:ext>
                </a:extLst>
              </p:cNvPr>
              <p:cNvCxnSpPr>
                <a:cxnSpLocks noChangeShapeType="1"/>
                <a:stCxn id="65" idx="2"/>
                <a:endCxn id="103" idx="0"/>
              </p:cNvCxnSpPr>
              <p:nvPr/>
            </p:nvCxnSpPr>
            <p:spPr bwMode="auto">
              <a:xfrm>
                <a:off x="2040" y="2575"/>
                <a:ext cx="240" cy="65"/>
              </a:xfrm>
              <a:prstGeom prst="straightConnector1">
                <a:avLst/>
              </a:prstGeom>
              <a:noFill/>
              <a:ln w="9525">
                <a:solidFill>
                  <a:srgbClr val="000000"/>
                </a:solidFill>
                <a:round/>
                <a:headEnd/>
                <a:tailEnd/>
              </a:ln>
            </p:spPr>
          </p:cxnSp>
          <p:cxnSp>
            <p:nvCxnSpPr>
              <p:cNvPr id="83" name="AutoShape 60">
                <a:extLst>
                  <a:ext uri="{FF2B5EF4-FFF2-40B4-BE49-F238E27FC236}">
                    <a16:creationId xmlns:a16="http://schemas.microsoft.com/office/drawing/2014/main" id="{A2BAD9A9-3536-4029-B715-E5E94B3EBA70}"/>
                  </a:ext>
                </a:extLst>
              </p:cNvPr>
              <p:cNvCxnSpPr>
                <a:cxnSpLocks noChangeShapeType="1"/>
                <a:stCxn id="65" idx="2"/>
                <a:endCxn id="69" idx="0"/>
              </p:cNvCxnSpPr>
              <p:nvPr/>
            </p:nvCxnSpPr>
            <p:spPr bwMode="auto">
              <a:xfrm>
                <a:off x="2040" y="2575"/>
                <a:ext cx="1344" cy="65"/>
              </a:xfrm>
              <a:prstGeom prst="straightConnector1">
                <a:avLst/>
              </a:prstGeom>
              <a:noFill/>
              <a:ln w="9525">
                <a:solidFill>
                  <a:srgbClr val="000000"/>
                </a:solidFill>
                <a:round/>
                <a:headEnd/>
                <a:tailEnd/>
              </a:ln>
            </p:spPr>
          </p:cxnSp>
        </p:grpSp>
        <p:grpSp>
          <p:nvGrpSpPr>
            <p:cNvPr id="122" name="Group 90">
              <a:extLst>
                <a:ext uri="{FF2B5EF4-FFF2-40B4-BE49-F238E27FC236}">
                  <a16:creationId xmlns:a16="http://schemas.microsoft.com/office/drawing/2014/main" id="{8CDFE070-A5E4-4A5E-AD35-D20E1F81E17D}"/>
                </a:ext>
              </a:extLst>
            </p:cNvPr>
            <p:cNvGrpSpPr>
              <a:grpSpLocks/>
            </p:cNvGrpSpPr>
            <p:nvPr/>
          </p:nvGrpSpPr>
          <p:grpSpPr bwMode="auto">
            <a:xfrm>
              <a:off x="1447802" y="3532194"/>
              <a:ext cx="7337425" cy="2325687"/>
              <a:chOff x="132" y="2225"/>
              <a:chExt cx="4622" cy="1465"/>
            </a:xfrm>
          </p:grpSpPr>
          <p:sp>
            <p:nvSpPr>
              <p:cNvPr id="123" name="Rectangle 91">
                <a:extLst>
                  <a:ext uri="{FF2B5EF4-FFF2-40B4-BE49-F238E27FC236}">
                    <a16:creationId xmlns:a16="http://schemas.microsoft.com/office/drawing/2014/main" id="{12C7B54E-4966-42B4-AD6A-C2B72B513C75}"/>
                  </a:ext>
                </a:extLst>
              </p:cNvPr>
              <p:cNvSpPr>
                <a:spLocks noChangeArrowheads="1"/>
              </p:cNvSpPr>
              <p:nvPr/>
            </p:nvSpPr>
            <p:spPr bwMode="auto">
              <a:xfrm>
                <a:off x="1142" y="2225"/>
                <a:ext cx="3611" cy="172"/>
              </a:xfrm>
              <a:prstGeom prst="rect">
                <a:avLst/>
              </a:prstGeom>
              <a:solidFill>
                <a:srgbClr val="FF0000">
                  <a:alpha val="20000"/>
                </a:srgbClr>
              </a:solid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24" name="Rectangle 92">
                <a:extLst>
                  <a:ext uri="{FF2B5EF4-FFF2-40B4-BE49-F238E27FC236}">
                    <a16:creationId xmlns:a16="http://schemas.microsoft.com/office/drawing/2014/main" id="{BFF38A77-40A1-4E38-B0CB-9230E79F3CB8}"/>
                  </a:ext>
                </a:extLst>
              </p:cNvPr>
              <p:cNvSpPr>
                <a:spLocks noChangeArrowheads="1"/>
              </p:cNvSpPr>
              <p:nvPr/>
            </p:nvSpPr>
            <p:spPr bwMode="auto">
              <a:xfrm>
                <a:off x="1138" y="2516"/>
                <a:ext cx="3611" cy="172"/>
              </a:xfrm>
              <a:prstGeom prst="rect">
                <a:avLst/>
              </a:prstGeom>
              <a:solidFill>
                <a:srgbClr val="FF6600">
                  <a:alpha val="20000"/>
                </a:srgbClr>
              </a:solid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25" name="Rectangle 93">
                <a:extLst>
                  <a:ext uri="{FF2B5EF4-FFF2-40B4-BE49-F238E27FC236}">
                    <a16:creationId xmlns:a16="http://schemas.microsoft.com/office/drawing/2014/main" id="{6A8CA15A-3B41-44AD-9570-7425F09DC5B7}"/>
                  </a:ext>
                </a:extLst>
              </p:cNvPr>
              <p:cNvSpPr>
                <a:spLocks noChangeArrowheads="1"/>
              </p:cNvSpPr>
              <p:nvPr/>
            </p:nvSpPr>
            <p:spPr bwMode="auto">
              <a:xfrm>
                <a:off x="1143" y="2844"/>
                <a:ext cx="3611" cy="172"/>
              </a:xfrm>
              <a:prstGeom prst="rect">
                <a:avLst/>
              </a:prstGeom>
              <a:solidFill>
                <a:srgbClr val="008000">
                  <a:alpha val="20000"/>
                </a:srgbClr>
              </a:solid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26" name="Rectangle 94">
                <a:extLst>
                  <a:ext uri="{FF2B5EF4-FFF2-40B4-BE49-F238E27FC236}">
                    <a16:creationId xmlns:a16="http://schemas.microsoft.com/office/drawing/2014/main" id="{D5E28172-0948-4C9A-BA0F-884A96E0F28C}"/>
                  </a:ext>
                </a:extLst>
              </p:cNvPr>
              <p:cNvSpPr>
                <a:spLocks noChangeArrowheads="1"/>
              </p:cNvSpPr>
              <p:nvPr/>
            </p:nvSpPr>
            <p:spPr bwMode="auto">
              <a:xfrm>
                <a:off x="1139" y="3188"/>
                <a:ext cx="3607" cy="172"/>
              </a:xfrm>
              <a:prstGeom prst="rect">
                <a:avLst/>
              </a:prstGeom>
              <a:solidFill>
                <a:srgbClr val="0000FF">
                  <a:alpha val="20000"/>
                </a:srgbClr>
              </a:solid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27" name="AutoShape 95">
                <a:extLst>
                  <a:ext uri="{FF2B5EF4-FFF2-40B4-BE49-F238E27FC236}">
                    <a16:creationId xmlns:a16="http://schemas.microsoft.com/office/drawing/2014/main" id="{13B55D7E-A59C-437F-A7D9-51ADA2F4B40D}"/>
                  </a:ext>
                </a:extLst>
              </p:cNvPr>
              <p:cNvSpPr>
                <a:spLocks/>
              </p:cNvSpPr>
              <p:nvPr/>
            </p:nvSpPr>
            <p:spPr bwMode="auto">
              <a:xfrm>
                <a:off x="807" y="2236"/>
                <a:ext cx="178" cy="1450"/>
              </a:xfrm>
              <a:prstGeom prst="leftBrace">
                <a:avLst>
                  <a:gd name="adj1" fmla="val 67884"/>
                  <a:gd name="adj2" fmla="val 50000"/>
                </a:avLst>
              </a:prstGeom>
              <a:noFill/>
              <a:ln w="9525">
                <a:solidFill>
                  <a:srgbClr val="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28" name="Text Box 96">
                <a:extLst>
                  <a:ext uri="{FF2B5EF4-FFF2-40B4-BE49-F238E27FC236}">
                    <a16:creationId xmlns:a16="http://schemas.microsoft.com/office/drawing/2014/main" id="{F7EBC6D5-BC50-498F-95C5-471202C9CB80}"/>
                  </a:ext>
                </a:extLst>
              </p:cNvPr>
              <p:cNvSpPr txBox="1">
                <a:spLocks noChangeArrowheads="1"/>
              </p:cNvSpPr>
              <p:nvPr/>
            </p:nvSpPr>
            <p:spPr bwMode="auto">
              <a:xfrm>
                <a:off x="132" y="2693"/>
                <a:ext cx="602" cy="494"/>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Search</a:t>
                </a:r>
              </a:p>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Tiers</a:t>
                </a:r>
              </a:p>
            </p:txBody>
          </p:sp>
          <p:sp>
            <p:nvSpPr>
              <p:cNvPr id="129" name="Rectangle 97">
                <a:extLst>
                  <a:ext uri="{FF2B5EF4-FFF2-40B4-BE49-F238E27FC236}">
                    <a16:creationId xmlns:a16="http://schemas.microsoft.com/office/drawing/2014/main" id="{6CD4E975-4B72-46E4-9182-3FAD1D945D5D}"/>
                  </a:ext>
                </a:extLst>
              </p:cNvPr>
              <p:cNvSpPr>
                <a:spLocks noChangeArrowheads="1"/>
              </p:cNvSpPr>
              <p:nvPr/>
            </p:nvSpPr>
            <p:spPr bwMode="auto">
              <a:xfrm>
                <a:off x="1143" y="3518"/>
                <a:ext cx="3607" cy="172"/>
              </a:xfrm>
              <a:prstGeom prst="rect">
                <a:avLst/>
              </a:prstGeom>
              <a:solidFill>
                <a:srgbClr val="CC00CC">
                  <a:alpha val="20000"/>
                </a:srgbClr>
              </a:solid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grpSp>
        <p:sp>
          <p:nvSpPr>
            <p:cNvPr id="130" name="Oval 98">
              <a:extLst>
                <a:ext uri="{FF2B5EF4-FFF2-40B4-BE49-F238E27FC236}">
                  <a16:creationId xmlns:a16="http://schemas.microsoft.com/office/drawing/2014/main" id="{051258F2-FC58-4A75-9D8E-92BCBB074437}"/>
                </a:ext>
              </a:extLst>
            </p:cNvPr>
            <p:cNvSpPr>
              <a:spLocks noChangeArrowheads="1"/>
            </p:cNvSpPr>
            <p:nvPr/>
          </p:nvSpPr>
          <p:spPr bwMode="auto">
            <a:xfrm>
              <a:off x="6237287" y="3525839"/>
              <a:ext cx="290512" cy="265112"/>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31" name="Oval 99">
              <a:extLst>
                <a:ext uri="{FF2B5EF4-FFF2-40B4-BE49-F238E27FC236}">
                  <a16:creationId xmlns:a16="http://schemas.microsoft.com/office/drawing/2014/main" id="{88A657D6-2DEB-4CA8-94DB-45951D2C3AEA}"/>
                </a:ext>
              </a:extLst>
            </p:cNvPr>
            <p:cNvSpPr>
              <a:spLocks noChangeArrowheads="1"/>
            </p:cNvSpPr>
            <p:nvPr/>
          </p:nvSpPr>
          <p:spPr bwMode="auto">
            <a:xfrm>
              <a:off x="6237287" y="3525839"/>
              <a:ext cx="290512"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32" name="Oval 100">
              <a:extLst>
                <a:ext uri="{FF2B5EF4-FFF2-40B4-BE49-F238E27FC236}">
                  <a16:creationId xmlns:a16="http://schemas.microsoft.com/office/drawing/2014/main" id="{4BBD0B99-1EA9-4D40-AFB1-56225A1CAB1C}"/>
                </a:ext>
              </a:extLst>
            </p:cNvPr>
            <p:cNvSpPr>
              <a:spLocks noChangeArrowheads="1"/>
            </p:cNvSpPr>
            <p:nvPr/>
          </p:nvSpPr>
          <p:spPr bwMode="auto">
            <a:xfrm>
              <a:off x="3808411" y="4021139"/>
              <a:ext cx="290512"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33" name="Oval 101">
              <a:extLst>
                <a:ext uri="{FF2B5EF4-FFF2-40B4-BE49-F238E27FC236}">
                  <a16:creationId xmlns:a16="http://schemas.microsoft.com/office/drawing/2014/main" id="{A65FB121-9153-4C0A-8A8F-A9EDDC6936D4}"/>
                </a:ext>
              </a:extLst>
            </p:cNvPr>
            <p:cNvSpPr>
              <a:spLocks noChangeArrowheads="1"/>
            </p:cNvSpPr>
            <p:nvPr/>
          </p:nvSpPr>
          <p:spPr bwMode="auto">
            <a:xfrm>
              <a:off x="6629402" y="3976688"/>
              <a:ext cx="290513"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34" name="Oval 102">
              <a:extLst>
                <a:ext uri="{FF2B5EF4-FFF2-40B4-BE49-F238E27FC236}">
                  <a16:creationId xmlns:a16="http://schemas.microsoft.com/office/drawing/2014/main" id="{FEDD79B2-6833-4948-A308-BFBC0AC22674}"/>
                </a:ext>
              </a:extLst>
            </p:cNvPr>
            <p:cNvSpPr>
              <a:spLocks noChangeArrowheads="1"/>
            </p:cNvSpPr>
            <p:nvPr/>
          </p:nvSpPr>
          <p:spPr bwMode="auto">
            <a:xfrm>
              <a:off x="8380411" y="3990981"/>
              <a:ext cx="290512" cy="265113"/>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35" name="Oval 103">
              <a:extLst>
                <a:ext uri="{FF2B5EF4-FFF2-40B4-BE49-F238E27FC236}">
                  <a16:creationId xmlns:a16="http://schemas.microsoft.com/office/drawing/2014/main" id="{22FE5D41-B5E8-4E26-8428-44CE3C428139}"/>
                </a:ext>
              </a:extLst>
            </p:cNvPr>
            <p:cNvSpPr>
              <a:spLocks noChangeArrowheads="1"/>
            </p:cNvSpPr>
            <p:nvPr/>
          </p:nvSpPr>
          <p:spPr bwMode="auto">
            <a:xfrm>
              <a:off x="3278184" y="4521205"/>
              <a:ext cx="290512" cy="265113"/>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36" name="Oval 104">
              <a:extLst>
                <a:ext uri="{FF2B5EF4-FFF2-40B4-BE49-F238E27FC236}">
                  <a16:creationId xmlns:a16="http://schemas.microsoft.com/office/drawing/2014/main" id="{6393B357-7E37-4AED-95B3-7923ED5B7597}"/>
                </a:ext>
              </a:extLst>
            </p:cNvPr>
            <p:cNvSpPr>
              <a:spLocks noChangeArrowheads="1"/>
            </p:cNvSpPr>
            <p:nvPr/>
          </p:nvSpPr>
          <p:spPr bwMode="auto">
            <a:xfrm>
              <a:off x="3952878" y="4513263"/>
              <a:ext cx="290513"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37" name="Oval 105">
              <a:extLst>
                <a:ext uri="{FF2B5EF4-FFF2-40B4-BE49-F238E27FC236}">
                  <a16:creationId xmlns:a16="http://schemas.microsoft.com/office/drawing/2014/main" id="{FF0C6F25-2D31-458C-ADBA-4253F84168FD}"/>
                </a:ext>
              </a:extLst>
            </p:cNvPr>
            <p:cNvSpPr>
              <a:spLocks noChangeArrowheads="1"/>
            </p:cNvSpPr>
            <p:nvPr/>
          </p:nvSpPr>
          <p:spPr bwMode="auto">
            <a:xfrm>
              <a:off x="4799011" y="4513263"/>
              <a:ext cx="290512"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38" name="Oval 106">
              <a:extLst>
                <a:ext uri="{FF2B5EF4-FFF2-40B4-BE49-F238E27FC236}">
                  <a16:creationId xmlns:a16="http://schemas.microsoft.com/office/drawing/2014/main" id="{7E4E5624-5453-4861-B24C-1CCB33AC251A}"/>
                </a:ext>
              </a:extLst>
            </p:cNvPr>
            <p:cNvSpPr>
              <a:spLocks noChangeArrowheads="1"/>
            </p:cNvSpPr>
            <p:nvPr/>
          </p:nvSpPr>
          <p:spPr bwMode="auto">
            <a:xfrm>
              <a:off x="6243635" y="4505330"/>
              <a:ext cx="290512" cy="265113"/>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39" name="Oval 107">
              <a:extLst>
                <a:ext uri="{FF2B5EF4-FFF2-40B4-BE49-F238E27FC236}">
                  <a16:creationId xmlns:a16="http://schemas.microsoft.com/office/drawing/2014/main" id="{08B70408-4F4E-4C63-B099-1DB23F1A8E18}"/>
                </a:ext>
              </a:extLst>
            </p:cNvPr>
            <p:cNvSpPr>
              <a:spLocks noChangeArrowheads="1"/>
            </p:cNvSpPr>
            <p:nvPr/>
          </p:nvSpPr>
          <p:spPr bwMode="auto">
            <a:xfrm>
              <a:off x="6945311" y="4505330"/>
              <a:ext cx="290512" cy="265113"/>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40" name="Oval 108">
              <a:extLst>
                <a:ext uri="{FF2B5EF4-FFF2-40B4-BE49-F238E27FC236}">
                  <a16:creationId xmlns:a16="http://schemas.microsoft.com/office/drawing/2014/main" id="{435B6717-CC65-4EB6-B832-E46233376A81}"/>
                </a:ext>
              </a:extLst>
            </p:cNvPr>
            <p:cNvSpPr>
              <a:spLocks noChangeArrowheads="1"/>
            </p:cNvSpPr>
            <p:nvPr/>
          </p:nvSpPr>
          <p:spPr bwMode="auto">
            <a:xfrm>
              <a:off x="8378828" y="4505330"/>
              <a:ext cx="290513" cy="265113"/>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41" name="Oval 109">
              <a:extLst>
                <a:ext uri="{FF2B5EF4-FFF2-40B4-BE49-F238E27FC236}">
                  <a16:creationId xmlns:a16="http://schemas.microsoft.com/office/drawing/2014/main" id="{EC259B26-A8A7-4D2C-90C2-6EDFCEDD9A4B}"/>
                </a:ext>
              </a:extLst>
            </p:cNvPr>
            <p:cNvSpPr>
              <a:spLocks noChangeArrowheads="1"/>
            </p:cNvSpPr>
            <p:nvPr/>
          </p:nvSpPr>
          <p:spPr bwMode="auto">
            <a:xfrm>
              <a:off x="3268660" y="5051430"/>
              <a:ext cx="290512" cy="265113"/>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42" name="Oval 110">
              <a:extLst>
                <a:ext uri="{FF2B5EF4-FFF2-40B4-BE49-F238E27FC236}">
                  <a16:creationId xmlns:a16="http://schemas.microsoft.com/office/drawing/2014/main" id="{2A3123EE-E9AB-4427-8130-5998DDE9EE2D}"/>
                </a:ext>
              </a:extLst>
            </p:cNvPr>
            <p:cNvSpPr>
              <a:spLocks noChangeArrowheads="1"/>
            </p:cNvSpPr>
            <p:nvPr/>
          </p:nvSpPr>
          <p:spPr bwMode="auto">
            <a:xfrm>
              <a:off x="3808411" y="4019556"/>
              <a:ext cx="290512" cy="265113"/>
            </a:xfrm>
            <a:prstGeom prst="ellipse">
              <a:avLst/>
            </a:prstGeom>
            <a:solidFill>
              <a:srgbClr val="FF66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43" name="Oval 111">
              <a:extLst>
                <a:ext uri="{FF2B5EF4-FFF2-40B4-BE49-F238E27FC236}">
                  <a16:creationId xmlns:a16="http://schemas.microsoft.com/office/drawing/2014/main" id="{D80AE120-C2DC-41B0-A670-14EA729D4CAC}"/>
                </a:ext>
              </a:extLst>
            </p:cNvPr>
            <p:cNvSpPr>
              <a:spLocks noChangeArrowheads="1"/>
            </p:cNvSpPr>
            <p:nvPr/>
          </p:nvSpPr>
          <p:spPr bwMode="auto">
            <a:xfrm>
              <a:off x="6632578" y="3978281"/>
              <a:ext cx="290513" cy="265113"/>
            </a:xfrm>
            <a:prstGeom prst="ellipse">
              <a:avLst/>
            </a:prstGeom>
            <a:solidFill>
              <a:srgbClr val="FF66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44" name="Oval 112">
              <a:extLst>
                <a:ext uri="{FF2B5EF4-FFF2-40B4-BE49-F238E27FC236}">
                  <a16:creationId xmlns:a16="http://schemas.microsoft.com/office/drawing/2014/main" id="{98C87A02-B5B1-4496-AE88-6E10AF47F06C}"/>
                </a:ext>
              </a:extLst>
            </p:cNvPr>
            <p:cNvSpPr>
              <a:spLocks noChangeArrowheads="1"/>
            </p:cNvSpPr>
            <p:nvPr/>
          </p:nvSpPr>
          <p:spPr bwMode="auto">
            <a:xfrm>
              <a:off x="8382002" y="3995739"/>
              <a:ext cx="290513" cy="265112"/>
            </a:xfrm>
            <a:prstGeom prst="ellipse">
              <a:avLst/>
            </a:prstGeom>
            <a:solidFill>
              <a:srgbClr val="FF66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145" name="Oval 113">
              <a:extLst>
                <a:ext uri="{FF2B5EF4-FFF2-40B4-BE49-F238E27FC236}">
                  <a16:creationId xmlns:a16="http://schemas.microsoft.com/office/drawing/2014/main" id="{FF4EBB13-98F1-488B-9E8D-FACEF9D5192F}"/>
                </a:ext>
              </a:extLst>
            </p:cNvPr>
            <p:cNvSpPr>
              <a:spLocks noChangeArrowheads="1"/>
            </p:cNvSpPr>
            <p:nvPr/>
          </p:nvSpPr>
          <p:spPr bwMode="auto">
            <a:xfrm>
              <a:off x="3281360" y="4516439"/>
              <a:ext cx="290512" cy="265112"/>
            </a:xfrm>
            <a:prstGeom prst="ellipse">
              <a:avLst/>
            </a:prstGeom>
            <a:solidFill>
              <a:srgbClr val="0080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grpSp>
    </p:spTree>
    <p:extLst>
      <p:ext uri="{BB962C8B-B14F-4D97-AF65-F5344CB8AC3E}">
        <p14:creationId xmlns:p14="http://schemas.microsoft.com/office/powerpoint/2010/main" val="2955117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61">
            <a:extLst>
              <a:ext uri="{FF2B5EF4-FFF2-40B4-BE49-F238E27FC236}">
                <a16:creationId xmlns:a16="http://schemas.microsoft.com/office/drawing/2014/main" id="{C8965F38-8EBF-4563-99F3-AE3892E75B51}"/>
              </a:ext>
            </a:extLst>
          </p:cNvPr>
          <p:cNvGrpSpPr>
            <a:grpSpLocks/>
          </p:cNvGrpSpPr>
          <p:nvPr/>
        </p:nvGrpSpPr>
        <p:grpSpPr bwMode="auto">
          <a:xfrm>
            <a:off x="76200" y="228600"/>
            <a:ext cx="3030539" cy="1765300"/>
            <a:chOff x="624" y="1134"/>
            <a:chExt cx="4368" cy="2544"/>
          </a:xfrm>
        </p:grpSpPr>
        <p:sp>
          <p:nvSpPr>
            <p:cNvPr id="35" name="AutoShape 62">
              <a:extLst>
                <a:ext uri="{FF2B5EF4-FFF2-40B4-BE49-F238E27FC236}">
                  <a16:creationId xmlns:a16="http://schemas.microsoft.com/office/drawing/2014/main" id="{CA671A4E-CD5A-4BE9-B9A6-E69278186CAB}"/>
                </a:ext>
              </a:extLst>
            </p:cNvPr>
            <p:cNvSpPr>
              <a:spLocks noChangeArrowheads="1"/>
            </p:cNvSpPr>
            <p:nvPr/>
          </p:nvSpPr>
          <p:spPr bwMode="auto">
            <a:xfrm>
              <a:off x="624" y="2625"/>
              <a:ext cx="432" cy="439"/>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新細明體"/>
                  <a:cs typeface="Arial" charset="0"/>
                </a:rPr>
                <a:t>S</a:t>
              </a:r>
            </a:p>
          </p:txBody>
        </p:sp>
        <p:sp>
          <p:nvSpPr>
            <p:cNvPr id="36" name="AutoShape 63">
              <a:extLst>
                <a:ext uri="{FF2B5EF4-FFF2-40B4-BE49-F238E27FC236}">
                  <a16:creationId xmlns:a16="http://schemas.microsoft.com/office/drawing/2014/main" id="{3784D61D-D40F-4EE8-9557-12E21B04B527}"/>
                </a:ext>
              </a:extLst>
            </p:cNvPr>
            <p:cNvSpPr>
              <a:spLocks noChangeArrowheads="1"/>
            </p:cNvSpPr>
            <p:nvPr/>
          </p:nvSpPr>
          <p:spPr bwMode="auto">
            <a:xfrm>
              <a:off x="4560" y="1134"/>
              <a:ext cx="432" cy="439"/>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G</a:t>
              </a:r>
            </a:p>
          </p:txBody>
        </p:sp>
        <p:sp>
          <p:nvSpPr>
            <p:cNvPr id="37" name="AutoShape 64">
              <a:extLst>
                <a:ext uri="{FF2B5EF4-FFF2-40B4-BE49-F238E27FC236}">
                  <a16:creationId xmlns:a16="http://schemas.microsoft.com/office/drawing/2014/main" id="{3A314B09-9FC0-44A3-A6B7-6BE56453FEDB}"/>
                </a:ext>
              </a:extLst>
            </p:cNvPr>
            <p:cNvSpPr>
              <a:spLocks noChangeArrowheads="1"/>
            </p:cNvSpPr>
            <p:nvPr/>
          </p:nvSpPr>
          <p:spPr bwMode="auto">
            <a:xfrm>
              <a:off x="1878" y="2231"/>
              <a:ext cx="433" cy="438"/>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rgbClr val="000000"/>
                  </a:solidFill>
                  <a:effectLst/>
                  <a:uLnTx/>
                  <a:uFillTx/>
                  <a:latin typeface="Arial" charset="0"/>
                  <a:ea typeface="新細明體"/>
                  <a:cs typeface="Arial" charset="0"/>
                </a:rPr>
                <a:t>d</a:t>
              </a:r>
            </a:p>
          </p:txBody>
        </p:sp>
        <p:sp>
          <p:nvSpPr>
            <p:cNvPr id="38" name="AutoShape 65">
              <a:extLst>
                <a:ext uri="{FF2B5EF4-FFF2-40B4-BE49-F238E27FC236}">
                  <a16:creationId xmlns:a16="http://schemas.microsoft.com/office/drawing/2014/main" id="{1B51B67C-3F82-4156-A0AB-2D2176925F53}"/>
                </a:ext>
              </a:extLst>
            </p:cNvPr>
            <p:cNvSpPr>
              <a:spLocks noChangeArrowheads="1"/>
            </p:cNvSpPr>
            <p:nvPr/>
          </p:nvSpPr>
          <p:spPr bwMode="auto">
            <a:xfrm>
              <a:off x="970" y="1573"/>
              <a:ext cx="432" cy="438"/>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b</a:t>
              </a:r>
            </a:p>
          </p:txBody>
        </p:sp>
        <p:sp>
          <p:nvSpPr>
            <p:cNvPr id="39" name="AutoShape 66">
              <a:extLst>
                <a:ext uri="{FF2B5EF4-FFF2-40B4-BE49-F238E27FC236}">
                  <a16:creationId xmlns:a16="http://schemas.microsoft.com/office/drawing/2014/main" id="{FE2B1A53-8285-486B-A064-5F025631BB3A}"/>
                </a:ext>
              </a:extLst>
            </p:cNvPr>
            <p:cNvSpPr>
              <a:spLocks noChangeArrowheads="1"/>
            </p:cNvSpPr>
            <p:nvPr/>
          </p:nvSpPr>
          <p:spPr bwMode="auto">
            <a:xfrm>
              <a:off x="1402" y="3108"/>
              <a:ext cx="433" cy="438"/>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rgbClr val="000000"/>
                  </a:solidFill>
                  <a:effectLst/>
                  <a:uLnTx/>
                  <a:uFillTx/>
                  <a:latin typeface="Arial" charset="0"/>
                  <a:ea typeface="新細明體"/>
                  <a:cs typeface="Arial" charset="0"/>
                </a:rPr>
                <a:t>p</a:t>
              </a:r>
            </a:p>
          </p:txBody>
        </p:sp>
        <p:sp>
          <p:nvSpPr>
            <p:cNvPr id="40" name="AutoShape 67">
              <a:extLst>
                <a:ext uri="{FF2B5EF4-FFF2-40B4-BE49-F238E27FC236}">
                  <a16:creationId xmlns:a16="http://schemas.microsoft.com/office/drawing/2014/main" id="{CD3C5DDB-978F-4F69-ABE9-7AB0EE5B7731}"/>
                </a:ext>
              </a:extLst>
            </p:cNvPr>
            <p:cNvSpPr>
              <a:spLocks noChangeArrowheads="1"/>
            </p:cNvSpPr>
            <p:nvPr/>
          </p:nvSpPr>
          <p:spPr bwMode="auto">
            <a:xfrm>
              <a:off x="2440" y="3239"/>
              <a:ext cx="433" cy="439"/>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q</a:t>
              </a:r>
            </a:p>
          </p:txBody>
        </p:sp>
        <p:sp>
          <p:nvSpPr>
            <p:cNvPr id="41" name="AutoShape 68">
              <a:extLst>
                <a:ext uri="{FF2B5EF4-FFF2-40B4-BE49-F238E27FC236}">
                  <a16:creationId xmlns:a16="http://schemas.microsoft.com/office/drawing/2014/main" id="{F6CC45CA-7A65-4556-868C-C0DF3A7D9F31}"/>
                </a:ext>
              </a:extLst>
            </p:cNvPr>
            <p:cNvSpPr>
              <a:spLocks noChangeArrowheads="1"/>
            </p:cNvSpPr>
            <p:nvPr/>
          </p:nvSpPr>
          <p:spPr bwMode="auto">
            <a:xfrm>
              <a:off x="2916" y="1529"/>
              <a:ext cx="433" cy="438"/>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c</a:t>
              </a:r>
            </a:p>
          </p:txBody>
        </p:sp>
        <p:sp>
          <p:nvSpPr>
            <p:cNvPr id="42" name="AutoShape 69">
              <a:extLst>
                <a:ext uri="{FF2B5EF4-FFF2-40B4-BE49-F238E27FC236}">
                  <a16:creationId xmlns:a16="http://schemas.microsoft.com/office/drawing/2014/main" id="{C865FF9C-6866-41F4-AA47-662B8C6BACEE}"/>
                </a:ext>
              </a:extLst>
            </p:cNvPr>
            <p:cNvSpPr>
              <a:spLocks noChangeArrowheads="1"/>
            </p:cNvSpPr>
            <p:nvPr/>
          </p:nvSpPr>
          <p:spPr bwMode="auto">
            <a:xfrm>
              <a:off x="3522" y="2055"/>
              <a:ext cx="432" cy="439"/>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e</a:t>
              </a:r>
            </a:p>
          </p:txBody>
        </p:sp>
        <p:sp>
          <p:nvSpPr>
            <p:cNvPr id="43" name="AutoShape 70">
              <a:extLst>
                <a:ext uri="{FF2B5EF4-FFF2-40B4-BE49-F238E27FC236}">
                  <a16:creationId xmlns:a16="http://schemas.microsoft.com/office/drawing/2014/main" id="{F9A00945-D14A-427B-9F63-41E8B6407C79}"/>
                </a:ext>
              </a:extLst>
            </p:cNvPr>
            <p:cNvSpPr>
              <a:spLocks noChangeArrowheads="1"/>
            </p:cNvSpPr>
            <p:nvPr/>
          </p:nvSpPr>
          <p:spPr bwMode="auto">
            <a:xfrm>
              <a:off x="3176" y="2669"/>
              <a:ext cx="432" cy="439"/>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rgbClr val="000000"/>
                  </a:solidFill>
                  <a:effectLst/>
                  <a:uLnTx/>
                  <a:uFillTx/>
                  <a:latin typeface="Arial" charset="0"/>
                  <a:ea typeface="新細明體"/>
                  <a:cs typeface="Arial" charset="0"/>
                </a:rPr>
                <a:t>h</a:t>
              </a:r>
            </a:p>
          </p:txBody>
        </p:sp>
        <p:sp>
          <p:nvSpPr>
            <p:cNvPr id="44" name="AutoShape 71">
              <a:extLst>
                <a:ext uri="{FF2B5EF4-FFF2-40B4-BE49-F238E27FC236}">
                  <a16:creationId xmlns:a16="http://schemas.microsoft.com/office/drawing/2014/main" id="{BE69F704-A718-4BF1-A54F-DE6899C5DE9A}"/>
                </a:ext>
              </a:extLst>
            </p:cNvPr>
            <p:cNvSpPr>
              <a:spLocks noChangeArrowheads="1"/>
            </p:cNvSpPr>
            <p:nvPr/>
          </p:nvSpPr>
          <p:spPr bwMode="auto">
            <a:xfrm>
              <a:off x="1748" y="1178"/>
              <a:ext cx="433" cy="438"/>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a</a:t>
              </a:r>
            </a:p>
          </p:txBody>
        </p:sp>
        <p:sp>
          <p:nvSpPr>
            <p:cNvPr id="45" name="AutoShape 72">
              <a:extLst>
                <a:ext uri="{FF2B5EF4-FFF2-40B4-BE49-F238E27FC236}">
                  <a16:creationId xmlns:a16="http://schemas.microsoft.com/office/drawing/2014/main" id="{1627E103-CF09-49A6-A95F-1A5A37253260}"/>
                </a:ext>
              </a:extLst>
            </p:cNvPr>
            <p:cNvSpPr>
              <a:spLocks noChangeArrowheads="1"/>
            </p:cNvSpPr>
            <p:nvPr/>
          </p:nvSpPr>
          <p:spPr bwMode="auto">
            <a:xfrm>
              <a:off x="4430" y="2318"/>
              <a:ext cx="432" cy="439"/>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f</a:t>
              </a:r>
            </a:p>
          </p:txBody>
        </p:sp>
        <p:sp>
          <p:nvSpPr>
            <p:cNvPr id="46" name="AutoShape 73">
              <a:extLst>
                <a:ext uri="{FF2B5EF4-FFF2-40B4-BE49-F238E27FC236}">
                  <a16:creationId xmlns:a16="http://schemas.microsoft.com/office/drawing/2014/main" id="{1E287AE7-4157-4F2F-B3FE-B4810B093977}"/>
                </a:ext>
              </a:extLst>
            </p:cNvPr>
            <p:cNvSpPr>
              <a:spLocks noChangeArrowheads="1"/>
            </p:cNvSpPr>
            <p:nvPr/>
          </p:nvSpPr>
          <p:spPr bwMode="auto">
            <a:xfrm>
              <a:off x="4257" y="3108"/>
              <a:ext cx="432" cy="438"/>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r</a:t>
              </a:r>
            </a:p>
          </p:txBody>
        </p:sp>
        <p:cxnSp>
          <p:nvCxnSpPr>
            <p:cNvPr id="47" name="AutoShape 74">
              <a:extLst>
                <a:ext uri="{FF2B5EF4-FFF2-40B4-BE49-F238E27FC236}">
                  <a16:creationId xmlns:a16="http://schemas.microsoft.com/office/drawing/2014/main" id="{D31DF659-F114-41E8-835F-1551DA53AB56}"/>
                </a:ext>
              </a:extLst>
            </p:cNvPr>
            <p:cNvCxnSpPr>
              <a:cxnSpLocks noChangeShapeType="1"/>
              <a:stCxn id="35" idx="5"/>
              <a:endCxn id="39" idx="2"/>
            </p:cNvCxnSpPr>
            <p:nvPr/>
          </p:nvCxnSpPr>
          <p:spPr bwMode="auto">
            <a:xfrm>
              <a:off x="993" y="3012"/>
              <a:ext cx="397" cy="315"/>
            </a:xfrm>
            <a:prstGeom prst="straightConnector1">
              <a:avLst/>
            </a:prstGeom>
            <a:noFill/>
            <a:ln w="9525">
              <a:solidFill>
                <a:srgbClr val="000000"/>
              </a:solidFill>
              <a:round/>
              <a:headEnd/>
              <a:tailEnd type="triangle" w="med" len="med"/>
            </a:ln>
          </p:spPr>
        </p:cxnSp>
        <p:cxnSp>
          <p:nvCxnSpPr>
            <p:cNvPr id="48" name="AutoShape 75">
              <a:extLst>
                <a:ext uri="{FF2B5EF4-FFF2-40B4-BE49-F238E27FC236}">
                  <a16:creationId xmlns:a16="http://schemas.microsoft.com/office/drawing/2014/main" id="{C8F3A76F-4558-4D84-857F-CE5EDD837C23}"/>
                </a:ext>
              </a:extLst>
            </p:cNvPr>
            <p:cNvCxnSpPr>
              <a:cxnSpLocks noChangeShapeType="1"/>
              <a:stCxn id="39" idx="5"/>
              <a:endCxn id="40" idx="2"/>
            </p:cNvCxnSpPr>
            <p:nvPr/>
          </p:nvCxnSpPr>
          <p:spPr bwMode="auto">
            <a:xfrm flipV="1">
              <a:off x="1772" y="3459"/>
              <a:ext cx="656" cy="35"/>
            </a:xfrm>
            <a:prstGeom prst="straightConnector1">
              <a:avLst/>
            </a:prstGeom>
            <a:noFill/>
            <a:ln w="9525">
              <a:solidFill>
                <a:srgbClr val="000000"/>
              </a:solidFill>
              <a:round/>
              <a:headEnd/>
              <a:tailEnd type="triangle" w="med" len="med"/>
            </a:ln>
          </p:spPr>
        </p:cxnSp>
        <p:cxnSp>
          <p:nvCxnSpPr>
            <p:cNvPr id="49" name="AutoShape 76">
              <a:extLst>
                <a:ext uri="{FF2B5EF4-FFF2-40B4-BE49-F238E27FC236}">
                  <a16:creationId xmlns:a16="http://schemas.microsoft.com/office/drawing/2014/main" id="{9C27B53D-322C-4D46-846E-2AA3F7FA0CA7}"/>
                </a:ext>
              </a:extLst>
            </p:cNvPr>
            <p:cNvCxnSpPr>
              <a:cxnSpLocks noChangeShapeType="1"/>
              <a:stCxn id="43" idx="3"/>
              <a:endCxn id="40" idx="7"/>
            </p:cNvCxnSpPr>
            <p:nvPr/>
          </p:nvCxnSpPr>
          <p:spPr bwMode="auto">
            <a:xfrm flipH="1">
              <a:off x="2810" y="3056"/>
              <a:ext cx="429" cy="235"/>
            </a:xfrm>
            <a:prstGeom prst="straightConnector1">
              <a:avLst/>
            </a:prstGeom>
            <a:noFill/>
            <a:ln w="9525">
              <a:solidFill>
                <a:srgbClr val="000000"/>
              </a:solidFill>
              <a:round/>
              <a:headEnd/>
              <a:tailEnd type="triangle" w="med" len="med"/>
            </a:ln>
          </p:spPr>
        </p:cxnSp>
        <p:cxnSp>
          <p:nvCxnSpPr>
            <p:cNvPr id="50" name="AutoShape 77">
              <a:extLst>
                <a:ext uri="{FF2B5EF4-FFF2-40B4-BE49-F238E27FC236}">
                  <a16:creationId xmlns:a16="http://schemas.microsoft.com/office/drawing/2014/main" id="{FA8A0923-61EC-45B8-9484-BCF738F245FC}"/>
                </a:ext>
              </a:extLst>
            </p:cNvPr>
            <p:cNvCxnSpPr>
              <a:cxnSpLocks noChangeShapeType="1"/>
              <a:stCxn id="43" idx="2"/>
              <a:endCxn id="39" idx="6"/>
            </p:cNvCxnSpPr>
            <p:nvPr/>
          </p:nvCxnSpPr>
          <p:spPr bwMode="auto">
            <a:xfrm flipH="1">
              <a:off x="1847" y="2889"/>
              <a:ext cx="1317" cy="438"/>
            </a:xfrm>
            <a:prstGeom prst="straightConnector1">
              <a:avLst/>
            </a:prstGeom>
            <a:noFill/>
            <a:ln w="9525">
              <a:solidFill>
                <a:srgbClr val="000000"/>
              </a:solidFill>
              <a:round/>
              <a:headEnd/>
              <a:tailEnd type="triangle" w="med" len="med"/>
            </a:ln>
          </p:spPr>
        </p:cxnSp>
        <p:cxnSp>
          <p:nvCxnSpPr>
            <p:cNvPr id="51" name="AutoShape 78">
              <a:extLst>
                <a:ext uri="{FF2B5EF4-FFF2-40B4-BE49-F238E27FC236}">
                  <a16:creationId xmlns:a16="http://schemas.microsoft.com/office/drawing/2014/main" id="{B7DCA7D1-DACC-490A-9033-C90D41781B4F}"/>
                </a:ext>
              </a:extLst>
            </p:cNvPr>
            <p:cNvCxnSpPr>
              <a:cxnSpLocks noChangeShapeType="1"/>
              <a:stCxn id="42" idx="4"/>
              <a:endCxn id="43" idx="7"/>
            </p:cNvCxnSpPr>
            <p:nvPr/>
          </p:nvCxnSpPr>
          <p:spPr bwMode="auto">
            <a:xfrm flipH="1">
              <a:off x="3545" y="2506"/>
              <a:ext cx="193" cy="215"/>
            </a:xfrm>
            <a:prstGeom prst="straightConnector1">
              <a:avLst/>
            </a:prstGeom>
            <a:noFill/>
            <a:ln w="9525">
              <a:solidFill>
                <a:srgbClr val="000000"/>
              </a:solidFill>
              <a:round/>
              <a:headEnd/>
              <a:tailEnd type="triangle" w="med" len="med"/>
            </a:ln>
          </p:spPr>
        </p:cxnSp>
        <p:cxnSp>
          <p:nvCxnSpPr>
            <p:cNvPr id="52" name="AutoShape 79">
              <a:extLst>
                <a:ext uri="{FF2B5EF4-FFF2-40B4-BE49-F238E27FC236}">
                  <a16:creationId xmlns:a16="http://schemas.microsoft.com/office/drawing/2014/main" id="{DA1B7138-D140-4143-8823-B1246F3141B3}"/>
                </a:ext>
              </a:extLst>
            </p:cNvPr>
            <p:cNvCxnSpPr>
              <a:cxnSpLocks noChangeShapeType="1"/>
              <a:stCxn id="42" idx="5"/>
              <a:endCxn id="46" idx="1"/>
            </p:cNvCxnSpPr>
            <p:nvPr/>
          </p:nvCxnSpPr>
          <p:spPr bwMode="auto">
            <a:xfrm>
              <a:off x="3891" y="2442"/>
              <a:ext cx="429" cy="718"/>
            </a:xfrm>
            <a:prstGeom prst="straightConnector1">
              <a:avLst/>
            </a:prstGeom>
            <a:noFill/>
            <a:ln w="9525">
              <a:solidFill>
                <a:srgbClr val="000000"/>
              </a:solidFill>
              <a:round/>
              <a:headEnd/>
              <a:tailEnd type="triangle" w="med" len="med"/>
            </a:ln>
          </p:spPr>
        </p:cxnSp>
        <p:cxnSp>
          <p:nvCxnSpPr>
            <p:cNvPr id="53" name="AutoShape 80">
              <a:extLst>
                <a:ext uri="{FF2B5EF4-FFF2-40B4-BE49-F238E27FC236}">
                  <a16:creationId xmlns:a16="http://schemas.microsoft.com/office/drawing/2014/main" id="{394E7575-5B40-421E-B6E9-3ADDFFF0A4BC}"/>
                </a:ext>
              </a:extLst>
            </p:cNvPr>
            <p:cNvCxnSpPr>
              <a:cxnSpLocks noChangeShapeType="1"/>
              <a:stCxn id="46" idx="0"/>
              <a:endCxn id="45" idx="4"/>
            </p:cNvCxnSpPr>
            <p:nvPr/>
          </p:nvCxnSpPr>
          <p:spPr bwMode="auto">
            <a:xfrm flipV="1">
              <a:off x="4473" y="2769"/>
              <a:ext cx="173" cy="327"/>
            </a:xfrm>
            <a:prstGeom prst="straightConnector1">
              <a:avLst/>
            </a:prstGeom>
            <a:noFill/>
            <a:ln w="12700">
              <a:solidFill>
                <a:srgbClr val="000000"/>
              </a:solidFill>
              <a:round/>
              <a:headEnd/>
              <a:tailEnd type="triangle" w="med" len="med"/>
            </a:ln>
          </p:spPr>
        </p:cxnSp>
        <p:cxnSp>
          <p:nvCxnSpPr>
            <p:cNvPr id="54" name="AutoShape 81">
              <a:extLst>
                <a:ext uri="{FF2B5EF4-FFF2-40B4-BE49-F238E27FC236}">
                  <a16:creationId xmlns:a16="http://schemas.microsoft.com/office/drawing/2014/main" id="{698D486C-A8C8-471D-8863-4A57C612AE2E}"/>
                </a:ext>
              </a:extLst>
            </p:cNvPr>
            <p:cNvCxnSpPr>
              <a:cxnSpLocks noChangeShapeType="1"/>
              <a:stCxn id="45" idx="0"/>
              <a:endCxn id="36" idx="4"/>
            </p:cNvCxnSpPr>
            <p:nvPr/>
          </p:nvCxnSpPr>
          <p:spPr bwMode="auto">
            <a:xfrm flipV="1">
              <a:off x="4646" y="1585"/>
              <a:ext cx="130" cy="721"/>
            </a:xfrm>
            <a:prstGeom prst="straightConnector1">
              <a:avLst/>
            </a:prstGeom>
            <a:noFill/>
            <a:ln w="9525">
              <a:solidFill>
                <a:srgbClr val="000000"/>
              </a:solidFill>
              <a:round/>
              <a:headEnd/>
              <a:tailEnd type="triangle" w="med" len="med"/>
            </a:ln>
          </p:spPr>
        </p:cxnSp>
        <p:cxnSp>
          <p:nvCxnSpPr>
            <p:cNvPr id="55" name="AutoShape 82">
              <a:extLst>
                <a:ext uri="{FF2B5EF4-FFF2-40B4-BE49-F238E27FC236}">
                  <a16:creationId xmlns:a16="http://schemas.microsoft.com/office/drawing/2014/main" id="{BC3D5F57-4AD3-489F-BF3D-158873584634}"/>
                </a:ext>
              </a:extLst>
            </p:cNvPr>
            <p:cNvCxnSpPr>
              <a:cxnSpLocks noChangeShapeType="1"/>
              <a:stCxn id="35" idx="7"/>
            </p:cNvCxnSpPr>
            <p:nvPr/>
          </p:nvCxnSpPr>
          <p:spPr bwMode="auto">
            <a:xfrm flipV="1">
              <a:off x="993" y="2438"/>
              <a:ext cx="885" cy="239"/>
            </a:xfrm>
            <a:prstGeom prst="straightConnector1">
              <a:avLst/>
            </a:prstGeom>
            <a:noFill/>
            <a:ln w="9525">
              <a:solidFill>
                <a:srgbClr val="000000"/>
              </a:solidFill>
              <a:round/>
              <a:headEnd/>
              <a:tailEnd type="triangle" w="med" len="med"/>
            </a:ln>
          </p:spPr>
        </p:cxnSp>
        <p:cxnSp>
          <p:nvCxnSpPr>
            <p:cNvPr id="56" name="AutoShape 83">
              <a:extLst>
                <a:ext uri="{FF2B5EF4-FFF2-40B4-BE49-F238E27FC236}">
                  <a16:creationId xmlns:a16="http://schemas.microsoft.com/office/drawing/2014/main" id="{86F3B562-EDDB-45F0-BBFC-1EBDA9672672}"/>
                </a:ext>
              </a:extLst>
            </p:cNvPr>
            <p:cNvCxnSpPr>
              <a:cxnSpLocks noChangeShapeType="1"/>
              <a:stCxn id="37" idx="1"/>
              <a:endCxn id="38" idx="5"/>
            </p:cNvCxnSpPr>
            <p:nvPr/>
          </p:nvCxnSpPr>
          <p:spPr bwMode="auto">
            <a:xfrm flipH="1" flipV="1">
              <a:off x="1339" y="1959"/>
              <a:ext cx="602" cy="324"/>
            </a:xfrm>
            <a:prstGeom prst="straightConnector1">
              <a:avLst/>
            </a:prstGeom>
            <a:noFill/>
            <a:ln w="9525">
              <a:solidFill>
                <a:srgbClr val="000000"/>
              </a:solidFill>
              <a:round/>
              <a:headEnd/>
              <a:tailEnd type="triangle" w="med" len="med"/>
            </a:ln>
          </p:spPr>
        </p:cxnSp>
        <p:cxnSp>
          <p:nvCxnSpPr>
            <p:cNvPr id="57" name="AutoShape 84">
              <a:extLst>
                <a:ext uri="{FF2B5EF4-FFF2-40B4-BE49-F238E27FC236}">
                  <a16:creationId xmlns:a16="http://schemas.microsoft.com/office/drawing/2014/main" id="{F1DA5222-1F2F-44EC-8F81-D405B560C79E}"/>
                </a:ext>
              </a:extLst>
            </p:cNvPr>
            <p:cNvCxnSpPr>
              <a:cxnSpLocks noChangeShapeType="1"/>
              <a:endCxn id="44" idx="2"/>
            </p:cNvCxnSpPr>
            <p:nvPr/>
          </p:nvCxnSpPr>
          <p:spPr bwMode="auto">
            <a:xfrm flipV="1">
              <a:off x="1347" y="1397"/>
              <a:ext cx="389" cy="240"/>
            </a:xfrm>
            <a:prstGeom prst="straightConnector1">
              <a:avLst/>
            </a:prstGeom>
            <a:noFill/>
            <a:ln w="9525">
              <a:solidFill>
                <a:srgbClr val="000000"/>
              </a:solidFill>
              <a:round/>
              <a:headEnd/>
              <a:tailEnd type="triangle" w="med" len="med"/>
            </a:ln>
          </p:spPr>
        </p:cxnSp>
        <p:cxnSp>
          <p:nvCxnSpPr>
            <p:cNvPr id="58" name="AutoShape 85">
              <a:extLst>
                <a:ext uri="{FF2B5EF4-FFF2-40B4-BE49-F238E27FC236}">
                  <a16:creationId xmlns:a16="http://schemas.microsoft.com/office/drawing/2014/main" id="{643A3A00-1F88-4D82-986D-1E13092BCBD4}"/>
                </a:ext>
              </a:extLst>
            </p:cNvPr>
            <p:cNvCxnSpPr>
              <a:cxnSpLocks noChangeShapeType="1"/>
              <a:stCxn id="41" idx="2"/>
              <a:endCxn id="44" idx="6"/>
            </p:cNvCxnSpPr>
            <p:nvPr/>
          </p:nvCxnSpPr>
          <p:spPr bwMode="auto">
            <a:xfrm flipH="1" flipV="1">
              <a:off x="2193" y="1397"/>
              <a:ext cx="711" cy="351"/>
            </a:xfrm>
            <a:prstGeom prst="straightConnector1">
              <a:avLst/>
            </a:prstGeom>
            <a:noFill/>
            <a:ln w="9525">
              <a:solidFill>
                <a:srgbClr val="000000"/>
              </a:solidFill>
              <a:round/>
              <a:headEnd/>
              <a:tailEnd type="triangle" w="med" len="med"/>
            </a:ln>
          </p:spPr>
        </p:cxnSp>
        <p:cxnSp>
          <p:nvCxnSpPr>
            <p:cNvPr id="59" name="AutoShape 86">
              <a:extLst>
                <a:ext uri="{FF2B5EF4-FFF2-40B4-BE49-F238E27FC236}">
                  <a16:creationId xmlns:a16="http://schemas.microsoft.com/office/drawing/2014/main" id="{F9E52CA4-5A26-41E5-A796-D0F3913B56E6}"/>
                </a:ext>
              </a:extLst>
            </p:cNvPr>
            <p:cNvCxnSpPr>
              <a:cxnSpLocks noChangeShapeType="1"/>
              <a:stCxn id="37" idx="7"/>
              <a:endCxn id="41" idx="3"/>
            </p:cNvCxnSpPr>
            <p:nvPr/>
          </p:nvCxnSpPr>
          <p:spPr bwMode="auto">
            <a:xfrm flipV="1">
              <a:off x="2248" y="1915"/>
              <a:ext cx="731" cy="368"/>
            </a:xfrm>
            <a:prstGeom prst="straightConnector1">
              <a:avLst/>
            </a:prstGeom>
            <a:noFill/>
            <a:ln w="9525">
              <a:solidFill>
                <a:srgbClr val="000000"/>
              </a:solidFill>
              <a:round/>
              <a:headEnd/>
              <a:tailEnd type="triangle" w="med" len="med"/>
            </a:ln>
          </p:spPr>
        </p:cxnSp>
        <p:cxnSp>
          <p:nvCxnSpPr>
            <p:cNvPr id="60" name="AutoShape 87">
              <a:extLst>
                <a:ext uri="{FF2B5EF4-FFF2-40B4-BE49-F238E27FC236}">
                  <a16:creationId xmlns:a16="http://schemas.microsoft.com/office/drawing/2014/main" id="{2C447F89-1EE0-43D1-908A-A65629A65C89}"/>
                </a:ext>
              </a:extLst>
            </p:cNvPr>
            <p:cNvCxnSpPr>
              <a:cxnSpLocks noChangeShapeType="1"/>
              <a:stCxn id="37" idx="6"/>
              <a:endCxn id="42" idx="2"/>
            </p:cNvCxnSpPr>
            <p:nvPr/>
          </p:nvCxnSpPr>
          <p:spPr bwMode="auto">
            <a:xfrm flipV="1">
              <a:off x="2323" y="2275"/>
              <a:ext cx="1187" cy="175"/>
            </a:xfrm>
            <a:prstGeom prst="straightConnector1">
              <a:avLst/>
            </a:prstGeom>
            <a:noFill/>
            <a:ln w="9525">
              <a:solidFill>
                <a:srgbClr val="000000"/>
              </a:solidFill>
              <a:round/>
              <a:headEnd/>
              <a:tailEnd type="triangle" w="med" len="med"/>
            </a:ln>
          </p:spPr>
        </p:cxnSp>
        <p:cxnSp>
          <p:nvCxnSpPr>
            <p:cNvPr id="61" name="AutoShape 88">
              <a:extLst>
                <a:ext uri="{FF2B5EF4-FFF2-40B4-BE49-F238E27FC236}">
                  <a16:creationId xmlns:a16="http://schemas.microsoft.com/office/drawing/2014/main" id="{F6573F5F-D660-40B3-B141-2CFEBF2515D9}"/>
                </a:ext>
              </a:extLst>
            </p:cNvPr>
            <p:cNvCxnSpPr>
              <a:cxnSpLocks noChangeShapeType="1"/>
              <a:stCxn id="45" idx="1"/>
              <a:endCxn id="41" idx="6"/>
            </p:cNvCxnSpPr>
            <p:nvPr/>
          </p:nvCxnSpPr>
          <p:spPr bwMode="auto">
            <a:xfrm rot="5400000" flipH="1">
              <a:off x="3616" y="1493"/>
              <a:ext cx="622" cy="1132"/>
            </a:xfrm>
            <a:prstGeom prst="curvedConnector2">
              <a:avLst/>
            </a:prstGeom>
            <a:noFill/>
            <a:ln w="9525">
              <a:solidFill>
                <a:srgbClr val="000000"/>
              </a:solidFill>
              <a:round/>
              <a:headEnd/>
              <a:tailEnd type="triangle" w="med" len="med"/>
            </a:ln>
          </p:spPr>
        </p:cxnSp>
        <p:cxnSp>
          <p:nvCxnSpPr>
            <p:cNvPr id="62" name="AutoShape 89">
              <a:extLst>
                <a:ext uri="{FF2B5EF4-FFF2-40B4-BE49-F238E27FC236}">
                  <a16:creationId xmlns:a16="http://schemas.microsoft.com/office/drawing/2014/main" id="{7471676F-D1B9-4C01-B0CE-29F6A975E96E}"/>
                </a:ext>
              </a:extLst>
            </p:cNvPr>
            <p:cNvCxnSpPr>
              <a:cxnSpLocks noChangeShapeType="1"/>
              <a:stCxn id="35" idx="6"/>
              <a:endCxn id="42" idx="3"/>
            </p:cNvCxnSpPr>
            <p:nvPr/>
          </p:nvCxnSpPr>
          <p:spPr bwMode="auto">
            <a:xfrm flipV="1">
              <a:off x="1068" y="2442"/>
              <a:ext cx="2517" cy="403"/>
            </a:xfrm>
            <a:prstGeom prst="curvedConnector2">
              <a:avLst/>
            </a:prstGeom>
            <a:noFill/>
            <a:ln w="9525">
              <a:solidFill>
                <a:srgbClr val="000000"/>
              </a:solidFill>
              <a:round/>
              <a:headEnd/>
              <a:tailEnd type="triangle" w="med" len="med"/>
            </a:ln>
          </p:spPr>
        </p:cxnSp>
      </p:grpSp>
      <p:graphicFrame>
        <p:nvGraphicFramePr>
          <p:cNvPr id="4" name="表格 4">
            <a:extLst>
              <a:ext uri="{FF2B5EF4-FFF2-40B4-BE49-F238E27FC236}">
                <a16:creationId xmlns:a16="http://schemas.microsoft.com/office/drawing/2014/main" id="{823C7581-17A3-43C3-B91F-785FE396D9CC}"/>
              </a:ext>
            </a:extLst>
          </p:cNvPr>
          <p:cNvGraphicFramePr>
            <a:graphicFrameLocks noGrp="1"/>
          </p:cNvGraphicFramePr>
          <p:nvPr>
            <p:extLst>
              <p:ext uri="{D42A27DB-BD31-4B8C-83A1-F6EECF244321}">
                <p14:modId xmlns:p14="http://schemas.microsoft.com/office/powerpoint/2010/main" val="1892944777"/>
              </p:ext>
            </p:extLst>
          </p:nvPr>
        </p:nvGraphicFramePr>
        <p:xfrm>
          <a:off x="3579649" y="1184569"/>
          <a:ext cx="3967480" cy="4820920"/>
        </p:xfrm>
        <a:graphic>
          <a:graphicData uri="http://schemas.openxmlformats.org/drawingml/2006/table">
            <a:tbl>
              <a:tblPr firstRow="1" bandRow="1">
                <a:tableStyleId>{5C22544A-7EE6-4342-B048-85BDC9FD1C3A}</a:tableStyleId>
              </a:tblPr>
              <a:tblGrid>
                <a:gridCol w="919480">
                  <a:extLst>
                    <a:ext uri="{9D8B030D-6E8A-4147-A177-3AD203B41FA5}">
                      <a16:colId xmlns:a16="http://schemas.microsoft.com/office/drawing/2014/main" val="4061843487"/>
                    </a:ext>
                  </a:extLst>
                </a:gridCol>
                <a:gridCol w="3048000">
                  <a:extLst>
                    <a:ext uri="{9D8B030D-6E8A-4147-A177-3AD203B41FA5}">
                      <a16:colId xmlns:a16="http://schemas.microsoft.com/office/drawing/2014/main" val="353221701"/>
                    </a:ext>
                  </a:extLst>
                </a:gridCol>
              </a:tblGrid>
              <a:tr h="370840">
                <a:tc>
                  <a:txBody>
                    <a:bodyPr/>
                    <a:lstStyle/>
                    <a:p>
                      <a:r>
                        <a:rPr lang="en-US" dirty="0"/>
                        <a:t>queue</a:t>
                      </a:r>
                    </a:p>
                  </a:txBody>
                  <a:tcPr/>
                </a:tc>
                <a:tc>
                  <a:txBody>
                    <a:bodyPr/>
                    <a:lstStyle/>
                    <a:p>
                      <a:r>
                        <a:rPr lang="en-US" dirty="0"/>
                        <a:t>visited</a:t>
                      </a:r>
                    </a:p>
                  </a:txBody>
                  <a:tcPr/>
                </a:tc>
                <a:extLst>
                  <a:ext uri="{0D108BD9-81ED-4DB2-BD59-A6C34878D82A}">
                    <a16:rowId xmlns:a16="http://schemas.microsoft.com/office/drawing/2014/main" val="314122712"/>
                  </a:ext>
                </a:extLst>
              </a:tr>
              <a:tr h="370840">
                <a:tc>
                  <a:txBody>
                    <a:bodyPr/>
                    <a:lstStyle/>
                    <a:p>
                      <a:r>
                        <a:rPr lang="en-US" strike="sngStrike" dirty="0"/>
                        <a:t>S</a:t>
                      </a:r>
                    </a:p>
                  </a:txBody>
                  <a:tcPr/>
                </a:tc>
                <a:tc>
                  <a:txBody>
                    <a:bodyPr/>
                    <a:lstStyle/>
                    <a:p>
                      <a:r>
                        <a:rPr lang="en-US" dirty="0"/>
                        <a:t>S</a:t>
                      </a:r>
                    </a:p>
                  </a:txBody>
                  <a:tcPr/>
                </a:tc>
                <a:extLst>
                  <a:ext uri="{0D108BD9-81ED-4DB2-BD59-A6C34878D82A}">
                    <a16:rowId xmlns:a16="http://schemas.microsoft.com/office/drawing/2014/main" val="3153099098"/>
                  </a:ext>
                </a:extLst>
              </a:tr>
              <a:tr h="370840">
                <a:tc>
                  <a:txBody>
                    <a:bodyPr/>
                    <a:lstStyle/>
                    <a:p>
                      <a:r>
                        <a:rPr lang="en-US" strike="sngStrike" dirty="0"/>
                        <a:t>D</a:t>
                      </a:r>
                    </a:p>
                  </a:txBody>
                  <a:tcPr/>
                </a:tc>
                <a:tc>
                  <a:txBody>
                    <a:bodyPr/>
                    <a:lstStyle/>
                    <a:p>
                      <a:r>
                        <a:rPr lang="en-US" dirty="0"/>
                        <a:t>D</a:t>
                      </a:r>
                    </a:p>
                  </a:txBody>
                  <a:tcPr/>
                </a:tc>
                <a:extLst>
                  <a:ext uri="{0D108BD9-81ED-4DB2-BD59-A6C34878D82A}">
                    <a16:rowId xmlns:a16="http://schemas.microsoft.com/office/drawing/2014/main" val="2610257637"/>
                  </a:ext>
                </a:extLst>
              </a:tr>
              <a:tr h="370840">
                <a:tc>
                  <a:txBody>
                    <a:bodyPr/>
                    <a:lstStyle/>
                    <a:p>
                      <a:r>
                        <a:rPr lang="en-US" strike="sngStrike" dirty="0"/>
                        <a:t>E</a:t>
                      </a:r>
                    </a:p>
                  </a:txBody>
                  <a:tcPr/>
                </a:tc>
                <a:tc>
                  <a:txBody>
                    <a:bodyPr/>
                    <a:lstStyle/>
                    <a:p>
                      <a:r>
                        <a:rPr lang="en-US" dirty="0"/>
                        <a:t>E</a:t>
                      </a:r>
                    </a:p>
                  </a:txBody>
                  <a:tcPr/>
                </a:tc>
                <a:extLst>
                  <a:ext uri="{0D108BD9-81ED-4DB2-BD59-A6C34878D82A}">
                    <a16:rowId xmlns:a16="http://schemas.microsoft.com/office/drawing/2014/main" val="598402936"/>
                  </a:ext>
                </a:extLst>
              </a:tr>
              <a:tr h="370840">
                <a:tc>
                  <a:txBody>
                    <a:bodyPr/>
                    <a:lstStyle/>
                    <a:p>
                      <a:r>
                        <a:rPr lang="en-US" strike="sngStrike" dirty="0"/>
                        <a:t>p</a:t>
                      </a:r>
                    </a:p>
                  </a:txBody>
                  <a:tcPr/>
                </a:tc>
                <a:tc>
                  <a:txBody>
                    <a:bodyPr/>
                    <a:lstStyle/>
                    <a:p>
                      <a:r>
                        <a:rPr lang="en-US" dirty="0"/>
                        <a:t>P</a:t>
                      </a:r>
                    </a:p>
                  </a:txBody>
                  <a:tcPr/>
                </a:tc>
                <a:extLst>
                  <a:ext uri="{0D108BD9-81ED-4DB2-BD59-A6C34878D82A}">
                    <a16:rowId xmlns:a16="http://schemas.microsoft.com/office/drawing/2014/main" val="4250657827"/>
                  </a:ext>
                </a:extLst>
              </a:tr>
              <a:tr h="370840">
                <a:tc>
                  <a:txBody>
                    <a:bodyPr/>
                    <a:lstStyle/>
                    <a:p>
                      <a:r>
                        <a:rPr lang="en-US" strike="sngStrike" dirty="0"/>
                        <a:t>B</a:t>
                      </a:r>
                    </a:p>
                  </a:txBody>
                  <a:tcPr/>
                </a:tc>
                <a:tc>
                  <a:txBody>
                    <a:bodyPr/>
                    <a:lstStyle/>
                    <a:p>
                      <a:r>
                        <a:rPr lang="en-US" dirty="0"/>
                        <a:t>B</a:t>
                      </a:r>
                    </a:p>
                  </a:txBody>
                  <a:tcPr/>
                </a:tc>
                <a:extLst>
                  <a:ext uri="{0D108BD9-81ED-4DB2-BD59-A6C34878D82A}">
                    <a16:rowId xmlns:a16="http://schemas.microsoft.com/office/drawing/2014/main" val="3444602469"/>
                  </a:ext>
                </a:extLst>
              </a:tr>
              <a:tr h="370840">
                <a:tc>
                  <a:txBody>
                    <a:bodyPr/>
                    <a:lstStyle/>
                    <a:p>
                      <a:r>
                        <a:rPr lang="en-US" strike="sngStrike" dirty="0"/>
                        <a:t>C</a:t>
                      </a:r>
                    </a:p>
                  </a:txBody>
                  <a:tcPr/>
                </a:tc>
                <a:tc>
                  <a:txBody>
                    <a:bodyPr/>
                    <a:lstStyle/>
                    <a:p>
                      <a:r>
                        <a:rPr lang="en-US" dirty="0"/>
                        <a:t>C</a:t>
                      </a:r>
                    </a:p>
                  </a:txBody>
                  <a:tcPr/>
                </a:tc>
                <a:extLst>
                  <a:ext uri="{0D108BD9-81ED-4DB2-BD59-A6C34878D82A}">
                    <a16:rowId xmlns:a16="http://schemas.microsoft.com/office/drawing/2014/main" val="2707058458"/>
                  </a:ext>
                </a:extLst>
              </a:tr>
              <a:tr h="370840">
                <a:tc>
                  <a:txBody>
                    <a:bodyPr/>
                    <a:lstStyle/>
                    <a:p>
                      <a:r>
                        <a:rPr lang="en-US" strike="sngStrike" dirty="0"/>
                        <a:t>h</a:t>
                      </a:r>
                    </a:p>
                  </a:txBody>
                  <a:tcPr/>
                </a:tc>
                <a:tc>
                  <a:txBody>
                    <a:bodyPr/>
                    <a:lstStyle/>
                    <a:p>
                      <a:r>
                        <a:rPr lang="en-US" dirty="0"/>
                        <a:t>h</a:t>
                      </a:r>
                    </a:p>
                  </a:txBody>
                  <a:tcPr/>
                </a:tc>
                <a:extLst>
                  <a:ext uri="{0D108BD9-81ED-4DB2-BD59-A6C34878D82A}">
                    <a16:rowId xmlns:a16="http://schemas.microsoft.com/office/drawing/2014/main" val="3700096359"/>
                  </a:ext>
                </a:extLst>
              </a:tr>
              <a:tr h="370840">
                <a:tc>
                  <a:txBody>
                    <a:bodyPr/>
                    <a:lstStyle/>
                    <a:p>
                      <a:r>
                        <a:rPr lang="en-US" strike="sngStrike" dirty="0"/>
                        <a:t>r</a:t>
                      </a:r>
                    </a:p>
                  </a:txBody>
                  <a:tcPr/>
                </a:tc>
                <a:tc>
                  <a:txBody>
                    <a:bodyPr/>
                    <a:lstStyle/>
                    <a:p>
                      <a:r>
                        <a:rPr lang="en-US" dirty="0"/>
                        <a:t>r</a:t>
                      </a:r>
                    </a:p>
                  </a:txBody>
                  <a:tcPr/>
                </a:tc>
                <a:extLst>
                  <a:ext uri="{0D108BD9-81ED-4DB2-BD59-A6C34878D82A}">
                    <a16:rowId xmlns:a16="http://schemas.microsoft.com/office/drawing/2014/main" val="3067763099"/>
                  </a:ext>
                </a:extLst>
              </a:tr>
              <a:tr h="370840">
                <a:tc>
                  <a:txBody>
                    <a:bodyPr/>
                    <a:lstStyle/>
                    <a:p>
                      <a:r>
                        <a:rPr lang="en-US" b="1" strike="sngStrike" dirty="0"/>
                        <a:t>q</a:t>
                      </a:r>
                    </a:p>
                  </a:txBody>
                  <a:tcPr/>
                </a:tc>
                <a:tc>
                  <a:txBody>
                    <a:bodyPr/>
                    <a:lstStyle/>
                    <a:p>
                      <a:r>
                        <a:rPr lang="en-US" dirty="0"/>
                        <a:t>q</a:t>
                      </a:r>
                    </a:p>
                  </a:txBody>
                  <a:tcPr/>
                </a:tc>
                <a:extLst>
                  <a:ext uri="{0D108BD9-81ED-4DB2-BD59-A6C34878D82A}">
                    <a16:rowId xmlns:a16="http://schemas.microsoft.com/office/drawing/2014/main" val="381745232"/>
                  </a:ext>
                </a:extLst>
              </a:tr>
              <a:tr h="370840">
                <a:tc>
                  <a:txBody>
                    <a:bodyPr/>
                    <a:lstStyle/>
                    <a:p>
                      <a:r>
                        <a:rPr lang="en-US" b="1" strike="sngStrike" dirty="0"/>
                        <a:t>a</a:t>
                      </a:r>
                    </a:p>
                  </a:txBody>
                  <a:tcPr/>
                </a:tc>
                <a:tc>
                  <a:txBody>
                    <a:bodyPr/>
                    <a:lstStyle/>
                    <a:p>
                      <a:r>
                        <a:rPr lang="en-US" dirty="0"/>
                        <a:t>a</a:t>
                      </a:r>
                    </a:p>
                  </a:txBody>
                  <a:tcPr/>
                </a:tc>
                <a:extLst>
                  <a:ext uri="{0D108BD9-81ED-4DB2-BD59-A6C34878D82A}">
                    <a16:rowId xmlns:a16="http://schemas.microsoft.com/office/drawing/2014/main" val="2543129529"/>
                  </a:ext>
                </a:extLst>
              </a:tr>
              <a:tr h="370840">
                <a:tc>
                  <a:txBody>
                    <a:bodyPr/>
                    <a:lstStyle/>
                    <a:p>
                      <a:r>
                        <a:rPr lang="en-US" b="1" strike="sngStrike" dirty="0"/>
                        <a:t>f</a:t>
                      </a:r>
                    </a:p>
                  </a:txBody>
                  <a:tcPr/>
                </a:tc>
                <a:tc>
                  <a:txBody>
                    <a:bodyPr/>
                    <a:lstStyle/>
                    <a:p>
                      <a:r>
                        <a:rPr lang="en-US" dirty="0"/>
                        <a:t>f</a:t>
                      </a:r>
                    </a:p>
                  </a:txBody>
                  <a:tcPr/>
                </a:tc>
                <a:extLst>
                  <a:ext uri="{0D108BD9-81ED-4DB2-BD59-A6C34878D82A}">
                    <a16:rowId xmlns:a16="http://schemas.microsoft.com/office/drawing/2014/main" val="3075842395"/>
                  </a:ext>
                </a:extLst>
              </a:tr>
              <a:tr h="370840">
                <a:tc>
                  <a:txBody>
                    <a:bodyPr/>
                    <a:lstStyle/>
                    <a:p>
                      <a:r>
                        <a:rPr lang="en-US" b="1" dirty="0"/>
                        <a:t>g</a:t>
                      </a:r>
                    </a:p>
                  </a:txBody>
                  <a:tcPr/>
                </a:tc>
                <a:tc>
                  <a:txBody>
                    <a:bodyPr/>
                    <a:lstStyle/>
                    <a:p>
                      <a:r>
                        <a:rPr lang="en-US" dirty="0"/>
                        <a:t>g</a:t>
                      </a:r>
                    </a:p>
                  </a:txBody>
                  <a:tcPr/>
                </a:tc>
                <a:extLst>
                  <a:ext uri="{0D108BD9-81ED-4DB2-BD59-A6C34878D82A}">
                    <a16:rowId xmlns:a16="http://schemas.microsoft.com/office/drawing/2014/main" val="3104137437"/>
                  </a:ext>
                </a:extLst>
              </a:tr>
            </a:tbl>
          </a:graphicData>
        </a:graphic>
      </p:graphicFrame>
    </p:spTree>
    <p:extLst>
      <p:ext uri="{BB962C8B-B14F-4D97-AF65-F5344CB8AC3E}">
        <p14:creationId xmlns:p14="http://schemas.microsoft.com/office/powerpoint/2010/main" val="2893166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18D53-536C-44AE-B00B-81FED52D8AF3}"/>
              </a:ext>
            </a:extLst>
          </p:cNvPr>
          <p:cNvSpPr>
            <a:spLocks noGrp="1"/>
          </p:cNvSpPr>
          <p:nvPr>
            <p:ph type="title"/>
          </p:nvPr>
        </p:nvSpPr>
        <p:spPr/>
        <p:txBody>
          <a:bodyPr/>
          <a:lstStyle/>
          <a:p>
            <a:r>
              <a:rPr lang="en-US" dirty="0"/>
              <a:t>Example</a:t>
            </a:r>
          </a:p>
        </p:txBody>
      </p:sp>
      <p:pic>
        <p:nvPicPr>
          <p:cNvPr id="1026" name="Picture 2" descr="bfs1">
            <a:extLst>
              <a:ext uri="{FF2B5EF4-FFF2-40B4-BE49-F238E27FC236}">
                <a16:creationId xmlns:a16="http://schemas.microsoft.com/office/drawing/2014/main" id="{97CD1A9A-99DD-454A-8B5C-21C85E3E76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800100"/>
            <a:ext cx="4790855" cy="52578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47DBC230-94BC-4551-A243-645B44992765}"/>
              </a:ext>
            </a:extLst>
          </p:cNvPr>
          <p:cNvSpPr/>
          <p:nvPr/>
        </p:nvSpPr>
        <p:spPr>
          <a:xfrm>
            <a:off x="772131" y="6325881"/>
            <a:ext cx="7888614" cy="379719"/>
          </a:xfrm>
          <a:prstGeom prst="rect">
            <a:avLst/>
          </a:prstGeom>
        </p:spPr>
        <p:txBody>
          <a:bodyPr wrap="square">
            <a:spAutoFit/>
          </a:bodyPr>
          <a:lstStyle/>
          <a:p>
            <a:r>
              <a:rPr lang="en-US" dirty="0">
                <a:hlinkClick r:id="rId3"/>
              </a:rPr>
              <a:t>https://www.geeksforgeeks.org/breadth-first-search-or-bfs-for-a-graph/</a:t>
            </a:r>
            <a:endParaRPr lang="en-US" dirty="0"/>
          </a:p>
        </p:txBody>
      </p:sp>
    </p:spTree>
    <p:extLst>
      <p:ext uri="{BB962C8B-B14F-4D97-AF65-F5344CB8AC3E}">
        <p14:creationId xmlns:p14="http://schemas.microsoft.com/office/powerpoint/2010/main" val="549624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A1FA-52CA-453C-9743-EDCCF1A86118}"/>
              </a:ext>
            </a:extLst>
          </p:cNvPr>
          <p:cNvSpPr>
            <a:spLocks noGrp="1"/>
          </p:cNvSpPr>
          <p:nvPr>
            <p:ph type="title"/>
          </p:nvPr>
        </p:nvSpPr>
        <p:spPr/>
        <p:txBody>
          <a:bodyPr/>
          <a:lstStyle/>
          <a:p>
            <a:r>
              <a:rPr lang="en-US" sz="3600" dirty="0"/>
              <a:t>Uniform Cost Search</a:t>
            </a:r>
          </a:p>
        </p:txBody>
      </p:sp>
      <p:sp>
        <p:nvSpPr>
          <p:cNvPr id="4" name="Text Box 73">
            <a:extLst>
              <a:ext uri="{FF2B5EF4-FFF2-40B4-BE49-F238E27FC236}">
                <a16:creationId xmlns:a16="http://schemas.microsoft.com/office/drawing/2014/main" id="{986B854C-E186-4A66-A409-779AD613A679}"/>
              </a:ext>
            </a:extLst>
          </p:cNvPr>
          <p:cNvSpPr txBox="1">
            <a:spLocks noChangeArrowheads="1"/>
          </p:cNvSpPr>
          <p:nvPr/>
        </p:nvSpPr>
        <p:spPr bwMode="auto">
          <a:xfrm>
            <a:off x="304800" y="1219200"/>
            <a:ext cx="2928937" cy="1338824"/>
          </a:xfrm>
          <a:prstGeom prst="rect">
            <a:avLst/>
          </a:prstGeom>
          <a:noFill/>
          <a:ln w="9525">
            <a:noFill/>
            <a:miter lim="800000"/>
            <a:headEnd/>
            <a:tailEnd/>
          </a:ln>
        </p:spPr>
        <p:txBody>
          <a:bodyPr wrap="square" lIns="91432" tIns="45718" rIns="91432" bIns="45718">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新細明體"/>
                <a:cs typeface="Arial" charset="0"/>
              </a:rPr>
              <a:t>Strategy: expand a cheapest node first: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charset="0"/>
                <a:ea typeface="新細明體"/>
                <a:cs typeface="Arial" charset="0"/>
              </a:rPr>
              <a:t>Fringe is a priority queue (priority: cumulative cost)</a:t>
            </a:r>
          </a:p>
        </p:txBody>
      </p:sp>
      <p:grpSp>
        <p:nvGrpSpPr>
          <p:cNvPr id="49" name="Group 48">
            <a:extLst>
              <a:ext uri="{FF2B5EF4-FFF2-40B4-BE49-F238E27FC236}">
                <a16:creationId xmlns:a16="http://schemas.microsoft.com/office/drawing/2014/main" id="{9D50CDAE-10C5-4E9E-A2AF-A459A2FDEEAB}"/>
              </a:ext>
            </a:extLst>
          </p:cNvPr>
          <p:cNvGrpSpPr/>
          <p:nvPr/>
        </p:nvGrpSpPr>
        <p:grpSpPr>
          <a:xfrm>
            <a:off x="3505200" y="990600"/>
            <a:ext cx="3522663" cy="2001280"/>
            <a:chOff x="4572001" y="1219202"/>
            <a:chExt cx="3522663" cy="2001280"/>
          </a:xfrm>
        </p:grpSpPr>
        <p:grpSp>
          <p:nvGrpSpPr>
            <p:cNvPr id="50" name="Group 74">
              <a:extLst>
                <a:ext uri="{FF2B5EF4-FFF2-40B4-BE49-F238E27FC236}">
                  <a16:creationId xmlns:a16="http://schemas.microsoft.com/office/drawing/2014/main" id="{3F8159D1-3AC0-4136-897C-5C852C3160AC}"/>
                </a:ext>
              </a:extLst>
            </p:cNvPr>
            <p:cNvGrpSpPr>
              <a:grpSpLocks/>
            </p:cNvGrpSpPr>
            <p:nvPr/>
          </p:nvGrpSpPr>
          <p:grpSpPr bwMode="auto">
            <a:xfrm>
              <a:off x="4572001" y="1270001"/>
              <a:ext cx="3205163" cy="1768475"/>
              <a:chOff x="816" y="1056"/>
              <a:chExt cx="4176" cy="2304"/>
            </a:xfrm>
          </p:grpSpPr>
          <p:grpSp>
            <p:nvGrpSpPr>
              <p:cNvPr id="63" name="Group 75">
                <a:extLst>
                  <a:ext uri="{FF2B5EF4-FFF2-40B4-BE49-F238E27FC236}">
                    <a16:creationId xmlns:a16="http://schemas.microsoft.com/office/drawing/2014/main" id="{FC6602C3-D1E8-4CDC-8132-289DECCC7E31}"/>
                  </a:ext>
                </a:extLst>
              </p:cNvPr>
              <p:cNvGrpSpPr>
                <a:grpSpLocks/>
              </p:cNvGrpSpPr>
              <p:nvPr/>
            </p:nvGrpSpPr>
            <p:grpSpPr bwMode="auto">
              <a:xfrm>
                <a:off x="816" y="1056"/>
                <a:ext cx="4176" cy="2304"/>
                <a:chOff x="336" y="576"/>
                <a:chExt cx="4848" cy="2784"/>
              </a:xfrm>
            </p:grpSpPr>
            <p:sp>
              <p:nvSpPr>
                <p:cNvPr id="65" name="AutoShape 76">
                  <a:extLst>
                    <a:ext uri="{FF2B5EF4-FFF2-40B4-BE49-F238E27FC236}">
                      <a16:creationId xmlns:a16="http://schemas.microsoft.com/office/drawing/2014/main" id="{857B5DB0-C1FA-4EE9-BD81-713F2BC27EF2}"/>
                    </a:ext>
                  </a:extLst>
                </p:cNvPr>
                <p:cNvSpPr>
                  <a:spLocks noChangeArrowheads="1"/>
                </p:cNvSpPr>
                <p:nvPr/>
              </p:nvSpPr>
              <p:spPr bwMode="auto">
                <a:xfrm>
                  <a:off x="336" y="2208"/>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S</a:t>
                  </a:r>
                </a:p>
              </p:txBody>
            </p:sp>
            <p:sp>
              <p:nvSpPr>
                <p:cNvPr id="66" name="AutoShape 77">
                  <a:extLst>
                    <a:ext uri="{FF2B5EF4-FFF2-40B4-BE49-F238E27FC236}">
                      <a16:creationId xmlns:a16="http://schemas.microsoft.com/office/drawing/2014/main" id="{535022D1-56AF-4676-A022-49FD07A69776}"/>
                    </a:ext>
                  </a:extLst>
                </p:cNvPr>
                <p:cNvSpPr>
                  <a:spLocks noChangeArrowheads="1"/>
                </p:cNvSpPr>
                <p:nvPr/>
              </p:nvSpPr>
              <p:spPr bwMode="auto">
                <a:xfrm>
                  <a:off x="4704" y="576"/>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G</a:t>
                  </a:r>
                </a:p>
              </p:txBody>
            </p:sp>
            <p:sp>
              <p:nvSpPr>
                <p:cNvPr id="67" name="AutoShape 78">
                  <a:extLst>
                    <a:ext uri="{FF2B5EF4-FFF2-40B4-BE49-F238E27FC236}">
                      <a16:creationId xmlns:a16="http://schemas.microsoft.com/office/drawing/2014/main" id="{F475CD07-0C01-4A8C-8416-46013BB7CCB2}"/>
                    </a:ext>
                  </a:extLst>
                </p:cNvPr>
                <p:cNvSpPr>
                  <a:spLocks noChangeArrowheads="1"/>
                </p:cNvSpPr>
                <p:nvPr/>
              </p:nvSpPr>
              <p:spPr bwMode="auto">
                <a:xfrm>
                  <a:off x="1728" y="1776"/>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1" u="none" strike="noStrike" kern="0" cap="none" spc="0" normalizeH="0" baseline="0" noProof="0" dirty="0">
                      <a:ln>
                        <a:noFill/>
                      </a:ln>
                      <a:solidFill>
                        <a:srgbClr val="000000"/>
                      </a:solidFill>
                      <a:effectLst/>
                      <a:uLnTx/>
                      <a:uFillTx/>
                      <a:latin typeface="Arial" charset="0"/>
                      <a:ea typeface="新細明體"/>
                      <a:cs typeface="Arial" charset="0"/>
                    </a:rPr>
                    <a:t>d</a:t>
                  </a:r>
                </a:p>
              </p:txBody>
            </p:sp>
            <p:sp>
              <p:nvSpPr>
                <p:cNvPr id="68" name="AutoShape 79">
                  <a:extLst>
                    <a:ext uri="{FF2B5EF4-FFF2-40B4-BE49-F238E27FC236}">
                      <a16:creationId xmlns:a16="http://schemas.microsoft.com/office/drawing/2014/main" id="{3ED4D54F-C3C8-4F1F-8B68-862F23263AD7}"/>
                    </a:ext>
                  </a:extLst>
                </p:cNvPr>
                <p:cNvSpPr>
                  <a:spLocks noChangeArrowheads="1"/>
                </p:cNvSpPr>
                <p:nvPr/>
              </p:nvSpPr>
              <p:spPr bwMode="auto">
                <a:xfrm>
                  <a:off x="720" y="1056"/>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1" u="none" strike="noStrike" kern="0" cap="none" spc="0" normalizeH="0" baseline="0" noProof="0" dirty="0">
                      <a:ln>
                        <a:noFill/>
                      </a:ln>
                      <a:solidFill>
                        <a:srgbClr val="000000"/>
                      </a:solidFill>
                      <a:effectLst/>
                      <a:uLnTx/>
                      <a:uFillTx/>
                      <a:latin typeface="Arial" charset="0"/>
                      <a:ea typeface="新細明體"/>
                      <a:cs typeface="Arial" charset="0"/>
                    </a:rPr>
                    <a:t>b</a:t>
                  </a:r>
                </a:p>
              </p:txBody>
            </p:sp>
            <p:sp>
              <p:nvSpPr>
                <p:cNvPr id="69" name="AutoShape 80">
                  <a:extLst>
                    <a:ext uri="{FF2B5EF4-FFF2-40B4-BE49-F238E27FC236}">
                      <a16:creationId xmlns:a16="http://schemas.microsoft.com/office/drawing/2014/main" id="{3ABE88D4-AAF3-424A-A05C-FFEA32174945}"/>
                    </a:ext>
                  </a:extLst>
                </p:cNvPr>
                <p:cNvSpPr>
                  <a:spLocks noChangeArrowheads="1"/>
                </p:cNvSpPr>
                <p:nvPr/>
              </p:nvSpPr>
              <p:spPr bwMode="auto">
                <a:xfrm>
                  <a:off x="1200" y="2736"/>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1" u="none" strike="noStrike" kern="0" cap="none" spc="0" normalizeH="0" baseline="0" noProof="0" dirty="0">
                      <a:ln>
                        <a:noFill/>
                      </a:ln>
                      <a:solidFill>
                        <a:srgbClr val="000000"/>
                      </a:solidFill>
                      <a:effectLst/>
                      <a:uLnTx/>
                      <a:uFillTx/>
                      <a:latin typeface="Arial" charset="0"/>
                      <a:ea typeface="新細明體"/>
                      <a:cs typeface="Arial" charset="0"/>
                    </a:rPr>
                    <a:t>p</a:t>
                  </a:r>
                </a:p>
              </p:txBody>
            </p:sp>
            <p:sp>
              <p:nvSpPr>
                <p:cNvPr id="70" name="AutoShape 81">
                  <a:extLst>
                    <a:ext uri="{FF2B5EF4-FFF2-40B4-BE49-F238E27FC236}">
                      <a16:creationId xmlns:a16="http://schemas.microsoft.com/office/drawing/2014/main" id="{826E5825-0295-48D1-8C6E-A523DAE85EEA}"/>
                    </a:ext>
                  </a:extLst>
                </p:cNvPr>
                <p:cNvSpPr>
                  <a:spLocks noChangeArrowheads="1"/>
                </p:cNvSpPr>
                <p:nvPr/>
              </p:nvSpPr>
              <p:spPr bwMode="auto">
                <a:xfrm>
                  <a:off x="2352" y="2880"/>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1" u="none" strike="noStrike" kern="0" cap="none" spc="0" normalizeH="0" baseline="0" noProof="0" dirty="0">
                      <a:ln>
                        <a:noFill/>
                      </a:ln>
                      <a:solidFill>
                        <a:srgbClr val="000000"/>
                      </a:solidFill>
                      <a:effectLst/>
                      <a:uLnTx/>
                      <a:uFillTx/>
                      <a:latin typeface="Arial" charset="0"/>
                      <a:ea typeface="新細明體"/>
                      <a:cs typeface="Arial" charset="0"/>
                    </a:rPr>
                    <a:t>q</a:t>
                  </a:r>
                </a:p>
              </p:txBody>
            </p:sp>
            <p:sp>
              <p:nvSpPr>
                <p:cNvPr id="71" name="AutoShape 82">
                  <a:extLst>
                    <a:ext uri="{FF2B5EF4-FFF2-40B4-BE49-F238E27FC236}">
                      <a16:creationId xmlns:a16="http://schemas.microsoft.com/office/drawing/2014/main" id="{78374C83-299A-4AA7-B4AB-80A40A9966BD}"/>
                    </a:ext>
                  </a:extLst>
                </p:cNvPr>
                <p:cNvSpPr>
                  <a:spLocks noChangeArrowheads="1"/>
                </p:cNvSpPr>
                <p:nvPr/>
              </p:nvSpPr>
              <p:spPr bwMode="auto">
                <a:xfrm>
                  <a:off x="2880" y="1008"/>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1" u="none" strike="noStrike" kern="0" cap="none" spc="0" normalizeH="0" baseline="0" noProof="0" dirty="0">
                      <a:ln>
                        <a:noFill/>
                      </a:ln>
                      <a:solidFill>
                        <a:srgbClr val="000000"/>
                      </a:solidFill>
                      <a:effectLst/>
                      <a:uLnTx/>
                      <a:uFillTx/>
                      <a:latin typeface="Arial" charset="0"/>
                      <a:ea typeface="新細明體"/>
                      <a:cs typeface="Arial" charset="0"/>
                    </a:rPr>
                    <a:t>c</a:t>
                  </a:r>
                </a:p>
              </p:txBody>
            </p:sp>
            <p:sp>
              <p:nvSpPr>
                <p:cNvPr id="72" name="AutoShape 83">
                  <a:extLst>
                    <a:ext uri="{FF2B5EF4-FFF2-40B4-BE49-F238E27FC236}">
                      <a16:creationId xmlns:a16="http://schemas.microsoft.com/office/drawing/2014/main" id="{D9755980-EB2D-4EB9-91A0-53A154A967EB}"/>
                    </a:ext>
                  </a:extLst>
                </p:cNvPr>
                <p:cNvSpPr>
                  <a:spLocks noChangeArrowheads="1"/>
                </p:cNvSpPr>
                <p:nvPr/>
              </p:nvSpPr>
              <p:spPr bwMode="auto">
                <a:xfrm>
                  <a:off x="3552" y="1584"/>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1" u="none" strike="noStrike" kern="0" cap="none" spc="0" normalizeH="0" baseline="0" noProof="0" dirty="0">
                      <a:ln>
                        <a:noFill/>
                      </a:ln>
                      <a:solidFill>
                        <a:srgbClr val="000000"/>
                      </a:solidFill>
                      <a:effectLst/>
                      <a:uLnTx/>
                      <a:uFillTx/>
                      <a:latin typeface="Arial" charset="0"/>
                      <a:ea typeface="新細明體"/>
                      <a:cs typeface="Arial" charset="0"/>
                    </a:rPr>
                    <a:t>e</a:t>
                  </a:r>
                </a:p>
              </p:txBody>
            </p:sp>
            <p:sp>
              <p:nvSpPr>
                <p:cNvPr id="73" name="AutoShape 84">
                  <a:extLst>
                    <a:ext uri="{FF2B5EF4-FFF2-40B4-BE49-F238E27FC236}">
                      <a16:creationId xmlns:a16="http://schemas.microsoft.com/office/drawing/2014/main" id="{3A5BD7E4-421B-458B-A6E3-5E00063EF629}"/>
                    </a:ext>
                  </a:extLst>
                </p:cNvPr>
                <p:cNvSpPr>
                  <a:spLocks noChangeArrowheads="1"/>
                </p:cNvSpPr>
                <p:nvPr/>
              </p:nvSpPr>
              <p:spPr bwMode="auto">
                <a:xfrm>
                  <a:off x="3168" y="2256"/>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1" u="none" strike="noStrike" kern="0" cap="none" spc="0" normalizeH="0" baseline="0" noProof="0" dirty="0">
                      <a:ln>
                        <a:noFill/>
                      </a:ln>
                      <a:solidFill>
                        <a:srgbClr val="000000"/>
                      </a:solidFill>
                      <a:effectLst/>
                      <a:uLnTx/>
                      <a:uFillTx/>
                      <a:latin typeface="Arial" charset="0"/>
                      <a:ea typeface="新細明體"/>
                      <a:cs typeface="Arial" charset="0"/>
                    </a:rPr>
                    <a:t>h</a:t>
                  </a:r>
                </a:p>
              </p:txBody>
            </p:sp>
            <p:sp>
              <p:nvSpPr>
                <p:cNvPr id="74" name="AutoShape 85">
                  <a:extLst>
                    <a:ext uri="{FF2B5EF4-FFF2-40B4-BE49-F238E27FC236}">
                      <a16:creationId xmlns:a16="http://schemas.microsoft.com/office/drawing/2014/main" id="{9CE7448A-3CBF-4CEE-A36A-EF1CA2F6F8B3}"/>
                    </a:ext>
                  </a:extLst>
                </p:cNvPr>
                <p:cNvSpPr>
                  <a:spLocks noChangeArrowheads="1"/>
                </p:cNvSpPr>
                <p:nvPr/>
              </p:nvSpPr>
              <p:spPr bwMode="auto">
                <a:xfrm>
                  <a:off x="1584" y="624"/>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1" u="none" strike="noStrike" kern="0" cap="none" spc="0" normalizeH="0" baseline="0" noProof="0" dirty="0">
                      <a:ln>
                        <a:noFill/>
                      </a:ln>
                      <a:solidFill>
                        <a:srgbClr val="000000"/>
                      </a:solidFill>
                      <a:effectLst/>
                      <a:uLnTx/>
                      <a:uFillTx/>
                      <a:latin typeface="Arial" charset="0"/>
                      <a:ea typeface="新細明體"/>
                      <a:cs typeface="Arial" charset="0"/>
                    </a:rPr>
                    <a:t>a</a:t>
                  </a:r>
                </a:p>
              </p:txBody>
            </p:sp>
            <p:sp>
              <p:nvSpPr>
                <p:cNvPr id="75" name="AutoShape 86">
                  <a:extLst>
                    <a:ext uri="{FF2B5EF4-FFF2-40B4-BE49-F238E27FC236}">
                      <a16:creationId xmlns:a16="http://schemas.microsoft.com/office/drawing/2014/main" id="{CC24D590-C6C4-4620-B0FE-76BDDD15D144}"/>
                    </a:ext>
                  </a:extLst>
                </p:cNvPr>
                <p:cNvSpPr>
                  <a:spLocks noChangeArrowheads="1"/>
                </p:cNvSpPr>
                <p:nvPr/>
              </p:nvSpPr>
              <p:spPr bwMode="auto">
                <a:xfrm>
                  <a:off x="4560" y="1872"/>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1" u="none" strike="noStrike" kern="0" cap="none" spc="0" normalizeH="0" baseline="0" noProof="0" dirty="0">
                      <a:ln>
                        <a:noFill/>
                      </a:ln>
                      <a:solidFill>
                        <a:srgbClr val="000000"/>
                      </a:solidFill>
                      <a:effectLst/>
                      <a:uLnTx/>
                      <a:uFillTx/>
                      <a:latin typeface="Arial" charset="0"/>
                      <a:ea typeface="新細明體"/>
                      <a:cs typeface="Arial" charset="0"/>
                    </a:rPr>
                    <a:t>f</a:t>
                  </a:r>
                </a:p>
              </p:txBody>
            </p:sp>
            <p:sp>
              <p:nvSpPr>
                <p:cNvPr id="76" name="AutoShape 87">
                  <a:extLst>
                    <a:ext uri="{FF2B5EF4-FFF2-40B4-BE49-F238E27FC236}">
                      <a16:creationId xmlns:a16="http://schemas.microsoft.com/office/drawing/2014/main" id="{18C116AA-C9DD-47AC-84DA-E587AE7890F3}"/>
                    </a:ext>
                  </a:extLst>
                </p:cNvPr>
                <p:cNvSpPr>
                  <a:spLocks noChangeArrowheads="1"/>
                </p:cNvSpPr>
                <p:nvPr/>
              </p:nvSpPr>
              <p:spPr bwMode="auto">
                <a:xfrm>
                  <a:off x="4368" y="2736"/>
                  <a:ext cx="480" cy="480"/>
                </a:xfrm>
                <a:prstGeom prst="flowChartConnector">
                  <a:avLst/>
                </a:prstGeom>
                <a:noFill/>
                <a:ln w="12700">
                  <a:solidFill>
                    <a:srgbClr val="000000"/>
                  </a:solidFill>
                  <a:round/>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1" u="none" strike="noStrike" kern="0" cap="none" spc="0" normalizeH="0" baseline="0" noProof="0" dirty="0">
                      <a:ln>
                        <a:noFill/>
                      </a:ln>
                      <a:solidFill>
                        <a:srgbClr val="000000"/>
                      </a:solidFill>
                      <a:effectLst/>
                      <a:uLnTx/>
                      <a:uFillTx/>
                      <a:latin typeface="Arial" charset="0"/>
                      <a:ea typeface="新細明體"/>
                      <a:cs typeface="Arial" charset="0"/>
                    </a:rPr>
                    <a:t>r</a:t>
                  </a:r>
                </a:p>
              </p:txBody>
            </p:sp>
            <p:cxnSp>
              <p:nvCxnSpPr>
                <p:cNvPr id="77" name="AutoShape 88">
                  <a:extLst>
                    <a:ext uri="{FF2B5EF4-FFF2-40B4-BE49-F238E27FC236}">
                      <a16:creationId xmlns:a16="http://schemas.microsoft.com/office/drawing/2014/main" id="{0FEEA3E8-D755-4D8D-9F61-6026B429559D}"/>
                    </a:ext>
                  </a:extLst>
                </p:cNvPr>
                <p:cNvCxnSpPr>
                  <a:cxnSpLocks noChangeShapeType="1"/>
                  <a:stCxn id="65" idx="5"/>
                  <a:endCxn id="69" idx="2"/>
                </p:cNvCxnSpPr>
                <p:nvPr/>
              </p:nvCxnSpPr>
              <p:spPr bwMode="auto">
                <a:xfrm>
                  <a:off x="746" y="2618"/>
                  <a:ext cx="454" cy="358"/>
                </a:xfrm>
                <a:prstGeom prst="straightConnector1">
                  <a:avLst/>
                </a:prstGeom>
                <a:noFill/>
                <a:ln w="9525">
                  <a:solidFill>
                    <a:srgbClr val="000000"/>
                  </a:solidFill>
                  <a:round/>
                  <a:headEnd/>
                  <a:tailEnd type="triangle" w="med" len="med"/>
                </a:ln>
              </p:spPr>
            </p:cxnSp>
            <p:cxnSp>
              <p:nvCxnSpPr>
                <p:cNvPr id="78" name="AutoShape 89">
                  <a:extLst>
                    <a:ext uri="{FF2B5EF4-FFF2-40B4-BE49-F238E27FC236}">
                      <a16:creationId xmlns:a16="http://schemas.microsoft.com/office/drawing/2014/main" id="{199F171C-1440-4CAA-9BE7-84FE8E55ADEF}"/>
                    </a:ext>
                  </a:extLst>
                </p:cNvPr>
                <p:cNvCxnSpPr>
                  <a:cxnSpLocks noChangeShapeType="1"/>
                  <a:stCxn id="69" idx="5"/>
                  <a:endCxn id="70" idx="2"/>
                </p:cNvCxnSpPr>
                <p:nvPr/>
              </p:nvCxnSpPr>
              <p:spPr bwMode="auto">
                <a:xfrm flipV="1">
                  <a:off x="1610" y="3120"/>
                  <a:ext cx="742" cy="26"/>
                </a:xfrm>
                <a:prstGeom prst="straightConnector1">
                  <a:avLst/>
                </a:prstGeom>
                <a:noFill/>
                <a:ln w="9525">
                  <a:solidFill>
                    <a:srgbClr val="000000"/>
                  </a:solidFill>
                  <a:round/>
                  <a:headEnd/>
                  <a:tailEnd type="triangle" w="med" len="med"/>
                </a:ln>
              </p:spPr>
            </p:cxnSp>
            <p:cxnSp>
              <p:nvCxnSpPr>
                <p:cNvPr id="79" name="AutoShape 90">
                  <a:extLst>
                    <a:ext uri="{FF2B5EF4-FFF2-40B4-BE49-F238E27FC236}">
                      <a16:creationId xmlns:a16="http://schemas.microsoft.com/office/drawing/2014/main" id="{095967D1-6FC8-426B-8D02-8F461E1C5EF2}"/>
                    </a:ext>
                  </a:extLst>
                </p:cNvPr>
                <p:cNvCxnSpPr>
                  <a:cxnSpLocks noChangeShapeType="1"/>
                  <a:stCxn id="73" idx="3"/>
                  <a:endCxn id="70" idx="7"/>
                </p:cNvCxnSpPr>
                <p:nvPr/>
              </p:nvCxnSpPr>
              <p:spPr bwMode="auto">
                <a:xfrm flipH="1">
                  <a:off x="2762" y="2666"/>
                  <a:ext cx="476" cy="284"/>
                </a:xfrm>
                <a:prstGeom prst="straightConnector1">
                  <a:avLst/>
                </a:prstGeom>
                <a:noFill/>
                <a:ln w="9525">
                  <a:solidFill>
                    <a:srgbClr val="000000"/>
                  </a:solidFill>
                  <a:round/>
                  <a:headEnd/>
                  <a:tailEnd type="triangle" w="med" len="med"/>
                </a:ln>
              </p:spPr>
            </p:cxnSp>
            <p:cxnSp>
              <p:nvCxnSpPr>
                <p:cNvPr id="80" name="AutoShape 91">
                  <a:extLst>
                    <a:ext uri="{FF2B5EF4-FFF2-40B4-BE49-F238E27FC236}">
                      <a16:creationId xmlns:a16="http://schemas.microsoft.com/office/drawing/2014/main" id="{D4ADA928-6841-446B-8504-0BF25FA1BE5E}"/>
                    </a:ext>
                  </a:extLst>
                </p:cNvPr>
                <p:cNvCxnSpPr>
                  <a:cxnSpLocks noChangeShapeType="1"/>
                  <a:stCxn id="73" idx="2"/>
                  <a:endCxn id="69" idx="6"/>
                </p:cNvCxnSpPr>
                <p:nvPr/>
              </p:nvCxnSpPr>
              <p:spPr bwMode="auto">
                <a:xfrm flipH="1">
                  <a:off x="1680" y="2496"/>
                  <a:ext cx="1488" cy="480"/>
                </a:xfrm>
                <a:prstGeom prst="straightConnector1">
                  <a:avLst/>
                </a:prstGeom>
                <a:noFill/>
                <a:ln w="9525">
                  <a:solidFill>
                    <a:srgbClr val="000000"/>
                  </a:solidFill>
                  <a:round/>
                  <a:headEnd/>
                  <a:tailEnd type="triangle" w="med" len="med"/>
                </a:ln>
              </p:spPr>
            </p:cxnSp>
            <p:cxnSp>
              <p:nvCxnSpPr>
                <p:cNvPr id="81" name="AutoShape 92">
                  <a:extLst>
                    <a:ext uri="{FF2B5EF4-FFF2-40B4-BE49-F238E27FC236}">
                      <a16:creationId xmlns:a16="http://schemas.microsoft.com/office/drawing/2014/main" id="{5D5B1D8F-1002-4B15-97CF-A0481B08E37B}"/>
                    </a:ext>
                  </a:extLst>
                </p:cNvPr>
                <p:cNvCxnSpPr>
                  <a:cxnSpLocks noChangeShapeType="1"/>
                  <a:stCxn id="72" idx="4"/>
                  <a:endCxn id="73" idx="7"/>
                </p:cNvCxnSpPr>
                <p:nvPr/>
              </p:nvCxnSpPr>
              <p:spPr bwMode="auto">
                <a:xfrm flipH="1">
                  <a:off x="3578" y="2064"/>
                  <a:ext cx="214" cy="262"/>
                </a:xfrm>
                <a:prstGeom prst="straightConnector1">
                  <a:avLst/>
                </a:prstGeom>
                <a:noFill/>
                <a:ln w="9525">
                  <a:solidFill>
                    <a:srgbClr val="000000"/>
                  </a:solidFill>
                  <a:round/>
                  <a:headEnd/>
                  <a:tailEnd type="triangle" w="med" len="med"/>
                </a:ln>
              </p:spPr>
            </p:cxnSp>
            <p:cxnSp>
              <p:nvCxnSpPr>
                <p:cNvPr id="82" name="AutoShape 93">
                  <a:extLst>
                    <a:ext uri="{FF2B5EF4-FFF2-40B4-BE49-F238E27FC236}">
                      <a16:creationId xmlns:a16="http://schemas.microsoft.com/office/drawing/2014/main" id="{0D9CB0FD-AF58-402C-9A70-5EF19C55AECA}"/>
                    </a:ext>
                  </a:extLst>
                </p:cNvPr>
                <p:cNvCxnSpPr>
                  <a:cxnSpLocks noChangeShapeType="1"/>
                  <a:stCxn id="72" idx="5"/>
                  <a:endCxn id="76" idx="1"/>
                </p:cNvCxnSpPr>
                <p:nvPr/>
              </p:nvCxnSpPr>
              <p:spPr bwMode="auto">
                <a:xfrm>
                  <a:off x="3962" y="1994"/>
                  <a:ext cx="476" cy="812"/>
                </a:xfrm>
                <a:prstGeom prst="straightConnector1">
                  <a:avLst/>
                </a:prstGeom>
                <a:noFill/>
                <a:ln w="9525">
                  <a:solidFill>
                    <a:srgbClr val="000000"/>
                  </a:solidFill>
                  <a:round/>
                  <a:headEnd/>
                  <a:tailEnd type="triangle" w="med" len="med"/>
                </a:ln>
              </p:spPr>
            </p:cxnSp>
            <p:cxnSp>
              <p:nvCxnSpPr>
                <p:cNvPr id="83" name="AutoShape 94">
                  <a:extLst>
                    <a:ext uri="{FF2B5EF4-FFF2-40B4-BE49-F238E27FC236}">
                      <a16:creationId xmlns:a16="http://schemas.microsoft.com/office/drawing/2014/main" id="{BC05F4CD-18D8-44A7-A1E8-5BF6E41AA2F5}"/>
                    </a:ext>
                  </a:extLst>
                </p:cNvPr>
                <p:cNvCxnSpPr>
                  <a:cxnSpLocks noChangeShapeType="1"/>
                  <a:stCxn id="76" idx="0"/>
                  <a:endCxn id="75" idx="4"/>
                </p:cNvCxnSpPr>
                <p:nvPr/>
              </p:nvCxnSpPr>
              <p:spPr bwMode="auto">
                <a:xfrm flipV="1">
                  <a:off x="4608" y="2352"/>
                  <a:ext cx="192" cy="384"/>
                </a:xfrm>
                <a:prstGeom prst="straightConnector1">
                  <a:avLst/>
                </a:prstGeom>
                <a:noFill/>
                <a:ln w="9525">
                  <a:solidFill>
                    <a:srgbClr val="000000"/>
                  </a:solidFill>
                  <a:round/>
                  <a:headEnd/>
                  <a:tailEnd type="triangle" w="med" len="med"/>
                </a:ln>
              </p:spPr>
            </p:cxnSp>
            <p:cxnSp>
              <p:nvCxnSpPr>
                <p:cNvPr id="84" name="AutoShape 95">
                  <a:extLst>
                    <a:ext uri="{FF2B5EF4-FFF2-40B4-BE49-F238E27FC236}">
                      <a16:creationId xmlns:a16="http://schemas.microsoft.com/office/drawing/2014/main" id="{E985BA6F-BB54-4A81-84AA-AD9D30D409C7}"/>
                    </a:ext>
                  </a:extLst>
                </p:cNvPr>
                <p:cNvCxnSpPr>
                  <a:cxnSpLocks noChangeShapeType="1"/>
                  <a:stCxn id="75" idx="0"/>
                  <a:endCxn id="66" idx="4"/>
                </p:cNvCxnSpPr>
                <p:nvPr/>
              </p:nvCxnSpPr>
              <p:spPr bwMode="auto">
                <a:xfrm flipV="1">
                  <a:off x="4800" y="1056"/>
                  <a:ext cx="144" cy="816"/>
                </a:xfrm>
                <a:prstGeom prst="straightConnector1">
                  <a:avLst/>
                </a:prstGeom>
                <a:noFill/>
                <a:ln w="9525">
                  <a:solidFill>
                    <a:srgbClr val="000000"/>
                  </a:solidFill>
                  <a:round/>
                  <a:headEnd/>
                  <a:tailEnd type="triangle" w="med" len="med"/>
                </a:ln>
              </p:spPr>
            </p:cxnSp>
            <p:cxnSp>
              <p:nvCxnSpPr>
                <p:cNvPr id="85" name="AutoShape 96">
                  <a:extLst>
                    <a:ext uri="{FF2B5EF4-FFF2-40B4-BE49-F238E27FC236}">
                      <a16:creationId xmlns:a16="http://schemas.microsoft.com/office/drawing/2014/main" id="{638D1C2F-3378-4AF2-B9CE-27AC3AB04242}"/>
                    </a:ext>
                  </a:extLst>
                </p:cNvPr>
                <p:cNvCxnSpPr>
                  <a:cxnSpLocks noChangeShapeType="1"/>
                  <a:stCxn id="65" idx="7"/>
                </p:cNvCxnSpPr>
                <p:nvPr/>
              </p:nvCxnSpPr>
              <p:spPr bwMode="auto">
                <a:xfrm flipV="1">
                  <a:off x="746" y="2016"/>
                  <a:ext cx="982" cy="262"/>
                </a:xfrm>
                <a:prstGeom prst="straightConnector1">
                  <a:avLst/>
                </a:prstGeom>
                <a:noFill/>
                <a:ln w="9525">
                  <a:solidFill>
                    <a:srgbClr val="000000"/>
                  </a:solidFill>
                  <a:round/>
                  <a:headEnd/>
                  <a:tailEnd type="triangle" w="med" len="med"/>
                </a:ln>
              </p:spPr>
            </p:cxnSp>
            <p:cxnSp>
              <p:nvCxnSpPr>
                <p:cNvPr id="86" name="AutoShape 97">
                  <a:extLst>
                    <a:ext uri="{FF2B5EF4-FFF2-40B4-BE49-F238E27FC236}">
                      <a16:creationId xmlns:a16="http://schemas.microsoft.com/office/drawing/2014/main" id="{0EAFA0C2-B670-4FAD-9AC8-BDADC773DCB3}"/>
                    </a:ext>
                  </a:extLst>
                </p:cNvPr>
                <p:cNvCxnSpPr>
                  <a:cxnSpLocks noChangeShapeType="1"/>
                  <a:stCxn id="67" idx="1"/>
                  <a:endCxn id="68" idx="5"/>
                </p:cNvCxnSpPr>
                <p:nvPr/>
              </p:nvCxnSpPr>
              <p:spPr bwMode="auto">
                <a:xfrm flipH="1" flipV="1">
                  <a:off x="1130" y="1466"/>
                  <a:ext cx="668" cy="380"/>
                </a:xfrm>
                <a:prstGeom prst="straightConnector1">
                  <a:avLst/>
                </a:prstGeom>
                <a:noFill/>
                <a:ln w="9525">
                  <a:solidFill>
                    <a:srgbClr val="000000"/>
                  </a:solidFill>
                  <a:round/>
                  <a:headEnd/>
                  <a:tailEnd type="triangle" w="med" len="med"/>
                </a:ln>
              </p:spPr>
            </p:cxnSp>
            <p:cxnSp>
              <p:nvCxnSpPr>
                <p:cNvPr id="87" name="AutoShape 98">
                  <a:extLst>
                    <a:ext uri="{FF2B5EF4-FFF2-40B4-BE49-F238E27FC236}">
                      <a16:creationId xmlns:a16="http://schemas.microsoft.com/office/drawing/2014/main" id="{8C43D21E-EEBF-46AE-8E39-647D6CF69CB2}"/>
                    </a:ext>
                  </a:extLst>
                </p:cNvPr>
                <p:cNvCxnSpPr>
                  <a:cxnSpLocks noChangeShapeType="1"/>
                  <a:endCxn id="74" idx="2"/>
                </p:cNvCxnSpPr>
                <p:nvPr/>
              </p:nvCxnSpPr>
              <p:spPr bwMode="auto">
                <a:xfrm flipV="1">
                  <a:off x="1152" y="864"/>
                  <a:ext cx="432" cy="262"/>
                </a:xfrm>
                <a:prstGeom prst="straightConnector1">
                  <a:avLst/>
                </a:prstGeom>
                <a:noFill/>
                <a:ln w="9525">
                  <a:solidFill>
                    <a:srgbClr val="000000"/>
                  </a:solidFill>
                  <a:round/>
                  <a:headEnd/>
                  <a:tailEnd type="triangle" w="med" len="med"/>
                </a:ln>
              </p:spPr>
            </p:cxnSp>
            <p:cxnSp>
              <p:nvCxnSpPr>
                <p:cNvPr id="88" name="AutoShape 99">
                  <a:extLst>
                    <a:ext uri="{FF2B5EF4-FFF2-40B4-BE49-F238E27FC236}">
                      <a16:creationId xmlns:a16="http://schemas.microsoft.com/office/drawing/2014/main" id="{E3D9DF8E-044A-4AF8-ADE0-A8D7025AEF96}"/>
                    </a:ext>
                  </a:extLst>
                </p:cNvPr>
                <p:cNvCxnSpPr>
                  <a:cxnSpLocks noChangeShapeType="1"/>
                  <a:stCxn id="71" idx="2"/>
                  <a:endCxn id="74" idx="6"/>
                </p:cNvCxnSpPr>
                <p:nvPr/>
              </p:nvCxnSpPr>
              <p:spPr bwMode="auto">
                <a:xfrm flipH="1" flipV="1">
                  <a:off x="2064" y="864"/>
                  <a:ext cx="816" cy="384"/>
                </a:xfrm>
                <a:prstGeom prst="straightConnector1">
                  <a:avLst/>
                </a:prstGeom>
                <a:noFill/>
                <a:ln w="9525">
                  <a:solidFill>
                    <a:srgbClr val="000000"/>
                  </a:solidFill>
                  <a:round/>
                  <a:headEnd/>
                  <a:tailEnd type="triangle" w="med" len="med"/>
                </a:ln>
              </p:spPr>
            </p:cxnSp>
            <p:cxnSp>
              <p:nvCxnSpPr>
                <p:cNvPr id="89" name="AutoShape 100">
                  <a:extLst>
                    <a:ext uri="{FF2B5EF4-FFF2-40B4-BE49-F238E27FC236}">
                      <a16:creationId xmlns:a16="http://schemas.microsoft.com/office/drawing/2014/main" id="{5B2A84AF-33AB-4544-8D9E-EDF4CEDE41FC}"/>
                    </a:ext>
                  </a:extLst>
                </p:cNvPr>
                <p:cNvCxnSpPr>
                  <a:cxnSpLocks noChangeShapeType="1"/>
                  <a:stCxn id="67" idx="7"/>
                  <a:endCxn id="71" idx="3"/>
                </p:cNvCxnSpPr>
                <p:nvPr/>
              </p:nvCxnSpPr>
              <p:spPr bwMode="auto">
                <a:xfrm flipV="1">
                  <a:off x="2138" y="1418"/>
                  <a:ext cx="812" cy="428"/>
                </a:xfrm>
                <a:prstGeom prst="straightConnector1">
                  <a:avLst/>
                </a:prstGeom>
                <a:noFill/>
                <a:ln w="9525">
                  <a:solidFill>
                    <a:srgbClr val="000000"/>
                  </a:solidFill>
                  <a:round/>
                  <a:headEnd/>
                  <a:tailEnd type="triangle" w="med" len="med"/>
                </a:ln>
              </p:spPr>
            </p:cxnSp>
            <p:cxnSp>
              <p:nvCxnSpPr>
                <p:cNvPr id="90" name="AutoShape 101">
                  <a:extLst>
                    <a:ext uri="{FF2B5EF4-FFF2-40B4-BE49-F238E27FC236}">
                      <a16:creationId xmlns:a16="http://schemas.microsoft.com/office/drawing/2014/main" id="{15CD23A9-0C5E-4C9A-919A-8CB8A20C87E4}"/>
                    </a:ext>
                  </a:extLst>
                </p:cNvPr>
                <p:cNvCxnSpPr>
                  <a:cxnSpLocks noChangeShapeType="1"/>
                  <a:stCxn id="67" idx="6"/>
                  <a:endCxn id="72" idx="2"/>
                </p:cNvCxnSpPr>
                <p:nvPr/>
              </p:nvCxnSpPr>
              <p:spPr bwMode="auto">
                <a:xfrm flipV="1">
                  <a:off x="2208" y="1824"/>
                  <a:ext cx="1344" cy="192"/>
                </a:xfrm>
                <a:prstGeom prst="straightConnector1">
                  <a:avLst/>
                </a:prstGeom>
                <a:noFill/>
                <a:ln w="9525">
                  <a:solidFill>
                    <a:srgbClr val="000000"/>
                  </a:solidFill>
                  <a:round/>
                  <a:headEnd/>
                  <a:tailEnd type="triangle" w="med" len="med"/>
                </a:ln>
              </p:spPr>
            </p:cxnSp>
            <p:cxnSp>
              <p:nvCxnSpPr>
                <p:cNvPr id="91" name="AutoShape 102">
                  <a:extLst>
                    <a:ext uri="{FF2B5EF4-FFF2-40B4-BE49-F238E27FC236}">
                      <a16:creationId xmlns:a16="http://schemas.microsoft.com/office/drawing/2014/main" id="{AD981EA0-4FC5-4D74-9542-5BA9DF13F13B}"/>
                    </a:ext>
                  </a:extLst>
                </p:cNvPr>
                <p:cNvCxnSpPr>
                  <a:cxnSpLocks noChangeShapeType="1"/>
                  <a:stCxn id="75" idx="1"/>
                  <a:endCxn id="71" idx="6"/>
                </p:cNvCxnSpPr>
                <p:nvPr/>
              </p:nvCxnSpPr>
              <p:spPr bwMode="auto">
                <a:xfrm rot="5400000" flipH="1">
                  <a:off x="3648" y="960"/>
                  <a:ext cx="694" cy="1270"/>
                </a:xfrm>
                <a:prstGeom prst="curvedConnector2">
                  <a:avLst/>
                </a:prstGeom>
                <a:noFill/>
                <a:ln w="9525">
                  <a:solidFill>
                    <a:srgbClr val="000000"/>
                  </a:solidFill>
                  <a:round/>
                  <a:headEnd/>
                  <a:tailEnd type="triangle" w="med" len="med"/>
                </a:ln>
              </p:spPr>
            </p:cxnSp>
            <p:cxnSp>
              <p:nvCxnSpPr>
                <p:cNvPr id="92" name="AutoShape 103">
                  <a:extLst>
                    <a:ext uri="{FF2B5EF4-FFF2-40B4-BE49-F238E27FC236}">
                      <a16:creationId xmlns:a16="http://schemas.microsoft.com/office/drawing/2014/main" id="{790063DE-C87F-45DF-9417-1CF058159AFA}"/>
                    </a:ext>
                  </a:extLst>
                </p:cNvPr>
                <p:cNvCxnSpPr>
                  <a:cxnSpLocks noChangeShapeType="1"/>
                  <a:stCxn id="65" idx="6"/>
                  <a:endCxn id="72" idx="3"/>
                </p:cNvCxnSpPr>
                <p:nvPr/>
              </p:nvCxnSpPr>
              <p:spPr bwMode="auto">
                <a:xfrm flipV="1">
                  <a:off x="816" y="1994"/>
                  <a:ext cx="2806" cy="454"/>
                </a:xfrm>
                <a:prstGeom prst="curvedConnector2">
                  <a:avLst/>
                </a:prstGeom>
                <a:noFill/>
                <a:ln w="9525">
                  <a:solidFill>
                    <a:srgbClr val="000000"/>
                  </a:solidFill>
                  <a:round/>
                  <a:headEnd/>
                  <a:tailEnd type="triangle" w="med" len="med"/>
                </a:ln>
              </p:spPr>
            </p:cxnSp>
          </p:grpSp>
          <p:cxnSp>
            <p:nvCxnSpPr>
              <p:cNvPr id="64" name="AutoShape 104">
                <a:extLst>
                  <a:ext uri="{FF2B5EF4-FFF2-40B4-BE49-F238E27FC236}">
                    <a16:creationId xmlns:a16="http://schemas.microsoft.com/office/drawing/2014/main" id="{D1279159-21CD-4E11-88C3-BE4CC30B4495}"/>
                  </a:ext>
                </a:extLst>
              </p:cNvPr>
              <p:cNvCxnSpPr>
                <a:cxnSpLocks noChangeShapeType="1"/>
                <a:stCxn id="70" idx="6"/>
                <a:endCxn id="76" idx="2"/>
              </p:cNvCxnSpPr>
              <p:nvPr/>
            </p:nvCxnSpPr>
            <p:spPr bwMode="auto">
              <a:xfrm flipV="1">
                <a:off x="2966" y="3043"/>
                <a:ext cx="1323" cy="119"/>
              </a:xfrm>
              <a:prstGeom prst="straightConnector1">
                <a:avLst/>
              </a:prstGeom>
              <a:noFill/>
              <a:ln w="9525">
                <a:solidFill>
                  <a:srgbClr val="FFFFFF"/>
                </a:solidFill>
                <a:round/>
                <a:headEnd/>
                <a:tailEnd type="triangle" w="med" len="med"/>
              </a:ln>
            </p:spPr>
          </p:cxnSp>
        </p:grpSp>
        <p:sp>
          <p:nvSpPr>
            <p:cNvPr id="51" name="Text Box 142">
              <a:extLst>
                <a:ext uri="{FF2B5EF4-FFF2-40B4-BE49-F238E27FC236}">
                  <a16:creationId xmlns:a16="http://schemas.microsoft.com/office/drawing/2014/main" id="{37EAD694-30F7-4BB4-869E-298FD169B75E}"/>
                </a:ext>
              </a:extLst>
            </p:cNvPr>
            <p:cNvSpPr txBox="1">
              <a:spLocks noChangeArrowheads="1"/>
            </p:cNvSpPr>
            <p:nvPr/>
          </p:nvSpPr>
          <p:spPr bwMode="auto">
            <a:xfrm>
              <a:off x="4884737" y="1974854"/>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3</a:t>
              </a:r>
            </a:p>
          </p:txBody>
        </p:sp>
        <p:sp>
          <p:nvSpPr>
            <p:cNvPr id="52" name="Text Box 143">
              <a:extLst>
                <a:ext uri="{FF2B5EF4-FFF2-40B4-BE49-F238E27FC236}">
                  <a16:creationId xmlns:a16="http://schemas.microsoft.com/office/drawing/2014/main" id="{1D6EFBAB-F1C7-4874-BC51-D39335307EAC}"/>
                </a:ext>
              </a:extLst>
            </p:cNvPr>
            <p:cNvSpPr txBox="1">
              <a:spLocks noChangeArrowheads="1"/>
            </p:cNvSpPr>
            <p:nvPr/>
          </p:nvSpPr>
          <p:spPr bwMode="auto">
            <a:xfrm>
              <a:off x="5878513" y="2128839"/>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9</a:t>
              </a:r>
            </a:p>
          </p:txBody>
        </p:sp>
        <p:sp>
          <p:nvSpPr>
            <p:cNvPr id="53" name="Text Box 144">
              <a:extLst>
                <a:ext uri="{FF2B5EF4-FFF2-40B4-BE49-F238E27FC236}">
                  <a16:creationId xmlns:a16="http://schemas.microsoft.com/office/drawing/2014/main" id="{CCDE5E75-B1BD-4048-B3FB-5F8A862A28AA}"/>
                </a:ext>
              </a:extLst>
            </p:cNvPr>
            <p:cNvSpPr txBox="1">
              <a:spLocks noChangeArrowheads="1"/>
            </p:cNvSpPr>
            <p:nvPr/>
          </p:nvSpPr>
          <p:spPr bwMode="auto">
            <a:xfrm>
              <a:off x="4735513" y="2622554"/>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1</a:t>
              </a:r>
            </a:p>
          </p:txBody>
        </p:sp>
        <p:sp>
          <p:nvSpPr>
            <p:cNvPr id="54" name="Text Box 145">
              <a:extLst>
                <a:ext uri="{FF2B5EF4-FFF2-40B4-BE49-F238E27FC236}">
                  <a16:creationId xmlns:a16="http://schemas.microsoft.com/office/drawing/2014/main" id="{2B6926FA-1CE8-48D9-A74B-A299DC7C5204}"/>
                </a:ext>
              </a:extLst>
            </p:cNvPr>
            <p:cNvSpPr txBox="1">
              <a:spLocks noChangeArrowheads="1"/>
            </p:cNvSpPr>
            <p:nvPr/>
          </p:nvSpPr>
          <p:spPr bwMode="auto">
            <a:xfrm>
              <a:off x="5224461" y="1657354"/>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1</a:t>
              </a:r>
            </a:p>
          </p:txBody>
        </p:sp>
        <p:sp>
          <p:nvSpPr>
            <p:cNvPr id="55" name="Text Box 146">
              <a:extLst>
                <a:ext uri="{FF2B5EF4-FFF2-40B4-BE49-F238E27FC236}">
                  <a16:creationId xmlns:a16="http://schemas.microsoft.com/office/drawing/2014/main" id="{8D116BC3-3290-46C4-8D36-B201CDBF315E}"/>
                </a:ext>
              </a:extLst>
            </p:cNvPr>
            <p:cNvSpPr txBox="1">
              <a:spLocks noChangeArrowheads="1"/>
            </p:cNvSpPr>
            <p:nvPr/>
          </p:nvSpPr>
          <p:spPr bwMode="auto">
            <a:xfrm>
              <a:off x="5035549" y="1219202"/>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2</a:t>
              </a:r>
            </a:p>
          </p:txBody>
        </p:sp>
        <p:sp>
          <p:nvSpPr>
            <p:cNvPr id="56" name="Text Box 147">
              <a:extLst>
                <a:ext uri="{FF2B5EF4-FFF2-40B4-BE49-F238E27FC236}">
                  <a16:creationId xmlns:a16="http://schemas.microsoft.com/office/drawing/2014/main" id="{D30A91A3-7D8D-412D-8890-6CD4C5E114DE}"/>
                </a:ext>
              </a:extLst>
            </p:cNvPr>
            <p:cNvSpPr txBox="1">
              <a:spLocks noChangeArrowheads="1"/>
            </p:cNvSpPr>
            <p:nvPr/>
          </p:nvSpPr>
          <p:spPr bwMode="auto">
            <a:xfrm>
              <a:off x="5753101" y="1639890"/>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8</a:t>
              </a:r>
            </a:p>
          </p:txBody>
        </p:sp>
        <p:sp>
          <p:nvSpPr>
            <p:cNvPr id="57" name="Text Box 148">
              <a:extLst>
                <a:ext uri="{FF2B5EF4-FFF2-40B4-BE49-F238E27FC236}">
                  <a16:creationId xmlns:a16="http://schemas.microsoft.com/office/drawing/2014/main" id="{357589A1-4753-4420-B87F-F097D8FB53DB}"/>
                </a:ext>
              </a:extLst>
            </p:cNvPr>
            <p:cNvSpPr txBox="1">
              <a:spLocks noChangeArrowheads="1"/>
            </p:cNvSpPr>
            <p:nvPr/>
          </p:nvSpPr>
          <p:spPr bwMode="auto">
            <a:xfrm>
              <a:off x="6683377" y="2252666"/>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8</a:t>
              </a:r>
            </a:p>
          </p:txBody>
        </p:sp>
        <p:sp>
          <p:nvSpPr>
            <p:cNvPr id="58" name="Text Box 149">
              <a:extLst>
                <a:ext uri="{FF2B5EF4-FFF2-40B4-BE49-F238E27FC236}">
                  <a16:creationId xmlns:a16="http://schemas.microsoft.com/office/drawing/2014/main" id="{87723657-08E2-4C52-9BB1-8C3E51B5710A}"/>
                </a:ext>
              </a:extLst>
            </p:cNvPr>
            <p:cNvSpPr txBox="1">
              <a:spLocks noChangeArrowheads="1"/>
            </p:cNvSpPr>
            <p:nvPr/>
          </p:nvSpPr>
          <p:spPr bwMode="auto">
            <a:xfrm>
              <a:off x="7013573" y="2125666"/>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2</a:t>
              </a:r>
            </a:p>
          </p:txBody>
        </p:sp>
        <p:sp>
          <p:nvSpPr>
            <p:cNvPr id="59" name="Text Box 150">
              <a:extLst>
                <a:ext uri="{FF2B5EF4-FFF2-40B4-BE49-F238E27FC236}">
                  <a16:creationId xmlns:a16="http://schemas.microsoft.com/office/drawing/2014/main" id="{B891E0AC-F64E-4CFC-8C44-CC5FB55D06E1}"/>
                </a:ext>
              </a:extLst>
            </p:cNvPr>
            <p:cNvSpPr txBox="1">
              <a:spLocks noChangeArrowheads="1"/>
            </p:cNvSpPr>
            <p:nvPr/>
          </p:nvSpPr>
          <p:spPr bwMode="auto">
            <a:xfrm>
              <a:off x="5467353" y="2851154"/>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15</a:t>
              </a:r>
            </a:p>
          </p:txBody>
        </p:sp>
        <p:sp>
          <p:nvSpPr>
            <p:cNvPr id="60" name="Text Box 151">
              <a:extLst>
                <a:ext uri="{FF2B5EF4-FFF2-40B4-BE49-F238E27FC236}">
                  <a16:creationId xmlns:a16="http://schemas.microsoft.com/office/drawing/2014/main" id="{FCB3F908-7148-410C-B2F8-758A26798932}"/>
                </a:ext>
              </a:extLst>
            </p:cNvPr>
            <p:cNvSpPr txBox="1">
              <a:spLocks noChangeArrowheads="1"/>
            </p:cNvSpPr>
            <p:nvPr/>
          </p:nvSpPr>
          <p:spPr bwMode="auto">
            <a:xfrm>
              <a:off x="7540625" y="2371727"/>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1</a:t>
              </a:r>
            </a:p>
          </p:txBody>
        </p:sp>
        <p:sp>
          <p:nvSpPr>
            <p:cNvPr id="61" name="Text Box 152">
              <a:extLst>
                <a:ext uri="{FF2B5EF4-FFF2-40B4-BE49-F238E27FC236}">
                  <a16:creationId xmlns:a16="http://schemas.microsoft.com/office/drawing/2014/main" id="{27DBB592-7F91-4E21-A22E-96DDBF161883}"/>
                </a:ext>
              </a:extLst>
            </p:cNvPr>
            <p:cNvSpPr txBox="1">
              <a:spLocks noChangeArrowheads="1"/>
            </p:cNvSpPr>
            <p:nvPr/>
          </p:nvSpPr>
          <p:spPr bwMode="auto">
            <a:xfrm>
              <a:off x="7556501" y="1720854"/>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2</a:t>
              </a:r>
            </a:p>
          </p:txBody>
        </p:sp>
        <p:sp>
          <p:nvSpPr>
            <p:cNvPr id="62" name="Text Box 155">
              <a:extLst>
                <a:ext uri="{FF2B5EF4-FFF2-40B4-BE49-F238E27FC236}">
                  <a16:creationId xmlns:a16="http://schemas.microsoft.com/office/drawing/2014/main" id="{E9062DCB-24A2-4668-ACA6-1688E64830FF}"/>
                </a:ext>
              </a:extLst>
            </p:cNvPr>
            <p:cNvSpPr txBox="1">
              <a:spLocks noChangeArrowheads="1"/>
            </p:cNvSpPr>
            <p:nvPr/>
          </p:nvSpPr>
          <p:spPr bwMode="auto">
            <a:xfrm>
              <a:off x="6134101" y="1827215"/>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2</a:t>
              </a:r>
            </a:p>
          </p:txBody>
        </p:sp>
      </p:grpSp>
      <p:sp>
        <p:nvSpPr>
          <p:cNvPr id="93" name="Line 67">
            <a:extLst>
              <a:ext uri="{FF2B5EF4-FFF2-40B4-BE49-F238E27FC236}">
                <a16:creationId xmlns:a16="http://schemas.microsoft.com/office/drawing/2014/main" id="{046E221E-C077-48A9-8695-A4F8A7571E95}"/>
              </a:ext>
            </a:extLst>
          </p:cNvPr>
          <p:cNvSpPr>
            <a:spLocks noChangeShapeType="1"/>
          </p:cNvSpPr>
          <p:nvPr/>
        </p:nvSpPr>
        <p:spPr bwMode="auto">
          <a:xfrm>
            <a:off x="3" y="2971800"/>
            <a:ext cx="9143997" cy="0"/>
          </a:xfrm>
          <a:prstGeom prst="line">
            <a:avLst/>
          </a:prstGeom>
          <a:noFill/>
          <a:ln w="9525">
            <a:solidFill>
              <a:schemeClr val="tx1"/>
            </a:solidFill>
            <a:round/>
            <a:headEnd/>
            <a:tailEnd/>
          </a:ln>
        </p:spPr>
        <p:txBody>
          <a:bodyPr lIns="91432" tIns="45718" rIns="91432" bIns="45718"/>
          <a:lstStyle/>
          <a:p>
            <a:pPr marL="0" marR="0" lvl="0" indent="0" algn="ctr" defTabSz="449263" rtl="0" eaLnBrk="1" fontAlgn="base" latinLnBrk="0" hangingPunct="1">
              <a:lnSpc>
                <a:spcPct val="113000"/>
              </a:lnSpc>
              <a:spcBef>
                <a:spcPct val="0"/>
              </a:spcBef>
              <a:spcAft>
                <a:spcPct val="0"/>
              </a:spcAft>
              <a:buClr>
                <a:srgbClr val="000000"/>
              </a:buClr>
              <a:buSzPct val="100000"/>
              <a:buFont typeface="Arial" panose="020B0604020202020204" pitchFamily="34" charset="0"/>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新細明體" panose="02020500000000000000" pitchFamily="18" charset="-120"/>
              <a:cs typeface="+mn-cs"/>
            </a:endParaRPr>
          </a:p>
        </p:txBody>
      </p:sp>
      <p:grpSp>
        <p:nvGrpSpPr>
          <p:cNvPr id="203" name="Group 202">
            <a:extLst>
              <a:ext uri="{FF2B5EF4-FFF2-40B4-BE49-F238E27FC236}">
                <a16:creationId xmlns:a16="http://schemas.microsoft.com/office/drawing/2014/main" id="{6C7572B9-55DA-47F0-8488-F12B7DF8F17E}"/>
              </a:ext>
            </a:extLst>
          </p:cNvPr>
          <p:cNvGrpSpPr/>
          <p:nvPr/>
        </p:nvGrpSpPr>
        <p:grpSpPr>
          <a:xfrm>
            <a:off x="303209" y="3071811"/>
            <a:ext cx="8383591" cy="3405189"/>
            <a:chOff x="914401" y="3352802"/>
            <a:chExt cx="8383591" cy="3405189"/>
          </a:xfrm>
        </p:grpSpPr>
        <p:grpSp>
          <p:nvGrpSpPr>
            <p:cNvPr id="204" name="Group 2">
              <a:extLst>
                <a:ext uri="{FF2B5EF4-FFF2-40B4-BE49-F238E27FC236}">
                  <a16:creationId xmlns:a16="http://schemas.microsoft.com/office/drawing/2014/main" id="{0B8C7C65-543E-49DC-AD04-3A49E24FC23D}"/>
                </a:ext>
              </a:extLst>
            </p:cNvPr>
            <p:cNvGrpSpPr>
              <a:grpSpLocks/>
            </p:cNvGrpSpPr>
            <p:nvPr/>
          </p:nvGrpSpPr>
          <p:grpSpPr bwMode="auto">
            <a:xfrm>
              <a:off x="2441580" y="3408366"/>
              <a:ext cx="6716713" cy="3349625"/>
              <a:chOff x="657" y="2180"/>
              <a:chExt cx="4231" cy="2110"/>
            </a:xfrm>
          </p:grpSpPr>
          <p:sp>
            <p:nvSpPr>
              <p:cNvPr id="307" name="Freeform 3">
                <a:extLst>
                  <a:ext uri="{FF2B5EF4-FFF2-40B4-BE49-F238E27FC236}">
                    <a16:creationId xmlns:a16="http://schemas.microsoft.com/office/drawing/2014/main" id="{33156994-C7AC-4C66-B4AE-0DF7F3ACA67A}"/>
                  </a:ext>
                </a:extLst>
              </p:cNvPr>
              <p:cNvSpPr>
                <a:spLocks/>
              </p:cNvSpPr>
              <p:nvPr/>
            </p:nvSpPr>
            <p:spPr bwMode="auto">
              <a:xfrm>
                <a:off x="2261" y="2180"/>
                <a:ext cx="1938" cy="221"/>
              </a:xfrm>
              <a:custGeom>
                <a:avLst/>
                <a:gdLst>
                  <a:gd name="T0" fmla="*/ 1938 w 1938"/>
                  <a:gd name="T1" fmla="*/ 0 h 221"/>
                  <a:gd name="T2" fmla="*/ 1066 w 1938"/>
                  <a:gd name="T3" fmla="*/ 210 h 221"/>
                  <a:gd name="T4" fmla="*/ 662 w 1938"/>
                  <a:gd name="T5" fmla="*/ 221 h 221"/>
                  <a:gd name="T6" fmla="*/ 0 w 1938"/>
                  <a:gd name="T7" fmla="*/ 32 h 221"/>
                  <a:gd name="T8" fmla="*/ 0 60000 65536"/>
                  <a:gd name="T9" fmla="*/ 0 60000 65536"/>
                  <a:gd name="T10" fmla="*/ 0 60000 65536"/>
                  <a:gd name="T11" fmla="*/ 0 60000 65536"/>
                  <a:gd name="T12" fmla="*/ 0 w 1938"/>
                  <a:gd name="T13" fmla="*/ 0 h 221"/>
                  <a:gd name="T14" fmla="*/ 1938 w 1938"/>
                  <a:gd name="T15" fmla="*/ 221 h 221"/>
                </a:gdLst>
                <a:ahLst/>
                <a:cxnLst>
                  <a:cxn ang="T8">
                    <a:pos x="T0" y="T1"/>
                  </a:cxn>
                  <a:cxn ang="T9">
                    <a:pos x="T2" y="T3"/>
                  </a:cxn>
                  <a:cxn ang="T10">
                    <a:pos x="T4" y="T5"/>
                  </a:cxn>
                  <a:cxn ang="T11">
                    <a:pos x="T6" y="T7"/>
                  </a:cxn>
                </a:cxnLst>
                <a:rect l="T12" t="T13" r="T14" b="T15"/>
                <a:pathLst>
                  <a:path w="1938" h="221">
                    <a:moveTo>
                      <a:pt x="1938" y="0"/>
                    </a:moveTo>
                    <a:lnTo>
                      <a:pt x="1066" y="210"/>
                    </a:lnTo>
                    <a:lnTo>
                      <a:pt x="662" y="221"/>
                    </a:lnTo>
                    <a:lnTo>
                      <a:pt x="0" y="32"/>
                    </a:lnTo>
                  </a:path>
                </a:pathLst>
              </a:custGeom>
              <a:solidFill>
                <a:srgbClr val="FF3300">
                  <a:alpha val="20000"/>
                </a:srgbClr>
              </a:soli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308" name="Freeform 4">
                <a:extLst>
                  <a:ext uri="{FF2B5EF4-FFF2-40B4-BE49-F238E27FC236}">
                    <a16:creationId xmlns:a16="http://schemas.microsoft.com/office/drawing/2014/main" id="{643787BC-ADDD-4CE5-980C-70B3653FF781}"/>
                  </a:ext>
                </a:extLst>
              </p:cNvPr>
              <p:cNvSpPr>
                <a:spLocks/>
              </p:cNvSpPr>
              <p:nvPr/>
            </p:nvSpPr>
            <p:spPr bwMode="auto">
              <a:xfrm>
                <a:off x="657" y="2180"/>
                <a:ext cx="4231" cy="1271"/>
              </a:xfrm>
              <a:custGeom>
                <a:avLst/>
                <a:gdLst>
                  <a:gd name="T0" fmla="*/ 4231 w 4231"/>
                  <a:gd name="T1" fmla="*/ 32 h 1271"/>
                  <a:gd name="T2" fmla="*/ 4150 w 4231"/>
                  <a:gd name="T3" fmla="*/ 479 h 1271"/>
                  <a:gd name="T4" fmla="*/ 3510 w 4231"/>
                  <a:gd name="T5" fmla="*/ 544 h 1271"/>
                  <a:gd name="T6" fmla="*/ 2853 w 4231"/>
                  <a:gd name="T7" fmla="*/ 232 h 1271"/>
                  <a:gd name="T8" fmla="*/ 2212 w 4231"/>
                  <a:gd name="T9" fmla="*/ 285 h 1271"/>
                  <a:gd name="T10" fmla="*/ 1846 w 4231"/>
                  <a:gd name="T11" fmla="*/ 818 h 1271"/>
                  <a:gd name="T12" fmla="*/ 1405 w 4231"/>
                  <a:gd name="T13" fmla="*/ 824 h 1271"/>
                  <a:gd name="T14" fmla="*/ 1259 w 4231"/>
                  <a:gd name="T15" fmla="*/ 608 h 1271"/>
                  <a:gd name="T16" fmla="*/ 942 w 4231"/>
                  <a:gd name="T17" fmla="*/ 598 h 1271"/>
                  <a:gd name="T18" fmla="*/ 845 w 4231"/>
                  <a:gd name="T19" fmla="*/ 1179 h 1271"/>
                  <a:gd name="T20" fmla="*/ 350 w 4231"/>
                  <a:gd name="T21" fmla="*/ 1271 h 1271"/>
                  <a:gd name="T22" fmla="*/ 0 w 4231"/>
                  <a:gd name="T23" fmla="*/ 189 h 1271"/>
                  <a:gd name="T24" fmla="*/ 1604 w 4231"/>
                  <a:gd name="T25" fmla="*/ 27 h 1271"/>
                  <a:gd name="T26" fmla="*/ 2234 w 4231"/>
                  <a:gd name="T27" fmla="*/ 210 h 1271"/>
                  <a:gd name="T28" fmla="*/ 2654 w 4231"/>
                  <a:gd name="T29" fmla="*/ 216 h 1271"/>
                  <a:gd name="T30" fmla="*/ 3526 w 4231"/>
                  <a:gd name="T31" fmla="*/ 0 h 1271"/>
                  <a:gd name="T32" fmla="*/ 4226 w 4231"/>
                  <a:gd name="T33" fmla="*/ 27 h 12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31"/>
                  <a:gd name="T52" fmla="*/ 0 h 1271"/>
                  <a:gd name="T53" fmla="*/ 4231 w 4231"/>
                  <a:gd name="T54" fmla="*/ 1271 h 12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31" h="1271">
                    <a:moveTo>
                      <a:pt x="4231" y="32"/>
                    </a:moveTo>
                    <a:lnTo>
                      <a:pt x="4150" y="479"/>
                    </a:lnTo>
                    <a:lnTo>
                      <a:pt x="3510" y="544"/>
                    </a:lnTo>
                    <a:lnTo>
                      <a:pt x="2853" y="232"/>
                    </a:lnTo>
                    <a:lnTo>
                      <a:pt x="2212" y="285"/>
                    </a:lnTo>
                    <a:lnTo>
                      <a:pt x="1846" y="818"/>
                    </a:lnTo>
                    <a:lnTo>
                      <a:pt x="1405" y="824"/>
                    </a:lnTo>
                    <a:lnTo>
                      <a:pt x="1259" y="608"/>
                    </a:lnTo>
                    <a:lnTo>
                      <a:pt x="942" y="598"/>
                    </a:lnTo>
                    <a:lnTo>
                      <a:pt x="845" y="1179"/>
                    </a:lnTo>
                    <a:lnTo>
                      <a:pt x="350" y="1271"/>
                    </a:lnTo>
                    <a:lnTo>
                      <a:pt x="0" y="189"/>
                    </a:lnTo>
                    <a:lnTo>
                      <a:pt x="1604" y="27"/>
                    </a:lnTo>
                    <a:lnTo>
                      <a:pt x="2234" y="210"/>
                    </a:lnTo>
                    <a:lnTo>
                      <a:pt x="2654" y="216"/>
                    </a:lnTo>
                    <a:lnTo>
                      <a:pt x="3526" y="0"/>
                    </a:lnTo>
                    <a:lnTo>
                      <a:pt x="4226" y="27"/>
                    </a:lnTo>
                  </a:path>
                </a:pathLst>
              </a:custGeom>
              <a:solidFill>
                <a:srgbClr val="FF9900">
                  <a:alpha val="20000"/>
                </a:srgbClr>
              </a:soli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309" name="Freeform 5">
                <a:extLst>
                  <a:ext uri="{FF2B5EF4-FFF2-40B4-BE49-F238E27FC236}">
                    <a16:creationId xmlns:a16="http://schemas.microsoft.com/office/drawing/2014/main" id="{20F47C7A-AF11-4286-A428-9F1C32003D01}"/>
                  </a:ext>
                </a:extLst>
              </p:cNvPr>
              <p:cNvSpPr>
                <a:spLocks/>
              </p:cNvSpPr>
              <p:nvPr/>
            </p:nvSpPr>
            <p:spPr bwMode="auto">
              <a:xfrm>
                <a:off x="1007" y="2396"/>
                <a:ext cx="3789" cy="1313"/>
              </a:xfrm>
              <a:custGeom>
                <a:avLst/>
                <a:gdLst>
                  <a:gd name="T0" fmla="*/ 3789 w 3789"/>
                  <a:gd name="T1" fmla="*/ 269 h 1313"/>
                  <a:gd name="T2" fmla="*/ 3784 w 3789"/>
                  <a:gd name="T3" fmla="*/ 323 h 1313"/>
                  <a:gd name="T4" fmla="*/ 3160 w 3789"/>
                  <a:gd name="T5" fmla="*/ 387 h 1313"/>
                  <a:gd name="T6" fmla="*/ 2072 w 3789"/>
                  <a:gd name="T7" fmla="*/ 312 h 1313"/>
                  <a:gd name="T8" fmla="*/ 1733 w 3789"/>
                  <a:gd name="T9" fmla="*/ 635 h 1313"/>
                  <a:gd name="T10" fmla="*/ 1668 w 3789"/>
                  <a:gd name="T11" fmla="*/ 1302 h 1313"/>
                  <a:gd name="T12" fmla="*/ 1270 w 3789"/>
                  <a:gd name="T13" fmla="*/ 1313 h 1313"/>
                  <a:gd name="T14" fmla="*/ 1152 w 3789"/>
                  <a:gd name="T15" fmla="*/ 683 h 1313"/>
                  <a:gd name="T16" fmla="*/ 920 w 3789"/>
                  <a:gd name="T17" fmla="*/ 602 h 1313"/>
                  <a:gd name="T18" fmla="*/ 818 w 3789"/>
                  <a:gd name="T19" fmla="*/ 403 h 1313"/>
                  <a:gd name="T20" fmla="*/ 608 w 3789"/>
                  <a:gd name="T21" fmla="*/ 398 h 1313"/>
                  <a:gd name="T22" fmla="*/ 516 w 3789"/>
                  <a:gd name="T23" fmla="*/ 1012 h 1313"/>
                  <a:gd name="T24" fmla="*/ 0 w 3789"/>
                  <a:gd name="T25" fmla="*/ 1125 h 1313"/>
                  <a:gd name="T26" fmla="*/ 0 w 3789"/>
                  <a:gd name="T27" fmla="*/ 1049 h 1313"/>
                  <a:gd name="T28" fmla="*/ 490 w 3789"/>
                  <a:gd name="T29" fmla="*/ 958 h 1313"/>
                  <a:gd name="T30" fmla="*/ 592 w 3789"/>
                  <a:gd name="T31" fmla="*/ 376 h 1313"/>
                  <a:gd name="T32" fmla="*/ 920 w 3789"/>
                  <a:gd name="T33" fmla="*/ 387 h 1313"/>
                  <a:gd name="T34" fmla="*/ 1049 w 3789"/>
                  <a:gd name="T35" fmla="*/ 608 h 1313"/>
                  <a:gd name="T36" fmla="*/ 1496 w 3789"/>
                  <a:gd name="T37" fmla="*/ 597 h 1313"/>
                  <a:gd name="T38" fmla="*/ 1857 w 3789"/>
                  <a:gd name="T39" fmla="*/ 69 h 1313"/>
                  <a:gd name="T40" fmla="*/ 2497 w 3789"/>
                  <a:gd name="T41" fmla="*/ 0 h 1313"/>
                  <a:gd name="T42" fmla="*/ 3170 w 3789"/>
                  <a:gd name="T43" fmla="*/ 328 h 1313"/>
                  <a:gd name="T44" fmla="*/ 3789 w 3789"/>
                  <a:gd name="T45" fmla="*/ 269 h 13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789"/>
                  <a:gd name="T70" fmla="*/ 0 h 1313"/>
                  <a:gd name="T71" fmla="*/ 3789 w 3789"/>
                  <a:gd name="T72" fmla="*/ 1313 h 13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789" h="1313">
                    <a:moveTo>
                      <a:pt x="3789" y="269"/>
                    </a:moveTo>
                    <a:lnTo>
                      <a:pt x="3784" y="323"/>
                    </a:lnTo>
                    <a:lnTo>
                      <a:pt x="3160" y="387"/>
                    </a:lnTo>
                    <a:lnTo>
                      <a:pt x="2072" y="312"/>
                    </a:lnTo>
                    <a:lnTo>
                      <a:pt x="1733" y="635"/>
                    </a:lnTo>
                    <a:lnTo>
                      <a:pt x="1668" y="1302"/>
                    </a:lnTo>
                    <a:lnTo>
                      <a:pt x="1270" y="1313"/>
                    </a:lnTo>
                    <a:lnTo>
                      <a:pt x="1152" y="683"/>
                    </a:lnTo>
                    <a:lnTo>
                      <a:pt x="920" y="602"/>
                    </a:lnTo>
                    <a:lnTo>
                      <a:pt x="818" y="403"/>
                    </a:lnTo>
                    <a:lnTo>
                      <a:pt x="608" y="398"/>
                    </a:lnTo>
                    <a:lnTo>
                      <a:pt x="516" y="1012"/>
                    </a:lnTo>
                    <a:lnTo>
                      <a:pt x="0" y="1125"/>
                    </a:lnTo>
                    <a:lnTo>
                      <a:pt x="0" y="1049"/>
                    </a:lnTo>
                    <a:lnTo>
                      <a:pt x="490" y="958"/>
                    </a:lnTo>
                    <a:lnTo>
                      <a:pt x="592" y="376"/>
                    </a:lnTo>
                    <a:lnTo>
                      <a:pt x="920" y="387"/>
                    </a:lnTo>
                    <a:lnTo>
                      <a:pt x="1049" y="608"/>
                    </a:lnTo>
                    <a:lnTo>
                      <a:pt x="1496" y="597"/>
                    </a:lnTo>
                    <a:lnTo>
                      <a:pt x="1857" y="69"/>
                    </a:lnTo>
                    <a:lnTo>
                      <a:pt x="2497" y="0"/>
                    </a:lnTo>
                    <a:lnTo>
                      <a:pt x="3170" y="328"/>
                    </a:lnTo>
                    <a:lnTo>
                      <a:pt x="3789" y="269"/>
                    </a:lnTo>
                    <a:close/>
                  </a:path>
                </a:pathLst>
              </a:custGeom>
              <a:solidFill>
                <a:srgbClr val="008000">
                  <a:alpha val="20000"/>
                </a:srgbClr>
              </a:soli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310" name="Freeform 6">
                <a:extLst>
                  <a:ext uri="{FF2B5EF4-FFF2-40B4-BE49-F238E27FC236}">
                    <a16:creationId xmlns:a16="http://schemas.microsoft.com/office/drawing/2014/main" id="{C74036C5-D9A9-4D85-A373-571BA4ED86F9}"/>
                  </a:ext>
                </a:extLst>
              </p:cNvPr>
              <p:cNvSpPr>
                <a:spLocks/>
              </p:cNvSpPr>
              <p:nvPr/>
            </p:nvSpPr>
            <p:spPr bwMode="auto">
              <a:xfrm>
                <a:off x="996" y="2697"/>
                <a:ext cx="3784" cy="1330"/>
              </a:xfrm>
              <a:custGeom>
                <a:avLst/>
                <a:gdLst>
                  <a:gd name="T0" fmla="*/ 3784 w 3784"/>
                  <a:gd name="T1" fmla="*/ 27 h 1330"/>
                  <a:gd name="T2" fmla="*/ 3768 w 3784"/>
                  <a:gd name="T3" fmla="*/ 75 h 1330"/>
                  <a:gd name="T4" fmla="*/ 3208 w 3784"/>
                  <a:gd name="T5" fmla="*/ 113 h 1330"/>
                  <a:gd name="T6" fmla="*/ 2094 w 3784"/>
                  <a:gd name="T7" fmla="*/ 43 h 1330"/>
                  <a:gd name="T8" fmla="*/ 1787 w 3784"/>
                  <a:gd name="T9" fmla="*/ 350 h 1330"/>
                  <a:gd name="T10" fmla="*/ 1723 w 3784"/>
                  <a:gd name="T11" fmla="*/ 1287 h 1330"/>
                  <a:gd name="T12" fmla="*/ 1400 w 3784"/>
                  <a:gd name="T13" fmla="*/ 1330 h 1330"/>
                  <a:gd name="T14" fmla="*/ 1378 w 3784"/>
                  <a:gd name="T15" fmla="*/ 1055 h 1330"/>
                  <a:gd name="T16" fmla="*/ 1216 w 3784"/>
                  <a:gd name="T17" fmla="*/ 1039 h 1330"/>
                  <a:gd name="T18" fmla="*/ 1120 w 3784"/>
                  <a:gd name="T19" fmla="*/ 393 h 1330"/>
                  <a:gd name="T20" fmla="*/ 899 w 3784"/>
                  <a:gd name="T21" fmla="*/ 323 h 1330"/>
                  <a:gd name="T22" fmla="*/ 791 w 3784"/>
                  <a:gd name="T23" fmla="*/ 102 h 1330"/>
                  <a:gd name="T24" fmla="*/ 630 w 3784"/>
                  <a:gd name="T25" fmla="*/ 118 h 1330"/>
                  <a:gd name="T26" fmla="*/ 549 w 3784"/>
                  <a:gd name="T27" fmla="*/ 770 h 1330"/>
                  <a:gd name="T28" fmla="*/ 21 w 3784"/>
                  <a:gd name="T29" fmla="*/ 883 h 1330"/>
                  <a:gd name="T30" fmla="*/ 0 w 3784"/>
                  <a:gd name="T31" fmla="*/ 813 h 1330"/>
                  <a:gd name="T32" fmla="*/ 517 w 3784"/>
                  <a:gd name="T33" fmla="*/ 711 h 1330"/>
                  <a:gd name="T34" fmla="*/ 619 w 3784"/>
                  <a:gd name="T35" fmla="*/ 75 h 1330"/>
                  <a:gd name="T36" fmla="*/ 840 w 3784"/>
                  <a:gd name="T37" fmla="*/ 102 h 1330"/>
                  <a:gd name="T38" fmla="*/ 931 w 3784"/>
                  <a:gd name="T39" fmla="*/ 307 h 1330"/>
                  <a:gd name="T40" fmla="*/ 1157 w 3784"/>
                  <a:gd name="T41" fmla="*/ 377 h 1330"/>
                  <a:gd name="T42" fmla="*/ 1276 w 3784"/>
                  <a:gd name="T43" fmla="*/ 1001 h 1330"/>
                  <a:gd name="T44" fmla="*/ 1674 w 3784"/>
                  <a:gd name="T45" fmla="*/ 996 h 1330"/>
                  <a:gd name="T46" fmla="*/ 1749 w 3784"/>
                  <a:gd name="T47" fmla="*/ 328 h 1330"/>
                  <a:gd name="T48" fmla="*/ 2089 w 3784"/>
                  <a:gd name="T49" fmla="*/ 0 h 1330"/>
                  <a:gd name="T50" fmla="*/ 3181 w 3784"/>
                  <a:gd name="T51" fmla="*/ 81 h 1330"/>
                  <a:gd name="T52" fmla="*/ 3784 w 3784"/>
                  <a:gd name="T53" fmla="*/ 27 h 133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784"/>
                  <a:gd name="T82" fmla="*/ 0 h 1330"/>
                  <a:gd name="T83" fmla="*/ 3784 w 3784"/>
                  <a:gd name="T84" fmla="*/ 1330 h 133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784" h="1330">
                    <a:moveTo>
                      <a:pt x="3784" y="27"/>
                    </a:moveTo>
                    <a:lnTo>
                      <a:pt x="3768" y="75"/>
                    </a:lnTo>
                    <a:lnTo>
                      <a:pt x="3208" y="113"/>
                    </a:lnTo>
                    <a:lnTo>
                      <a:pt x="2094" y="43"/>
                    </a:lnTo>
                    <a:lnTo>
                      <a:pt x="1787" y="350"/>
                    </a:lnTo>
                    <a:lnTo>
                      <a:pt x="1723" y="1287"/>
                    </a:lnTo>
                    <a:lnTo>
                      <a:pt x="1400" y="1330"/>
                    </a:lnTo>
                    <a:lnTo>
                      <a:pt x="1378" y="1055"/>
                    </a:lnTo>
                    <a:lnTo>
                      <a:pt x="1216" y="1039"/>
                    </a:lnTo>
                    <a:lnTo>
                      <a:pt x="1120" y="393"/>
                    </a:lnTo>
                    <a:lnTo>
                      <a:pt x="899" y="323"/>
                    </a:lnTo>
                    <a:lnTo>
                      <a:pt x="791" y="102"/>
                    </a:lnTo>
                    <a:lnTo>
                      <a:pt x="630" y="118"/>
                    </a:lnTo>
                    <a:lnTo>
                      <a:pt x="549" y="770"/>
                    </a:lnTo>
                    <a:lnTo>
                      <a:pt x="21" y="883"/>
                    </a:lnTo>
                    <a:lnTo>
                      <a:pt x="0" y="813"/>
                    </a:lnTo>
                    <a:lnTo>
                      <a:pt x="517" y="711"/>
                    </a:lnTo>
                    <a:lnTo>
                      <a:pt x="619" y="75"/>
                    </a:lnTo>
                    <a:lnTo>
                      <a:pt x="840" y="102"/>
                    </a:lnTo>
                    <a:lnTo>
                      <a:pt x="931" y="307"/>
                    </a:lnTo>
                    <a:lnTo>
                      <a:pt x="1157" y="377"/>
                    </a:lnTo>
                    <a:lnTo>
                      <a:pt x="1276" y="1001"/>
                    </a:lnTo>
                    <a:lnTo>
                      <a:pt x="1674" y="996"/>
                    </a:lnTo>
                    <a:lnTo>
                      <a:pt x="1749" y="328"/>
                    </a:lnTo>
                    <a:lnTo>
                      <a:pt x="2089" y="0"/>
                    </a:lnTo>
                    <a:lnTo>
                      <a:pt x="3181" y="81"/>
                    </a:lnTo>
                    <a:lnTo>
                      <a:pt x="3784" y="27"/>
                    </a:lnTo>
                    <a:close/>
                  </a:path>
                </a:pathLst>
              </a:custGeom>
              <a:solidFill>
                <a:srgbClr val="0000FF">
                  <a:alpha val="20000"/>
                </a:srgbClr>
              </a:soli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311" name="Freeform 7">
                <a:extLst>
                  <a:ext uri="{FF2B5EF4-FFF2-40B4-BE49-F238E27FC236}">
                    <a16:creationId xmlns:a16="http://schemas.microsoft.com/office/drawing/2014/main" id="{0836AAA4-1535-487C-8A37-6FF88DFE8F80}"/>
                  </a:ext>
                </a:extLst>
              </p:cNvPr>
              <p:cNvSpPr>
                <a:spLocks/>
              </p:cNvSpPr>
              <p:nvPr/>
            </p:nvSpPr>
            <p:spPr bwMode="auto">
              <a:xfrm>
                <a:off x="1012" y="2735"/>
                <a:ext cx="3736" cy="1555"/>
              </a:xfrm>
              <a:custGeom>
                <a:avLst/>
                <a:gdLst>
                  <a:gd name="T0" fmla="*/ 3736 w 3736"/>
                  <a:gd name="T1" fmla="*/ 43 h 1555"/>
                  <a:gd name="T2" fmla="*/ 3709 w 3736"/>
                  <a:gd name="T3" fmla="*/ 350 h 1555"/>
                  <a:gd name="T4" fmla="*/ 2460 w 3736"/>
                  <a:gd name="T5" fmla="*/ 1410 h 1555"/>
                  <a:gd name="T6" fmla="*/ 942 w 3736"/>
                  <a:gd name="T7" fmla="*/ 1555 h 1555"/>
                  <a:gd name="T8" fmla="*/ 70 w 3736"/>
                  <a:gd name="T9" fmla="*/ 1405 h 1555"/>
                  <a:gd name="T10" fmla="*/ 0 w 3736"/>
                  <a:gd name="T11" fmla="*/ 845 h 1555"/>
                  <a:gd name="T12" fmla="*/ 538 w 3736"/>
                  <a:gd name="T13" fmla="*/ 732 h 1555"/>
                  <a:gd name="T14" fmla="*/ 619 w 3736"/>
                  <a:gd name="T15" fmla="*/ 59 h 1555"/>
                  <a:gd name="T16" fmla="*/ 791 w 3736"/>
                  <a:gd name="T17" fmla="*/ 70 h 1555"/>
                  <a:gd name="T18" fmla="*/ 872 w 3736"/>
                  <a:gd name="T19" fmla="*/ 290 h 1555"/>
                  <a:gd name="T20" fmla="*/ 1109 w 3736"/>
                  <a:gd name="T21" fmla="*/ 360 h 1555"/>
                  <a:gd name="T22" fmla="*/ 1195 w 3736"/>
                  <a:gd name="T23" fmla="*/ 990 h 1555"/>
                  <a:gd name="T24" fmla="*/ 1362 w 3736"/>
                  <a:gd name="T25" fmla="*/ 1017 h 1555"/>
                  <a:gd name="T26" fmla="*/ 1389 w 3736"/>
                  <a:gd name="T27" fmla="*/ 1275 h 1555"/>
                  <a:gd name="T28" fmla="*/ 1696 w 3736"/>
                  <a:gd name="T29" fmla="*/ 1259 h 1555"/>
                  <a:gd name="T30" fmla="*/ 1776 w 3736"/>
                  <a:gd name="T31" fmla="*/ 306 h 1555"/>
                  <a:gd name="T32" fmla="*/ 2089 w 3736"/>
                  <a:gd name="T33" fmla="*/ 0 h 1555"/>
                  <a:gd name="T34" fmla="*/ 3208 w 3736"/>
                  <a:gd name="T35" fmla="*/ 75 h 1555"/>
                  <a:gd name="T36" fmla="*/ 3736 w 3736"/>
                  <a:gd name="T37" fmla="*/ 43 h 155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36"/>
                  <a:gd name="T58" fmla="*/ 0 h 1555"/>
                  <a:gd name="T59" fmla="*/ 3736 w 3736"/>
                  <a:gd name="T60" fmla="*/ 1555 h 155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36" h="1555">
                    <a:moveTo>
                      <a:pt x="3736" y="43"/>
                    </a:moveTo>
                    <a:lnTo>
                      <a:pt x="3709" y="350"/>
                    </a:lnTo>
                    <a:lnTo>
                      <a:pt x="2460" y="1410"/>
                    </a:lnTo>
                    <a:lnTo>
                      <a:pt x="942" y="1555"/>
                    </a:lnTo>
                    <a:lnTo>
                      <a:pt x="70" y="1405"/>
                    </a:lnTo>
                    <a:lnTo>
                      <a:pt x="0" y="845"/>
                    </a:lnTo>
                    <a:lnTo>
                      <a:pt x="538" y="732"/>
                    </a:lnTo>
                    <a:lnTo>
                      <a:pt x="619" y="59"/>
                    </a:lnTo>
                    <a:lnTo>
                      <a:pt x="791" y="70"/>
                    </a:lnTo>
                    <a:lnTo>
                      <a:pt x="872" y="290"/>
                    </a:lnTo>
                    <a:lnTo>
                      <a:pt x="1109" y="360"/>
                    </a:lnTo>
                    <a:lnTo>
                      <a:pt x="1195" y="990"/>
                    </a:lnTo>
                    <a:lnTo>
                      <a:pt x="1362" y="1017"/>
                    </a:lnTo>
                    <a:lnTo>
                      <a:pt x="1389" y="1275"/>
                    </a:lnTo>
                    <a:lnTo>
                      <a:pt x="1696" y="1259"/>
                    </a:lnTo>
                    <a:lnTo>
                      <a:pt x="1776" y="306"/>
                    </a:lnTo>
                    <a:lnTo>
                      <a:pt x="2089" y="0"/>
                    </a:lnTo>
                    <a:lnTo>
                      <a:pt x="3208" y="75"/>
                    </a:lnTo>
                    <a:lnTo>
                      <a:pt x="3736" y="43"/>
                    </a:lnTo>
                    <a:close/>
                  </a:path>
                </a:pathLst>
              </a:custGeom>
              <a:solidFill>
                <a:srgbClr val="808080">
                  <a:alpha val="20000"/>
                </a:srgbClr>
              </a:soli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grpSp>
        <p:grpSp>
          <p:nvGrpSpPr>
            <p:cNvPr id="205" name="Group 9">
              <a:extLst>
                <a:ext uri="{FF2B5EF4-FFF2-40B4-BE49-F238E27FC236}">
                  <a16:creationId xmlns:a16="http://schemas.microsoft.com/office/drawing/2014/main" id="{0A2D6936-B243-474D-8A8A-D520868E1ACB}"/>
                </a:ext>
              </a:extLst>
            </p:cNvPr>
            <p:cNvGrpSpPr>
              <a:grpSpLocks/>
            </p:cNvGrpSpPr>
            <p:nvPr/>
          </p:nvGrpSpPr>
          <p:grpSpPr bwMode="auto">
            <a:xfrm>
              <a:off x="3227388" y="3381373"/>
              <a:ext cx="5486400" cy="3355591"/>
              <a:chOff x="48" y="2332"/>
              <a:chExt cx="3456" cy="2406"/>
            </a:xfrm>
          </p:grpSpPr>
          <p:sp>
            <p:nvSpPr>
              <p:cNvPr id="250" name="Text Box 10">
                <a:extLst>
                  <a:ext uri="{FF2B5EF4-FFF2-40B4-BE49-F238E27FC236}">
                    <a16:creationId xmlns:a16="http://schemas.microsoft.com/office/drawing/2014/main" id="{E515B00D-A01D-4C60-A138-5989CBEEABB7}"/>
                  </a:ext>
                </a:extLst>
              </p:cNvPr>
              <p:cNvSpPr txBox="1">
                <a:spLocks noChangeArrowheads="1"/>
              </p:cNvSpPr>
              <p:nvPr/>
            </p:nvSpPr>
            <p:spPr bwMode="auto">
              <a:xfrm>
                <a:off x="1728" y="2332"/>
                <a:ext cx="624" cy="243"/>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新細明體"/>
                    <a:cs typeface="Arial" charset="0"/>
                  </a:rPr>
                  <a:t>S</a:t>
                </a:r>
              </a:p>
            </p:txBody>
          </p:sp>
          <p:sp>
            <p:nvSpPr>
              <p:cNvPr id="251" name="Text Box 11">
                <a:extLst>
                  <a:ext uri="{FF2B5EF4-FFF2-40B4-BE49-F238E27FC236}">
                    <a16:creationId xmlns:a16="http://schemas.microsoft.com/office/drawing/2014/main" id="{003D02D9-702E-4ACD-972E-DD52BA07C4D7}"/>
                  </a:ext>
                </a:extLst>
              </p:cNvPr>
              <p:cNvSpPr txBox="1">
                <a:spLocks noChangeArrowheads="1"/>
              </p:cNvSpPr>
              <p:nvPr/>
            </p:nvSpPr>
            <p:spPr bwMode="auto">
              <a:xfrm>
                <a:off x="48" y="3417"/>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a</a:t>
                </a:r>
              </a:p>
            </p:txBody>
          </p:sp>
          <p:sp>
            <p:nvSpPr>
              <p:cNvPr id="252" name="Text Box 12">
                <a:extLst>
                  <a:ext uri="{FF2B5EF4-FFF2-40B4-BE49-F238E27FC236}">
                    <a16:creationId xmlns:a16="http://schemas.microsoft.com/office/drawing/2014/main" id="{699F6997-1FD5-44C8-9532-B8FE13E3FD03}"/>
                  </a:ext>
                </a:extLst>
              </p:cNvPr>
              <p:cNvSpPr txBox="1">
                <a:spLocks noChangeArrowheads="1"/>
              </p:cNvSpPr>
              <p:nvPr/>
            </p:nvSpPr>
            <p:spPr bwMode="auto">
              <a:xfrm>
                <a:off x="48" y="3033"/>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b</a:t>
                </a:r>
              </a:p>
            </p:txBody>
          </p:sp>
          <p:sp>
            <p:nvSpPr>
              <p:cNvPr id="253" name="Text Box 13">
                <a:extLst>
                  <a:ext uri="{FF2B5EF4-FFF2-40B4-BE49-F238E27FC236}">
                    <a16:creationId xmlns:a16="http://schemas.microsoft.com/office/drawing/2014/main" id="{14D62667-B275-41E7-B14F-33FBAC01300E}"/>
                  </a:ext>
                </a:extLst>
              </p:cNvPr>
              <p:cNvSpPr txBox="1">
                <a:spLocks noChangeArrowheads="1"/>
              </p:cNvSpPr>
              <p:nvPr/>
            </p:nvSpPr>
            <p:spPr bwMode="auto">
              <a:xfrm>
                <a:off x="384" y="2688"/>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d</a:t>
                </a:r>
              </a:p>
            </p:txBody>
          </p:sp>
          <p:sp>
            <p:nvSpPr>
              <p:cNvPr id="254" name="Text Box 14">
                <a:extLst>
                  <a:ext uri="{FF2B5EF4-FFF2-40B4-BE49-F238E27FC236}">
                    <a16:creationId xmlns:a16="http://schemas.microsoft.com/office/drawing/2014/main" id="{985A5FBF-A1F3-4DE4-B34A-67507EF6ED7D}"/>
                  </a:ext>
                </a:extLst>
              </p:cNvPr>
              <p:cNvSpPr txBox="1">
                <a:spLocks noChangeArrowheads="1"/>
              </p:cNvSpPr>
              <p:nvPr/>
            </p:nvSpPr>
            <p:spPr bwMode="auto">
              <a:xfrm>
                <a:off x="3264" y="2640"/>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p</a:t>
                </a:r>
              </a:p>
            </p:txBody>
          </p:sp>
          <p:sp>
            <p:nvSpPr>
              <p:cNvPr id="255" name="Text Box 15">
                <a:extLst>
                  <a:ext uri="{FF2B5EF4-FFF2-40B4-BE49-F238E27FC236}">
                    <a16:creationId xmlns:a16="http://schemas.microsoft.com/office/drawing/2014/main" id="{9558FB47-96C2-45A6-9129-995A4D00B166}"/>
                  </a:ext>
                </a:extLst>
              </p:cNvPr>
              <p:cNvSpPr txBox="1">
                <a:spLocks noChangeArrowheads="1"/>
              </p:cNvSpPr>
              <p:nvPr/>
            </p:nvSpPr>
            <p:spPr bwMode="auto">
              <a:xfrm>
                <a:off x="480" y="3417"/>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a</a:t>
                </a:r>
              </a:p>
            </p:txBody>
          </p:sp>
          <p:sp>
            <p:nvSpPr>
              <p:cNvPr id="256" name="Text Box 16">
                <a:extLst>
                  <a:ext uri="{FF2B5EF4-FFF2-40B4-BE49-F238E27FC236}">
                    <a16:creationId xmlns:a16="http://schemas.microsoft.com/office/drawing/2014/main" id="{8C7EDC8C-6EFC-41B1-843C-9F9494F1A4B9}"/>
                  </a:ext>
                </a:extLst>
              </p:cNvPr>
              <p:cNvSpPr txBox="1">
                <a:spLocks noChangeArrowheads="1"/>
              </p:cNvSpPr>
              <p:nvPr/>
            </p:nvSpPr>
            <p:spPr bwMode="auto">
              <a:xfrm>
                <a:off x="480" y="3033"/>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c</a:t>
                </a:r>
              </a:p>
            </p:txBody>
          </p:sp>
          <p:cxnSp>
            <p:nvCxnSpPr>
              <p:cNvPr id="257" name="AutoShape 17">
                <a:extLst>
                  <a:ext uri="{FF2B5EF4-FFF2-40B4-BE49-F238E27FC236}">
                    <a16:creationId xmlns:a16="http://schemas.microsoft.com/office/drawing/2014/main" id="{8A933826-F09D-4E0B-B1DA-E27A8F0F2F77}"/>
                  </a:ext>
                </a:extLst>
              </p:cNvPr>
              <p:cNvCxnSpPr>
                <a:cxnSpLocks noChangeShapeType="1"/>
                <a:stCxn id="253" idx="2"/>
                <a:endCxn id="252" idx="0"/>
              </p:cNvCxnSpPr>
              <p:nvPr/>
            </p:nvCxnSpPr>
            <p:spPr bwMode="auto">
              <a:xfrm flipH="1">
                <a:off x="168" y="2953"/>
                <a:ext cx="336" cy="80"/>
              </a:xfrm>
              <a:prstGeom prst="straightConnector1">
                <a:avLst/>
              </a:prstGeom>
              <a:noFill/>
              <a:ln w="9525">
                <a:solidFill>
                  <a:srgbClr val="000000"/>
                </a:solidFill>
                <a:round/>
                <a:headEnd/>
                <a:tailEnd/>
              </a:ln>
            </p:spPr>
          </p:cxnSp>
          <p:cxnSp>
            <p:nvCxnSpPr>
              <p:cNvPr id="258" name="AutoShape 18">
                <a:extLst>
                  <a:ext uri="{FF2B5EF4-FFF2-40B4-BE49-F238E27FC236}">
                    <a16:creationId xmlns:a16="http://schemas.microsoft.com/office/drawing/2014/main" id="{78F37999-2966-407F-AA3B-712082233989}"/>
                  </a:ext>
                </a:extLst>
              </p:cNvPr>
              <p:cNvCxnSpPr>
                <a:cxnSpLocks noChangeShapeType="1"/>
                <a:stCxn id="253" idx="2"/>
                <a:endCxn id="256" idx="0"/>
              </p:cNvCxnSpPr>
              <p:nvPr/>
            </p:nvCxnSpPr>
            <p:spPr bwMode="auto">
              <a:xfrm>
                <a:off x="504" y="2953"/>
                <a:ext cx="96" cy="80"/>
              </a:xfrm>
              <a:prstGeom prst="straightConnector1">
                <a:avLst/>
              </a:prstGeom>
              <a:noFill/>
              <a:ln w="9525">
                <a:solidFill>
                  <a:srgbClr val="000000"/>
                </a:solidFill>
                <a:round/>
                <a:headEnd/>
                <a:tailEnd/>
              </a:ln>
            </p:spPr>
          </p:cxnSp>
          <p:cxnSp>
            <p:nvCxnSpPr>
              <p:cNvPr id="259" name="AutoShape 19">
                <a:extLst>
                  <a:ext uri="{FF2B5EF4-FFF2-40B4-BE49-F238E27FC236}">
                    <a16:creationId xmlns:a16="http://schemas.microsoft.com/office/drawing/2014/main" id="{072B8D85-9BBE-4CB8-A936-7B1E725E4516}"/>
                  </a:ext>
                </a:extLst>
              </p:cNvPr>
              <p:cNvCxnSpPr>
                <a:cxnSpLocks noChangeShapeType="1"/>
                <a:stCxn id="252" idx="2"/>
                <a:endCxn id="251" idx="0"/>
              </p:cNvCxnSpPr>
              <p:nvPr/>
            </p:nvCxnSpPr>
            <p:spPr bwMode="auto">
              <a:xfrm>
                <a:off x="168" y="3298"/>
                <a:ext cx="0" cy="119"/>
              </a:xfrm>
              <a:prstGeom prst="straightConnector1">
                <a:avLst/>
              </a:prstGeom>
              <a:noFill/>
              <a:ln w="9525">
                <a:solidFill>
                  <a:srgbClr val="000000"/>
                </a:solidFill>
                <a:round/>
                <a:headEnd/>
                <a:tailEnd/>
              </a:ln>
            </p:spPr>
          </p:cxnSp>
          <p:cxnSp>
            <p:nvCxnSpPr>
              <p:cNvPr id="260" name="AutoShape 20">
                <a:extLst>
                  <a:ext uri="{FF2B5EF4-FFF2-40B4-BE49-F238E27FC236}">
                    <a16:creationId xmlns:a16="http://schemas.microsoft.com/office/drawing/2014/main" id="{B45527C7-3290-4AC0-B843-33EF0FB6EB2C}"/>
                  </a:ext>
                </a:extLst>
              </p:cNvPr>
              <p:cNvCxnSpPr>
                <a:cxnSpLocks noChangeShapeType="1"/>
                <a:stCxn id="256" idx="2"/>
                <a:endCxn id="255" idx="0"/>
              </p:cNvCxnSpPr>
              <p:nvPr/>
            </p:nvCxnSpPr>
            <p:spPr bwMode="auto">
              <a:xfrm>
                <a:off x="600" y="3298"/>
                <a:ext cx="0" cy="119"/>
              </a:xfrm>
              <a:prstGeom prst="straightConnector1">
                <a:avLst/>
              </a:prstGeom>
              <a:noFill/>
              <a:ln w="9525">
                <a:solidFill>
                  <a:srgbClr val="000000"/>
                </a:solidFill>
                <a:round/>
                <a:headEnd/>
                <a:tailEnd/>
              </a:ln>
            </p:spPr>
          </p:cxnSp>
          <p:grpSp>
            <p:nvGrpSpPr>
              <p:cNvPr id="261" name="Group 21">
                <a:extLst>
                  <a:ext uri="{FF2B5EF4-FFF2-40B4-BE49-F238E27FC236}">
                    <a16:creationId xmlns:a16="http://schemas.microsoft.com/office/drawing/2014/main" id="{613F98DF-ACE2-4ABF-908F-986260A44235}"/>
                  </a:ext>
                </a:extLst>
              </p:cNvPr>
              <p:cNvGrpSpPr>
                <a:grpSpLocks/>
              </p:cNvGrpSpPr>
              <p:nvPr/>
            </p:nvGrpSpPr>
            <p:grpSpPr bwMode="auto">
              <a:xfrm>
                <a:off x="1776" y="2640"/>
                <a:ext cx="1104" cy="1714"/>
                <a:chOff x="1152" y="2640"/>
                <a:chExt cx="1104" cy="1714"/>
              </a:xfrm>
            </p:grpSpPr>
            <p:sp>
              <p:nvSpPr>
                <p:cNvPr id="288" name="Text Box 22">
                  <a:extLst>
                    <a:ext uri="{FF2B5EF4-FFF2-40B4-BE49-F238E27FC236}">
                      <a16:creationId xmlns:a16="http://schemas.microsoft.com/office/drawing/2014/main" id="{83FC9ED4-630F-48F6-AC2E-2F57A34BD89D}"/>
                    </a:ext>
                  </a:extLst>
                </p:cNvPr>
                <p:cNvSpPr txBox="1">
                  <a:spLocks noChangeArrowheads="1"/>
                </p:cNvSpPr>
                <p:nvPr/>
              </p:nvSpPr>
              <p:spPr bwMode="auto">
                <a:xfrm>
                  <a:off x="1536" y="2640"/>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e</a:t>
                  </a:r>
                </a:p>
              </p:txBody>
            </p:sp>
            <p:sp>
              <p:nvSpPr>
                <p:cNvPr id="289" name="Text Box 23">
                  <a:extLst>
                    <a:ext uri="{FF2B5EF4-FFF2-40B4-BE49-F238E27FC236}">
                      <a16:creationId xmlns:a16="http://schemas.microsoft.com/office/drawing/2014/main" id="{950CBB9A-C89A-43EF-A174-6DE3305DB82A}"/>
                    </a:ext>
                  </a:extLst>
                </p:cNvPr>
                <p:cNvSpPr txBox="1">
                  <a:spLocks noChangeArrowheads="1"/>
                </p:cNvSpPr>
                <p:nvPr/>
              </p:nvSpPr>
              <p:spPr bwMode="auto">
                <a:xfrm>
                  <a:off x="1152" y="3408"/>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p</a:t>
                  </a:r>
                </a:p>
              </p:txBody>
            </p:sp>
            <p:sp>
              <p:nvSpPr>
                <p:cNvPr id="290" name="Text Box 24">
                  <a:extLst>
                    <a:ext uri="{FF2B5EF4-FFF2-40B4-BE49-F238E27FC236}">
                      <a16:creationId xmlns:a16="http://schemas.microsoft.com/office/drawing/2014/main" id="{34875503-061E-45C6-8DB7-C2A14AE18655}"/>
                    </a:ext>
                  </a:extLst>
                </p:cNvPr>
                <p:cNvSpPr txBox="1">
                  <a:spLocks noChangeArrowheads="1"/>
                </p:cNvSpPr>
                <p:nvPr/>
              </p:nvSpPr>
              <p:spPr bwMode="auto">
                <a:xfrm>
                  <a:off x="1296" y="3024"/>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h</a:t>
                  </a:r>
                </a:p>
              </p:txBody>
            </p:sp>
            <p:sp>
              <p:nvSpPr>
                <p:cNvPr id="291" name="Text Box 25">
                  <a:extLst>
                    <a:ext uri="{FF2B5EF4-FFF2-40B4-BE49-F238E27FC236}">
                      <a16:creationId xmlns:a16="http://schemas.microsoft.com/office/drawing/2014/main" id="{A104ABDF-F94F-4EF5-A1C2-03CA1026CAF4}"/>
                    </a:ext>
                  </a:extLst>
                </p:cNvPr>
                <p:cNvSpPr txBox="1">
                  <a:spLocks noChangeArrowheads="1"/>
                </p:cNvSpPr>
                <p:nvPr/>
              </p:nvSpPr>
              <p:spPr bwMode="auto">
                <a:xfrm>
                  <a:off x="1728" y="3408"/>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f</a:t>
                  </a:r>
                </a:p>
              </p:txBody>
            </p:sp>
            <p:sp>
              <p:nvSpPr>
                <p:cNvPr id="292" name="Text Box 26">
                  <a:extLst>
                    <a:ext uri="{FF2B5EF4-FFF2-40B4-BE49-F238E27FC236}">
                      <a16:creationId xmlns:a16="http://schemas.microsoft.com/office/drawing/2014/main" id="{756D41C7-FB6C-4F14-A344-62902087A9B3}"/>
                    </a:ext>
                  </a:extLst>
                </p:cNvPr>
                <p:cNvSpPr txBox="1">
                  <a:spLocks noChangeArrowheads="1"/>
                </p:cNvSpPr>
                <p:nvPr/>
              </p:nvSpPr>
              <p:spPr bwMode="auto">
                <a:xfrm>
                  <a:off x="1728" y="3024"/>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r</a:t>
                  </a:r>
                </a:p>
              </p:txBody>
            </p:sp>
            <p:sp>
              <p:nvSpPr>
                <p:cNvPr id="293" name="Text Box 27">
                  <a:extLst>
                    <a:ext uri="{FF2B5EF4-FFF2-40B4-BE49-F238E27FC236}">
                      <a16:creationId xmlns:a16="http://schemas.microsoft.com/office/drawing/2014/main" id="{7FE34874-0002-4B7A-8EA1-E16B73DD1899}"/>
                    </a:ext>
                  </a:extLst>
                </p:cNvPr>
                <p:cNvSpPr txBox="1">
                  <a:spLocks noChangeArrowheads="1"/>
                </p:cNvSpPr>
                <p:nvPr/>
              </p:nvSpPr>
              <p:spPr bwMode="auto">
                <a:xfrm>
                  <a:off x="1440" y="3408"/>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q</a:t>
                  </a:r>
                </a:p>
              </p:txBody>
            </p:sp>
            <p:sp>
              <p:nvSpPr>
                <p:cNvPr id="294" name="Text Box 28">
                  <a:extLst>
                    <a:ext uri="{FF2B5EF4-FFF2-40B4-BE49-F238E27FC236}">
                      <a16:creationId xmlns:a16="http://schemas.microsoft.com/office/drawing/2014/main" id="{5902005E-2591-4FB4-8310-A61396F3CB70}"/>
                    </a:ext>
                  </a:extLst>
                </p:cNvPr>
                <p:cNvSpPr txBox="1">
                  <a:spLocks noChangeArrowheads="1"/>
                </p:cNvSpPr>
                <p:nvPr/>
              </p:nvSpPr>
              <p:spPr bwMode="auto">
                <a:xfrm>
                  <a:off x="1152" y="3753"/>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q</a:t>
                  </a:r>
                </a:p>
              </p:txBody>
            </p:sp>
            <p:sp>
              <p:nvSpPr>
                <p:cNvPr id="295" name="Text Box 29">
                  <a:extLst>
                    <a:ext uri="{FF2B5EF4-FFF2-40B4-BE49-F238E27FC236}">
                      <a16:creationId xmlns:a16="http://schemas.microsoft.com/office/drawing/2014/main" id="{9E05D7F2-4CB6-4006-B6F9-B3D24B431AAF}"/>
                    </a:ext>
                  </a:extLst>
                </p:cNvPr>
                <p:cNvSpPr txBox="1">
                  <a:spLocks noChangeArrowheads="1"/>
                </p:cNvSpPr>
                <p:nvPr/>
              </p:nvSpPr>
              <p:spPr bwMode="auto">
                <a:xfrm>
                  <a:off x="1584" y="3753"/>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c</a:t>
                  </a:r>
                </a:p>
              </p:txBody>
            </p:sp>
            <p:sp>
              <p:nvSpPr>
                <p:cNvPr id="296" name="Text Box 30">
                  <a:extLst>
                    <a:ext uri="{FF2B5EF4-FFF2-40B4-BE49-F238E27FC236}">
                      <a16:creationId xmlns:a16="http://schemas.microsoft.com/office/drawing/2014/main" id="{4B7DE480-C6FD-4D12-95FF-ED4D2E0AF6D4}"/>
                    </a:ext>
                  </a:extLst>
                </p:cNvPr>
                <p:cNvSpPr txBox="1">
                  <a:spLocks noChangeArrowheads="1"/>
                </p:cNvSpPr>
                <p:nvPr/>
              </p:nvSpPr>
              <p:spPr bwMode="auto">
                <a:xfrm>
                  <a:off x="1776" y="3792"/>
                  <a:ext cx="480" cy="243"/>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新細明體"/>
                      <a:cs typeface="Arial" charset="0"/>
                    </a:rPr>
                    <a:t>G</a:t>
                  </a:r>
                </a:p>
              </p:txBody>
            </p:sp>
            <p:sp>
              <p:nvSpPr>
                <p:cNvPr id="297" name="Text Box 31">
                  <a:extLst>
                    <a:ext uri="{FF2B5EF4-FFF2-40B4-BE49-F238E27FC236}">
                      <a16:creationId xmlns:a16="http://schemas.microsoft.com/office/drawing/2014/main" id="{1FB114C8-C1DB-4DEC-9951-38346F3F2E9A}"/>
                    </a:ext>
                  </a:extLst>
                </p:cNvPr>
                <p:cNvSpPr txBox="1">
                  <a:spLocks noChangeArrowheads="1"/>
                </p:cNvSpPr>
                <p:nvPr/>
              </p:nvSpPr>
              <p:spPr bwMode="auto">
                <a:xfrm>
                  <a:off x="1584" y="4089"/>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a</a:t>
                  </a:r>
                </a:p>
              </p:txBody>
            </p:sp>
            <p:cxnSp>
              <p:nvCxnSpPr>
                <p:cNvPr id="298" name="AutoShape 32">
                  <a:extLst>
                    <a:ext uri="{FF2B5EF4-FFF2-40B4-BE49-F238E27FC236}">
                      <a16:creationId xmlns:a16="http://schemas.microsoft.com/office/drawing/2014/main" id="{E3338BEE-17F0-4AE0-BC18-4FCB4FB83629}"/>
                    </a:ext>
                  </a:extLst>
                </p:cNvPr>
                <p:cNvCxnSpPr>
                  <a:cxnSpLocks noChangeShapeType="1"/>
                  <a:stCxn id="288" idx="2"/>
                  <a:endCxn id="290" idx="0"/>
                </p:cNvCxnSpPr>
                <p:nvPr/>
              </p:nvCxnSpPr>
              <p:spPr bwMode="auto">
                <a:xfrm flipH="1">
                  <a:off x="1416" y="2905"/>
                  <a:ext cx="240" cy="119"/>
                </a:xfrm>
                <a:prstGeom prst="straightConnector1">
                  <a:avLst/>
                </a:prstGeom>
                <a:noFill/>
                <a:ln w="9525">
                  <a:solidFill>
                    <a:srgbClr val="000000"/>
                  </a:solidFill>
                  <a:round/>
                  <a:headEnd/>
                  <a:tailEnd/>
                </a:ln>
              </p:spPr>
            </p:cxnSp>
            <p:cxnSp>
              <p:nvCxnSpPr>
                <p:cNvPr id="299" name="AutoShape 33">
                  <a:extLst>
                    <a:ext uri="{FF2B5EF4-FFF2-40B4-BE49-F238E27FC236}">
                      <a16:creationId xmlns:a16="http://schemas.microsoft.com/office/drawing/2014/main" id="{6C7BF508-378F-4B20-ABC0-E10ECF51F66B}"/>
                    </a:ext>
                  </a:extLst>
                </p:cNvPr>
                <p:cNvCxnSpPr>
                  <a:cxnSpLocks noChangeShapeType="1"/>
                  <a:stCxn id="288" idx="2"/>
                  <a:endCxn id="292" idx="0"/>
                </p:cNvCxnSpPr>
                <p:nvPr/>
              </p:nvCxnSpPr>
              <p:spPr bwMode="auto">
                <a:xfrm>
                  <a:off x="1656" y="2905"/>
                  <a:ext cx="192" cy="119"/>
                </a:xfrm>
                <a:prstGeom prst="straightConnector1">
                  <a:avLst/>
                </a:prstGeom>
                <a:noFill/>
                <a:ln w="9525">
                  <a:solidFill>
                    <a:srgbClr val="000000"/>
                  </a:solidFill>
                  <a:round/>
                  <a:headEnd/>
                  <a:tailEnd/>
                </a:ln>
              </p:spPr>
            </p:cxnSp>
            <p:cxnSp>
              <p:nvCxnSpPr>
                <p:cNvPr id="300" name="AutoShape 34">
                  <a:extLst>
                    <a:ext uri="{FF2B5EF4-FFF2-40B4-BE49-F238E27FC236}">
                      <a16:creationId xmlns:a16="http://schemas.microsoft.com/office/drawing/2014/main" id="{AEB189DA-E181-4722-9F46-2403D076C60E}"/>
                    </a:ext>
                  </a:extLst>
                </p:cNvPr>
                <p:cNvCxnSpPr>
                  <a:cxnSpLocks noChangeShapeType="1"/>
                  <a:stCxn id="290" idx="2"/>
                  <a:endCxn id="289" idx="0"/>
                </p:cNvCxnSpPr>
                <p:nvPr/>
              </p:nvCxnSpPr>
              <p:spPr bwMode="auto">
                <a:xfrm flipH="1">
                  <a:off x="1272" y="3289"/>
                  <a:ext cx="144" cy="119"/>
                </a:xfrm>
                <a:prstGeom prst="straightConnector1">
                  <a:avLst/>
                </a:prstGeom>
                <a:noFill/>
                <a:ln w="9525">
                  <a:solidFill>
                    <a:srgbClr val="000000"/>
                  </a:solidFill>
                  <a:round/>
                  <a:headEnd/>
                  <a:tailEnd/>
                </a:ln>
              </p:spPr>
            </p:cxnSp>
            <p:cxnSp>
              <p:nvCxnSpPr>
                <p:cNvPr id="301" name="AutoShape 35">
                  <a:extLst>
                    <a:ext uri="{FF2B5EF4-FFF2-40B4-BE49-F238E27FC236}">
                      <a16:creationId xmlns:a16="http://schemas.microsoft.com/office/drawing/2014/main" id="{4FCE2BE9-3122-423D-9B2B-D8F3C474156F}"/>
                    </a:ext>
                  </a:extLst>
                </p:cNvPr>
                <p:cNvCxnSpPr>
                  <a:cxnSpLocks noChangeShapeType="1"/>
                  <a:stCxn id="290" idx="2"/>
                  <a:endCxn id="293" idx="0"/>
                </p:cNvCxnSpPr>
                <p:nvPr/>
              </p:nvCxnSpPr>
              <p:spPr bwMode="auto">
                <a:xfrm>
                  <a:off x="1416" y="3289"/>
                  <a:ext cx="144" cy="119"/>
                </a:xfrm>
                <a:prstGeom prst="straightConnector1">
                  <a:avLst/>
                </a:prstGeom>
                <a:noFill/>
                <a:ln w="9525">
                  <a:solidFill>
                    <a:srgbClr val="000000"/>
                  </a:solidFill>
                  <a:round/>
                  <a:headEnd/>
                  <a:tailEnd/>
                </a:ln>
              </p:spPr>
            </p:cxnSp>
            <p:cxnSp>
              <p:nvCxnSpPr>
                <p:cNvPr id="302" name="AutoShape 36">
                  <a:extLst>
                    <a:ext uri="{FF2B5EF4-FFF2-40B4-BE49-F238E27FC236}">
                      <a16:creationId xmlns:a16="http://schemas.microsoft.com/office/drawing/2014/main" id="{C16BCF14-0516-4150-AB73-883D21FFE55B}"/>
                    </a:ext>
                  </a:extLst>
                </p:cNvPr>
                <p:cNvCxnSpPr>
                  <a:cxnSpLocks noChangeShapeType="1"/>
                  <a:stCxn id="292" idx="2"/>
                  <a:endCxn id="291" idx="0"/>
                </p:cNvCxnSpPr>
                <p:nvPr/>
              </p:nvCxnSpPr>
              <p:spPr bwMode="auto">
                <a:xfrm>
                  <a:off x="1848" y="3289"/>
                  <a:ext cx="0" cy="119"/>
                </a:xfrm>
                <a:prstGeom prst="straightConnector1">
                  <a:avLst/>
                </a:prstGeom>
                <a:noFill/>
                <a:ln w="9525">
                  <a:solidFill>
                    <a:srgbClr val="000000"/>
                  </a:solidFill>
                  <a:round/>
                  <a:headEnd/>
                  <a:tailEnd/>
                </a:ln>
              </p:spPr>
            </p:cxnSp>
            <p:cxnSp>
              <p:nvCxnSpPr>
                <p:cNvPr id="303" name="AutoShape 37">
                  <a:extLst>
                    <a:ext uri="{FF2B5EF4-FFF2-40B4-BE49-F238E27FC236}">
                      <a16:creationId xmlns:a16="http://schemas.microsoft.com/office/drawing/2014/main" id="{A0FE4F68-8228-4297-9782-B75CF05EAADC}"/>
                    </a:ext>
                  </a:extLst>
                </p:cNvPr>
                <p:cNvCxnSpPr>
                  <a:cxnSpLocks noChangeShapeType="1"/>
                  <a:stCxn id="289" idx="2"/>
                  <a:endCxn id="294" idx="0"/>
                </p:cNvCxnSpPr>
                <p:nvPr/>
              </p:nvCxnSpPr>
              <p:spPr bwMode="auto">
                <a:xfrm>
                  <a:off x="1272" y="3673"/>
                  <a:ext cx="0" cy="80"/>
                </a:xfrm>
                <a:prstGeom prst="straightConnector1">
                  <a:avLst/>
                </a:prstGeom>
                <a:noFill/>
                <a:ln w="9525">
                  <a:solidFill>
                    <a:srgbClr val="000000"/>
                  </a:solidFill>
                  <a:round/>
                  <a:headEnd/>
                  <a:tailEnd/>
                </a:ln>
              </p:spPr>
            </p:cxnSp>
            <p:cxnSp>
              <p:nvCxnSpPr>
                <p:cNvPr id="304" name="AutoShape 38">
                  <a:extLst>
                    <a:ext uri="{FF2B5EF4-FFF2-40B4-BE49-F238E27FC236}">
                      <a16:creationId xmlns:a16="http://schemas.microsoft.com/office/drawing/2014/main" id="{1EC9AD11-EF48-473C-BD3D-93FCD1A51956}"/>
                    </a:ext>
                  </a:extLst>
                </p:cNvPr>
                <p:cNvCxnSpPr>
                  <a:cxnSpLocks noChangeShapeType="1"/>
                  <a:stCxn id="291" idx="2"/>
                  <a:endCxn id="295" idx="0"/>
                </p:cNvCxnSpPr>
                <p:nvPr/>
              </p:nvCxnSpPr>
              <p:spPr bwMode="auto">
                <a:xfrm flipH="1">
                  <a:off x="1704" y="3673"/>
                  <a:ext cx="144" cy="80"/>
                </a:xfrm>
                <a:prstGeom prst="straightConnector1">
                  <a:avLst/>
                </a:prstGeom>
                <a:noFill/>
                <a:ln w="9525">
                  <a:solidFill>
                    <a:srgbClr val="000000"/>
                  </a:solidFill>
                  <a:round/>
                  <a:headEnd/>
                  <a:tailEnd/>
                </a:ln>
              </p:spPr>
            </p:cxnSp>
            <p:cxnSp>
              <p:nvCxnSpPr>
                <p:cNvPr id="305" name="AutoShape 39">
                  <a:extLst>
                    <a:ext uri="{FF2B5EF4-FFF2-40B4-BE49-F238E27FC236}">
                      <a16:creationId xmlns:a16="http://schemas.microsoft.com/office/drawing/2014/main" id="{E50F82A9-71A6-4194-A5AE-61C3CAF73AAB}"/>
                    </a:ext>
                  </a:extLst>
                </p:cNvPr>
                <p:cNvCxnSpPr>
                  <a:cxnSpLocks noChangeShapeType="1"/>
                  <a:stCxn id="291" idx="2"/>
                  <a:endCxn id="296" idx="0"/>
                </p:cNvCxnSpPr>
                <p:nvPr/>
              </p:nvCxnSpPr>
              <p:spPr bwMode="auto">
                <a:xfrm>
                  <a:off x="1848" y="3673"/>
                  <a:ext cx="168" cy="119"/>
                </a:xfrm>
                <a:prstGeom prst="straightConnector1">
                  <a:avLst/>
                </a:prstGeom>
                <a:noFill/>
                <a:ln w="9525">
                  <a:solidFill>
                    <a:srgbClr val="000000"/>
                  </a:solidFill>
                  <a:round/>
                  <a:headEnd/>
                  <a:tailEnd/>
                </a:ln>
              </p:spPr>
            </p:cxnSp>
            <p:cxnSp>
              <p:nvCxnSpPr>
                <p:cNvPr id="306" name="AutoShape 40">
                  <a:extLst>
                    <a:ext uri="{FF2B5EF4-FFF2-40B4-BE49-F238E27FC236}">
                      <a16:creationId xmlns:a16="http://schemas.microsoft.com/office/drawing/2014/main" id="{436C481B-1C4C-4172-BBBB-7249FD1B8226}"/>
                    </a:ext>
                  </a:extLst>
                </p:cNvPr>
                <p:cNvCxnSpPr>
                  <a:cxnSpLocks noChangeShapeType="1"/>
                  <a:stCxn id="295" idx="2"/>
                  <a:endCxn id="297" idx="0"/>
                </p:cNvCxnSpPr>
                <p:nvPr/>
              </p:nvCxnSpPr>
              <p:spPr bwMode="auto">
                <a:xfrm>
                  <a:off x="1704" y="4018"/>
                  <a:ext cx="0" cy="71"/>
                </a:xfrm>
                <a:prstGeom prst="straightConnector1">
                  <a:avLst/>
                </a:prstGeom>
                <a:noFill/>
                <a:ln w="9525">
                  <a:solidFill>
                    <a:srgbClr val="000000"/>
                  </a:solidFill>
                  <a:round/>
                  <a:headEnd/>
                  <a:tailEnd/>
                </a:ln>
              </p:spPr>
            </p:cxnSp>
          </p:grpSp>
          <p:sp>
            <p:nvSpPr>
              <p:cNvPr id="262" name="Text Box 41">
                <a:extLst>
                  <a:ext uri="{FF2B5EF4-FFF2-40B4-BE49-F238E27FC236}">
                    <a16:creationId xmlns:a16="http://schemas.microsoft.com/office/drawing/2014/main" id="{A85A02E7-0DCA-47FC-A2AC-BC6BD5B3AA93}"/>
                  </a:ext>
                </a:extLst>
              </p:cNvPr>
              <p:cNvSpPr txBox="1">
                <a:spLocks noChangeArrowheads="1"/>
              </p:cNvSpPr>
              <p:nvPr/>
            </p:nvSpPr>
            <p:spPr bwMode="auto">
              <a:xfrm>
                <a:off x="3264" y="2994"/>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q</a:t>
                </a:r>
              </a:p>
            </p:txBody>
          </p:sp>
          <p:cxnSp>
            <p:nvCxnSpPr>
              <p:cNvPr id="263" name="AutoShape 42">
                <a:extLst>
                  <a:ext uri="{FF2B5EF4-FFF2-40B4-BE49-F238E27FC236}">
                    <a16:creationId xmlns:a16="http://schemas.microsoft.com/office/drawing/2014/main" id="{9BABD41E-B697-4D6F-A044-69B206DA44FE}"/>
                  </a:ext>
                </a:extLst>
              </p:cNvPr>
              <p:cNvCxnSpPr>
                <a:cxnSpLocks noChangeShapeType="1"/>
                <a:stCxn id="254" idx="2"/>
                <a:endCxn id="262" idx="0"/>
              </p:cNvCxnSpPr>
              <p:nvPr/>
            </p:nvCxnSpPr>
            <p:spPr bwMode="auto">
              <a:xfrm>
                <a:off x="3384" y="2905"/>
                <a:ext cx="0" cy="89"/>
              </a:xfrm>
              <a:prstGeom prst="straightConnector1">
                <a:avLst/>
              </a:prstGeom>
              <a:noFill/>
              <a:ln w="9525">
                <a:solidFill>
                  <a:srgbClr val="000000"/>
                </a:solidFill>
                <a:round/>
                <a:headEnd/>
                <a:tailEnd/>
              </a:ln>
            </p:spPr>
          </p:cxnSp>
          <p:grpSp>
            <p:nvGrpSpPr>
              <p:cNvPr id="264" name="Group 43">
                <a:extLst>
                  <a:ext uri="{FF2B5EF4-FFF2-40B4-BE49-F238E27FC236}">
                    <a16:creationId xmlns:a16="http://schemas.microsoft.com/office/drawing/2014/main" id="{53D8267D-F512-4B04-B489-C95510A72AB9}"/>
                  </a:ext>
                </a:extLst>
              </p:cNvPr>
              <p:cNvGrpSpPr>
                <a:grpSpLocks/>
              </p:cNvGrpSpPr>
              <p:nvPr/>
            </p:nvGrpSpPr>
            <p:grpSpPr bwMode="auto">
              <a:xfrm>
                <a:off x="624" y="3024"/>
                <a:ext cx="1104" cy="1714"/>
                <a:chOff x="1152" y="2640"/>
                <a:chExt cx="1104" cy="1714"/>
              </a:xfrm>
            </p:grpSpPr>
            <p:sp>
              <p:nvSpPr>
                <p:cNvPr id="269" name="Text Box 44">
                  <a:extLst>
                    <a:ext uri="{FF2B5EF4-FFF2-40B4-BE49-F238E27FC236}">
                      <a16:creationId xmlns:a16="http://schemas.microsoft.com/office/drawing/2014/main" id="{F3755271-3B53-4C95-9AE1-0BEFE003B04E}"/>
                    </a:ext>
                  </a:extLst>
                </p:cNvPr>
                <p:cNvSpPr txBox="1">
                  <a:spLocks noChangeArrowheads="1"/>
                </p:cNvSpPr>
                <p:nvPr/>
              </p:nvSpPr>
              <p:spPr bwMode="auto">
                <a:xfrm>
                  <a:off x="1536" y="2640"/>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e</a:t>
                  </a:r>
                </a:p>
              </p:txBody>
            </p:sp>
            <p:sp>
              <p:nvSpPr>
                <p:cNvPr id="270" name="Text Box 45">
                  <a:extLst>
                    <a:ext uri="{FF2B5EF4-FFF2-40B4-BE49-F238E27FC236}">
                      <a16:creationId xmlns:a16="http://schemas.microsoft.com/office/drawing/2014/main" id="{EA9D261B-6678-4025-A843-0F0CF45DD2A6}"/>
                    </a:ext>
                  </a:extLst>
                </p:cNvPr>
                <p:cNvSpPr txBox="1">
                  <a:spLocks noChangeArrowheads="1"/>
                </p:cNvSpPr>
                <p:nvPr/>
              </p:nvSpPr>
              <p:spPr bwMode="auto">
                <a:xfrm>
                  <a:off x="1152" y="3408"/>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p</a:t>
                  </a:r>
                </a:p>
              </p:txBody>
            </p:sp>
            <p:sp>
              <p:nvSpPr>
                <p:cNvPr id="271" name="Text Box 46">
                  <a:extLst>
                    <a:ext uri="{FF2B5EF4-FFF2-40B4-BE49-F238E27FC236}">
                      <a16:creationId xmlns:a16="http://schemas.microsoft.com/office/drawing/2014/main" id="{92323999-7D47-476B-BAA9-CEA8E73734C1}"/>
                    </a:ext>
                  </a:extLst>
                </p:cNvPr>
                <p:cNvSpPr txBox="1">
                  <a:spLocks noChangeArrowheads="1"/>
                </p:cNvSpPr>
                <p:nvPr/>
              </p:nvSpPr>
              <p:spPr bwMode="auto">
                <a:xfrm>
                  <a:off x="1296" y="3024"/>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h</a:t>
                  </a:r>
                </a:p>
              </p:txBody>
            </p:sp>
            <p:sp>
              <p:nvSpPr>
                <p:cNvPr id="272" name="Text Box 47">
                  <a:extLst>
                    <a:ext uri="{FF2B5EF4-FFF2-40B4-BE49-F238E27FC236}">
                      <a16:creationId xmlns:a16="http://schemas.microsoft.com/office/drawing/2014/main" id="{1F36E0A1-1610-4F8F-9CBF-E9B78F997272}"/>
                    </a:ext>
                  </a:extLst>
                </p:cNvPr>
                <p:cNvSpPr txBox="1">
                  <a:spLocks noChangeArrowheads="1"/>
                </p:cNvSpPr>
                <p:nvPr/>
              </p:nvSpPr>
              <p:spPr bwMode="auto">
                <a:xfrm>
                  <a:off x="1728" y="3408"/>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f</a:t>
                  </a:r>
                </a:p>
              </p:txBody>
            </p:sp>
            <p:sp>
              <p:nvSpPr>
                <p:cNvPr id="273" name="Text Box 48">
                  <a:extLst>
                    <a:ext uri="{FF2B5EF4-FFF2-40B4-BE49-F238E27FC236}">
                      <a16:creationId xmlns:a16="http://schemas.microsoft.com/office/drawing/2014/main" id="{56C73992-21F9-43E5-BBD2-81CB8C9D8FEE}"/>
                    </a:ext>
                  </a:extLst>
                </p:cNvPr>
                <p:cNvSpPr txBox="1">
                  <a:spLocks noChangeArrowheads="1"/>
                </p:cNvSpPr>
                <p:nvPr/>
              </p:nvSpPr>
              <p:spPr bwMode="auto">
                <a:xfrm>
                  <a:off x="1728" y="3024"/>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r</a:t>
                  </a:r>
                </a:p>
              </p:txBody>
            </p:sp>
            <p:sp>
              <p:nvSpPr>
                <p:cNvPr id="274" name="Text Box 49">
                  <a:extLst>
                    <a:ext uri="{FF2B5EF4-FFF2-40B4-BE49-F238E27FC236}">
                      <a16:creationId xmlns:a16="http://schemas.microsoft.com/office/drawing/2014/main" id="{B47E27A4-22A1-4FE3-AFE0-224FA4060B0F}"/>
                    </a:ext>
                  </a:extLst>
                </p:cNvPr>
                <p:cNvSpPr txBox="1">
                  <a:spLocks noChangeArrowheads="1"/>
                </p:cNvSpPr>
                <p:nvPr/>
              </p:nvSpPr>
              <p:spPr bwMode="auto">
                <a:xfrm>
                  <a:off x="1440" y="3408"/>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q</a:t>
                  </a:r>
                </a:p>
              </p:txBody>
            </p:sp>
            <p:sp>
              <p:nvSpPr>
                <p:cNvPr id="275" name="Text Box 50">
                  <a:extLst>
                    <a:ext uri="{FF2B5EF4-FFF2-40B4-BE49-F238E27FC236}">
                      <a16:creationId xmlns:a16="http://schemas.microsoft.com/office/drawing/2014/main" id="{5AE60F35-5CF9-4379-BBE5-9583065FAC20}"/>
                    </a:ext>
                  </a:extLst>
                </p:cNvPr>
                <p:cNvSpPr txBox="1">
                  <a:spLocks noChangeArrowheads="1"/>
                </p:cNvSpPr>
                <p:nvPr/>
              </p:nvSpPr>
              <p:spPr bwMode="auto">
                <a:xfrm>
                  <a:off x="1152" y="3753"/>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q</a:t>
                  </a:r>
                </a:p>
              </p:txBody>
            </p:sp>
            <p:sp>
              <p:nvSpPr>
                <p:cNvPr id="276" name="Text Box 51">
                  <a:extLst>
                    <a:ext uri="{FF2B5EF4-FFF2-40B4-BE49-F238E27FC236}">
                      <a16:creationId xmlns:a16="http://schemas.microsoft.com/office/drawing/2014/main" id="{09CAF8EF-9957-4A2A-88E3-5FD61792E5A6}"/>
                    </a:ext>
                  </a:extLst>
                </p:cNvPr>
                <p:cNvSpPr txBox="1">
                  <a:spLocks noChangeArrowheads="1"/>
                </p:cNvSpPr>
                <p:nvPr/>
              </p:nvSpPr>
              <p:spPr bwMode="auto">
                <a:xfrm>
                  <a:off x="1584" y="3753"/>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c</a:t>
                  </a:r>
                </a:p>
              </p:txBody>
            </p:sp>
            <p:sp>
              <p:nvSpPr>
                <p:cNvPr id="277" name="Text Box 52">
                  <a:extLst>
                    <a:ext uri="{FF2B5EF4-FFF2-40B4-BE49-F238E27FC236}">
                      <a16:creationId xmlns:a16="http://schemas.microsoft.com/office/drawing/2014/main" id="{FECC1F36-FC54-4DC0-9A84-36BBC01CCDD1}"/>
                    </a:ext>
                  </a:extLst>
                </p:cNvPr>
                <p:cNvSpPr txBox="1">
                  <a:spLocks noChangeArrowheads="1"/>
                </p:cNvSpPr>
                <p:nvPr/>
              </p:nvSpPr>
              <p:spPr bwMode="auto">
                <a:xfrm>
                  <a:off x="1776" y="3792"/>
                  <a:ext cx="480" cy="243"/>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新細明體"/>
                      <a:cs typeface="Arial" charset="0"/>
                    </a:rPr>
                    <a:t>G</a:t>
                  </a:r>
                </a:p>
              </p:txBody>
            </p:sp>
            <p:sp>
              <p:nvSpPr>
                <p:cNvPr id="278" name="Text Box 53">
                  <a:extLst>
                    <a:ext uri="{FF2B5EF4-FFF2-40B4-BE49-F238E27FC236}">
                      <a16:creationId xmlns:a16="http://schemas.microsoft.com/office/drawing/2014/main" id="{08A4E1DF-2C50-4AA3-B67F-5BB03F3F3DDC}"/>
                    </a:ext>
                  </a:extLst>
                </p:cNvPr>
                <p:cNvSpPr txBox="1">
                  <a:spLocks noChangeArrowheads="1"/>
                </p:cNvSpPr>
                <p:nvPr/>
              </p:nvSpPr>
              <p:spPr bwMode="auto">
                <a:xfrm>
                  <a:off x="1584" y="4089"/>
                  <a:ext cx="240" cy="265"/>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新細明體"/>
                      <a:cs typeface="Arial" charset="0"/>
                    </a:rPr>
                    <a:t>a</a:t>
                  </a:r>
                </a:p>
              </p:txBody>
            </p:sp>
            <p:cxnSp>
              <p:nvCxnSpPr>
                <p:cNvPr id="279" name="AutoShape 54">
                  <a:extLst>
                    <a:ext uri="{FF2B5EF4-FFF2-40B4-BE49-F238E27FC236}">
                      <a16:creationId xmlns:a16="http://schemas.microsoft.com/office/drawing/2014/main" id="{858495E0-1DA6-48D8-B691-FEF2FE2654D8}"/>
                    </a:ext>
                  </a:extLst>
                </p:cNvPr>
                <p:cNvCxnSpPr>
                  <a:cxnSpLocks noChangeShapeType="1"/>
                  <a:stCxn id="269" idx="2"/>
                  <a:endCxn id="271" idx="0"/>
                </p:cNvCxnSpPr>
                <p:nvPr/>
              </p:nvCxnSpPr>
              <p:spPr bwMode="auto">
                <a:xfrm flipH="1">
                  <a:off x="1416" y="2905"/>
                  <a:ext cx="240" cy="119"/>
                </a:xfrm>
                <a:prstGeom prst="straightConnector1">
                  <a:avLst/>
                </a:prstGeom>
                <a:noFill/>
                <a:ln w="9525">
                  <a:solidFill>
                    <a:srgbClr val="000000"/>
                  </a:solidFill>
                  <a:round/>
                  <a:headEnd/>
                  <a:tailEnd/>
                </a:ln>
              </p:spPr>
            </p:cxnSp>
            <p:cxnSp>
              <p:nvCxnSpPr>
                <p:cNvPr id="280" name="AutoShape 55">
                  <a:extLst>
                    <a:ext uri="{FF2B5EF4-FFF2-40B4-BE49-F238E27FC236}">
                      <a16:creationId xmlns:a16="http://schemas.microsoft.com/office/drawing/2014/main" id="{5F1AA4BF-BB00-4825-A61D-6D7647A79C68}"/>
                    </a:ext>
                  </a:extLst>
                </p:cNvPr>
                <p:cNvCxnSpPr>
                  <a:cxnSpLocks noChangeShapeType="1"/>
                  <a:stCxn id="269" idx="2"/>
                  <a:endCxn id="273" idx="0"/>
                </p:cNvCxnSpPr>
                <p:nvPr/>
              </p:nvCxnSpPr>
              <p:spPr bwMode="auto">
                <a:xfrm>
                  <a:off x="1656" y="2905"/>
                  <a:ext cx="192" cy="119"/>
                </a:xfrm>
                <a:prstGeom prst="straightConnector1">
                  <a:avLst/>
                </a:prstGeom>
                <a:noFill/>
                <a:ln w="9525">
                  <a:solidFill>
                    <a:srgbClr val="000000"/>
                  </a:solidFill>
                  <a:round/>
                  <a:headEnd/>
                  <a:tailEnd/>
                </a:ln>
              </p:spPr>
            </p:cxnSp>
            <p:cxnSp>
              <p:nvCxnSpPr>
                <p:cNvPr id="281" name="AutoShape 56">
                  <a:extLst>
                    <a:ext uri="{FF2B5EF4-FFF2-40B4-BE49-F238E27FC236}">
                      <a16:creationId xmlns:a16="http://schemas.microsoft.com/office/drawing/2014/main" id="{E3B40824-31CF-40DC-8F26-186EA86FDCF0}"/>
                    </a:ext>
                  </a:extLst>
                </p:cNvPr>
                <p:cNvCxnSpPr>
                  <a:cxnSpLocks noChangeShapeType="1"/>
                  <a:stCxn id="271" idx="2"/>
                  <a:endCxn id="270" idx="0"/>
                </p:cNvCxnSpPr>
                <p:nvPr/>
              </p:nvCxnSpPr>
              <p:spPr bwMode="auto">
                <a:xfrm flipH="1">
                  <a:off x="1272" y="3289"/>
                  <a:ext cx="144" cy="119"/>
                </a:xfrm>
                <a:prstGeom prst="straightConnector1">
                  <a:avLst/>
                </a:prstGeom>
                <a:noFill/>
                <a:ln w="9525">
                  <a:solidFill>
                    <a:srgbClr val="000000"/>
                  </a:solidFill>
                  <a:round/>
                  <a:headEnd/>
                  <a:tailEnd/>
                </a:ln>
              </p:spPr>
            </p:cxnSp>
            <p:cxnSp>
              <p:nvCxnSpPr>
                <p:cNvPr id="282" name="AutoShape 57">
                  <a:extLst>
                    <a:ext uri="{FF2B5EF4-FFF2-40B4-BE49-F238E27FC236}">
                      <a16:creationId xmlns:a16="http://schemas.microsoft.com/office/drawing/2014/main" id="{774DDF60-673F-4860-941C-639FA7AE164B}"/>
                    </a:ext>
                  </a:extLst>
                </p:cNvPr>
                <p:cNvCxnSpPr>
                  <a:cxnSpLocks noChangeShapeType="1"/>
                  <a:stCxn id="271" idx="2"/>
                  <a:endCxn id="274" idx="0"/>
                </p:cNvCxnSpPr>
                <p:nvPr/>
              </p:nvCxnSpPr>
              <p:spPr bwMode="auto">
                <a:xfrm>
                  <a:off x="1416" y="3289"/>
                  <a:ext cx="144" cy="119"/>
                </a:xfrm>
                <a:prstGeom prst="straightConnector1">
                  <a:avLst/>
                </a:prstGeom>
                <a:noFill/>
                <a:ln w="9525">
                  <a:solidFill>
                    <a:srgbClr val="000000"/>
                  </a:solidFill>
                  <a:round/>
                  <a:headEnd/>
                  <a:tailEnd/>
                </a:ln>
              </p:spPr>
            </p:cxnSp>
            <p:cxnSp>
              <p:nvCxnSpPr>
                <p:cNvPr id="283" name="AutoShape 58">
                  <a:extLst>
                    <a:ext uri="{FF2B5EF4-FFF2-40B4-BE49-F238E27FC236}">
                      <a16:creationId xmlns:a16="http://schemas.microsoft.com/office/drawing/2014/main" id="{91D73C40-75FC-42B7-9448-450D7CEDFB1D}"/>
                    </a:ext>
                  </a:extLst>
                </p:cNvPr>
                <p:cNvCxnSpPr>
                  <a:cxnSpLocks noChangeShapeType="1"/>
                  <a:stCxn id="273" idx="2"/>
                  <a:endCxn id="272" idx="0"/>
                </p:cNvCxnSpPr>
                <p:nvPr/>
              </p:nvCxnSpPr>
              <p:spPr bwMode="auto">
                <a:xfrm>
                  <a:off x="1848" y="3289"/>
                  <a:ext cx="0" cy="119"/>
                </a:xfrm>
                <a:prstGeom prst="straightConnector1">
                  <a:avLst/>
                </a:prstGeom>
                <a:noFill/>
                <a:ln w="9525">
                  <a:solidFill>
                    <a:srgbClr val="000000"/>
                  </a:solidFill>
                  <a:round/>
                  <a:headEnd/>
                  <a:tailEnd/>
                </a:ln>
              </p:spPr>
            </p:cxnSp>
            <p:cxnSp>
              <p:nvCxnSpPr>
                <p:cNvPr id="284" name="AutoShape 59">
                  <a:extLst>
                    <a:ext uri="{FF2B5EF4-FFF2-40B4-BE49-F238E27FC236}">
                      <a16:creationId xmlns:a16="http://schemas.microsoft.com/office/drawing/2014/main" id="{9383C9B2-8791-4E9C-85C5-9CBD547E726C}"/>
                    </a:ext>
                  </a:extLst>
                </p:cNvPr>
                <p:cNvCxnSpPr>
                  <a:cxnSpLocks noChangeShapeType="1"/>
                  <a:stCxn id="270" idx="2"/>
                  <a:endCxn id="275" idx="0"/>
                </p:cNvCxnSpPr>
                <p:nvPr/>
              </p:nvCxnSpPr>
              <p:spPr bwMode="auto">
                <a:xfrm>
                  <a:off x="1272" y="3673"/>
                  <a:ext cx="0" cy="80"/>
                </a:xfrm>
                <a:prstGeom prst="straightConnector1">
                  <a:avLst/>
                </a:prstGeom>
                <a:noFill/>
                <a:ln w="9525">
                  <a:solidFill>
                    <a:srgbClr val="000000"/>
                  </a:solidFill>
                  <a:round/>
                  <a:headEnd/>
                  <a:tailEnd/>
                </a:ln>
              </p:spPr>
            </p:cxnSp>
            <p:cxnSp>
              <p:nvCxnSpPr>
                <p:cNvPr id="285" name="AutoShape 60">
                  <a:extLst>
                    <a:ext uri="{FF2B5EF4-FFF2-40B4-BE49-F238E27FC236}">
                      <a16:creationId xmlns:a16="http://schemas.microsoft.com/office/drawing/2014/main" id="{F0C42A13-D6A8-45DF-B8E7-18749938D07C}"/>
                    </a:ext>
                  </a:extLst>
                </p:cNvPr>
                <p:cNvCxnSpPr>
                  <a:cxnSpLocks noChangeShapeType="1"/>
                  <a:stCxn id="272" idx="2"/>
                  <a:endCxn id="276" idx="0"/>
                </p:cNvCxnSpPr>
                <p:nvPr/>
              </p:nvCxnSpPr>
              <p:spPr bwMode="auto">
                <a:xfrm flipH="1">
                  <a:off x="1704" y="3673"/>
                  <a:ext cx="144" cy="80"/>
                </a:xfrm>
                <a:prstGeom prst="straightConnector1">
                  <a:avLst/>
                </a:prstGeom>
                <a:noFill/>
                <a:ln w="9525">
                  <a:solidFill>
                    <a:srgbClr val="000000"/>
                  </a:solidFill>
                  <a:round/>
                  <a:headEnd/>
                  <a:tailEnd/>
                </a:ln>
              </p:spPr>
            </p:cxnSp>
            <p:cxnSp>
              <p:nvCxnSpPr>
                <p:cNvPr id="286" name="AutoShape 61">
                  <a:extLst>
                    <a:ext uri="{FF2B5EF4-FFF2-40B4-BE49-F238E27FC236}">
                      <a16:creationId xmlns:a16="http://schemas.microsoft.com/office/drawing/2014/main" id="{824B6994-FE77-46F1-9A3F-A111A3459593}"/>
                    </a:ext>
                  </a:extLst>
                </p:cNvPr>
                <p:cNvCxnSpPr>
                  <a:cxnSpLocks noChangeShapeType="1"/>
                  <a:stCxn id="272" idx="2"/>
                  <a:endCxn id="277" idx="0"/>
                </p:cNvCxnSpPr>
                <p:nvPr/>
              </p:nvCxnSpPr>
              <p:spPr bwMode="auto">
                <a:xfrm>
                  <a:off x="1848" y="3673"/>
                  <a:ext cx="168" cy="119"/>
                </a:xfrm>
                <a:prstGeom prst="straightConnector1">
                  <a:avLst/>
                </a:prstGeom>
                <a:noFill/>
                <a:ln w="9525">
                  <a:solidFill>
                    <a:srgbClr val="000000"/>
                  </a:solidFill>
                  <a:round/>
                  <a:headEnd/>
                  <a:tailEnd/>
                </a:ln>
              </p:spPr>
            </p:cxnSp>
            <p:cxnSp>
              <p:nvCxnSpPr>
                <p:cNvPr id="287" name="AutoShape 62">
                  <a:extLst>
                    <a:ext uri="{FF2B5EF4-FFF2-40B4-BE49-F238E27FC236}">
                      <a16:creationId xmlns:a16="http://schemas.microsoft.com/office/drawing/2014/main" id="{925F9166-A56E-4030-8E2C-F4E12A916FE6}"/>
                    </a:ext>
                  </a:extLst>
                </p:cNvPr>
                <p:cNvCxnSpPr>
                  <a:cxnSpLocks noChangeShapeType="1"/>
                  <a:stCxn id="276" idx="2"/>
                  <a:endCxn id="278" idx="0"/>
                </p:cNvCxnSpPr>
                <p:nvPr/>
              </p:nvCxnSpPr>
              <p:spPr bwMode="auto">
                <a:xfrm>
                  <a:off x="1704" y="4018"/>
                  <a:ext cx="0" cy="71"/>
                </a:xfrm>
                <a:prstGeom prst="straightConnector1">
                  <a:avLst/>
                </a:prstGeom>
                <a:noFill/>
                <a:ln w="9525">
                  <a:solidFill>
                    <a:srgbClr val="000000"/>
                  </a:solidFill>
                  <a:round/>
                  <a:headEnd/>
                  <a:tailEnd/>
                </a:ln>
              </p:spPr>
            </p:cxnSp>
          </p:grpSp>
          <p:cxnSp>
            <p:nvCxnSpPr>
              <p:cNvPr id="265" name="AutoShape 63">
                <a:extLst>
                  <a:ext uri="{FF2B5EF4-FFF2-40B4-BE49-F238E27FC236}">
                    <a16:creationId xmlns:a16="http://schemas.microsoft.com/office/drawing/2014/main" id="{FFD08E5B-AD64-4B82-937C-D35E2014D32A}"/>
                  </a:ext>
                </a:extLst>
              </p:cNvPr>
              <p:cNvCxnSpPr>
                <a:cxnSpLocks noChangeShapeType="1"/>
                <a:stCxn id="253" idx="2"/>
                <a:endCxn id="269" idx="0"/>
              </p:cNvCxnSpPr>
              <p:nvPr/>
            </p:nvCxnSpPr>
            <p:spPr bwMode="auto">
              <a:xfrm>
                <a:off x="504" y="2953"/>
                <a:ext cx="624" cy="71"/>
              </a:xfrm>
              <a:prstGeom prst="straightConnector1">
                <a:avLst/>
              </a:prstGeom>
              <a:noFill/>
              <a:ln w="9525">
                <a:solidFill>
                  <a:srgbClr val="000000"/>
                </a:solidFill>
                <a:round/>
                <a:headEnd/>
                <a:tailEnd/>
              </a:ln>
            </p:spPr>
          </p:cxnSp>
          <p:cxnSp>
            <p:nvCxnSpPr>
              <p:cNvPr id="266" name="AutoShape 64">
                <a:extLst>
                  <a:ext uri="{FF2B5EF4-FFF2-40B4-BE49-F238E27FC236}">
                    <a16:creationId xmlns:a16="http://schemas.microsoft.com/office/drawing/2014/main" id="{702749EB-B40A-43B3-83A1-7269964D3A8C}"/>
                  </a:ext>
                </a:extLst>
              </p:cNvPr>
              <p:cNvCxnSpPr>
                <a:cxnSpLocks noChangeShapeType="1"/>
                <a:stCxn id="250" idx="2"/>
                <a:endCxn id="253" idx="0"/>
              </p:cNvCxnSpPr>
              <p:nvPr/>
            </p:nvCxnSpPr>
            <p:spPr bwMode="auto">
              <a:xfrm flipH="1">
                <a:off x="504" y="2575"/>
                <a:ext cx="1536" cy="113"/>
              </a:xfrm>
              <a:prstGeom prst="straightConnector1">
                <a:avLst/>
              </a:prstGeom>
              <a:noFill/>
              <a:ln w="9525">
                <a:solidFill>
                  <a:srgbClr val="000000"/>
                </a:solidFill>
                <a:round/>
                <a:headEnd/>
                <a:tailEnd/>
              </a:ln>
            </p:spPr>
          </p:cxnSp>
          <p:cxnSp>
            <p:nvCxnSpPr>
              <p:cNvPr id="267" name="AutoShape 65">
                <a:extLst>
                  <a:ext uri="{FF2B5EF4-FFF2-40B4-BE49-F238E27FC236}">
                    <a16:creationId xmlns:a16="http://schemas.microsoft.com/office/drawing/2014/main" id="{35D8EE01-1F47-45B7-9239-9B4F0D36C176}"/>
                  </a:ext>
                </a:extLst>
              </p:cNvPr>
              <p:cNvCxnSpPr>
                <a:cxnSpLocks noChangeShapeType="1"/>
                <a:stCxn id="250" idx="2"/>
                <a:endCxn id="288" idx="0"/>
              </p:cNvCxnSpPr>
              <p:nvPr/>
            </p:nvCxnSpPr>
            <p:spPr bwMode="auto">
              <a:xfrm>
                <a:off x="2040" y="2575"/>
                <a:ext cx="240" cy="65"/>
              </a:xfrm>
              <a:prstGeom prst="straightConnector1">
                <a:avLst/>
              </a:prstGeom>
              <a:noFill/>
              <a:ln w="9525">
                <a:solidFill>
                  <a:srgbClr val="000000"/>
                </a:solidFill>
                <a:round/>
                <a:headEnd/>
                <a:tailEnd/>
              </a:ln>
            </p:spPr>
          </p:cxnSp>
          <p:cxnSp>
            <p:nvCxnSpPr>
              <p:cNvPr id="268" name="AutoShape 66">
                <a:extLst>
                  <a:ext uri="{FF2B5EF4-FFF2-40B4-BE49-F238E27FC236}">
                    <a16:creationId xmlns:a16="http://schemas.microsoft.com/office/drawing/2014/main" id="{B5D0BBC4-1254-4EF5-8E98-B679E35F86FD}"/>
                  </a:ext>
                </a:extLst>
              </p:cNvPr>
              <p:cNvCxnSpPr>
                <a:cxnSpLocks noChangeShapeType="1"/>
                <a:stCxn id="250" idx="2"/>
                <a:endCxn id="254" idx="0"/>
              </p:cNvCxnSpPr>
              <p:nvPr/>
            </p:nvCxnSpPr>
            <p:spPr bwMode="auto">
              <a:xfrm>
                <a:off x="2040" y="2575"/>
                <a:ext cx="1344" cy="65"/>
              </a:xfrm>
              <a:prstGeom prst="straightConnector1">
                <a:avLst/>
              </a:prstGeom>
              <a:noFill/>
              <a:ln w="9525">
                <a:solidFill>
                  <a:srgbClr val="000000"/>
                </a:solidFill>
                <a:round/>
                <a:headEnd/>
                <a:tailEnd/>
              </a:ln>
            </p:spPr>
          </p:cxnSp>
        </p:grpSp>
        <p:sp>
          <p:nvSpPr>
            <p:cNvPr id="206" name="Oval 68">
              <a:extLst>
                <a:ext uri="{FF2B5EF4-FFF2-40B4-BE49-F238E27FC236}">
                  <a16:creationId xmlns:a16="http://schemas.microsoft.com/office/drawing/2014/main" id="{8D2CF41E-DEEC-460E-B2B9-9174F779687E}"/>
                </a:ext>
              </a:extLst>
            </p:cNvPr>
            <p:cNvSpPr>
              <a:spLocks noChangeArrowheads="1"/>
            </p:cNvSpPr>
            <p:nvPr/>
          </p:nvSpPr>
          <p:spPr bwMode="auto">
            <a:xfrm>
              <a:off x="6243639" y="3425826"/>
              <a:ext cx="290512" cy="265113"/>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07" name="Oval 69">
              <a:extLst>
                <a:ext uri="{FF2B5EF4-FFF2-40B4-BE49-F238E27FC236}">
                  <a16:creationId xmlns:a16="http://schemas.microsoft.com/office/drawing/2014/main" id="{C1ED7D71-9230-4E1B-9331-2EAB4AC5F3A4}"/>
                </a:ext>
              </a:extLst>
            </p:cNvPr>
            <p:cNvSpPr>
              <a:spLocks noChangeArrowheads="1"/>
            </p:cNvSpPr>
            <p:nvPr/>
          </p:nvSpPr>
          <p:spPr bwMode="auto">
            <a:xfrm>
              <a:off x="6245230" y="3427411"/>
              <a:ext cx="290513"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08" name="Oval 70">
              <a:extLst>
                <a:ext uri="{FF2B5EF4-FFF2-40B4-BE49-F238E27FC236}">
                  <a16:creationId xmlns:a16="http://schemas.microsoft.com/office/drawing/2014/main" id="{3910B512-799F-4CB8-BD49-F647788A0448}"/>
                </a:ext>
              </a:extLst>
            </p:cNvPr>
            <p:cNvSpPr>
              <a:spLocks noChangeArrowheads="1"/>
            </p:cNvSpPr>
            <p:nvPr/>
          </p:nvSpPr>
          <p:spPr bwMode="auto">
            <a:xfrm>
              <a:off x="3833815" y="3921126"/>
              <a:ext cx="290512" cy="265113"/>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09" name="Oval 71">
              <a:extLst>
                <a:ext uri="{FF2B5EF4-FFF2-40B4-BE49-F238E27FC236}">
                  <a16:creationId xmlns:a16="http://schemas.microsoft.com/office/drawing/2014/main" id="{92C30206-D73C-44EA-A632-7E2205FAAAA3}"/>
                </a:ext>
              </a:extLst>
            </p:cNvPr>
            <p:cNvSpPr>
              <a:spLocks noChangeArrowheads="1"/>
            </p:cNvSpPr>
            <p:nvPr/>
          </p:nvSpPr>
          <p:spPr bwMode="auto">
            <a:xfrm>
              <a:off x="6627815" y="3854451"/>
              <a:ext cx="290512" cy="265113"/>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10" name="Oval 72">
              <a:extLst>
                <a:ext uri="{FF2B5EF4-FFF2-40B4-BE49-F238E27FC236}">
                  <a16:creationId xmlns:a16="http://schemas.microsoft.com/office/drawing/2014/main" id="{E381D64E-A962-4863-AB3B-C9FC90E98A50}"/>
                </a:ext>
              </a:extLst>
            </p:cNvPr>
            <p:cNvSpPr>
              <a:spLocks noChangeArrowheads="1"/>
            </p:cNvSpPr>
            <p:nvPr/>
          </p:nvSpPr>
          <p:spPr bwMode="auto">
            <a:xfrm>
              <a:off x="8372480" y="3870326"/>
              <a:ext cx="290513" cy="265113"/>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11" name="Text Box 105">
              <a:extLst>
                <a:ext uri="{FF2B5EF4-FFF2-40B4-BE49-F238E27FC236}">
                  <a16:creationId xmlns:a16="http://schemas.microsoft.com/office/drawing/2014/main" id="{279233D0-E57E-4313-82BC-8EA030CE1151}"/>
                </a:ext>
              </a:extLst>
            </p:cNvPr>
            <p:cNvSpPr txBox="1">
              <a:spLocks noChangeArrowheads="1"/>
            </p:cNvSpPr>
            <p:nvPr/>
          </p:nvSpPr>
          <p:spPr bwMode="auto">
            <a:xfrm>
              <a:off x="4267201" y="3868738"/>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3</a:t>
              </a:r>
            </a:p>
          </p:txBody>
        </p:sp>
        <p:sp>
          <p:nvSpPr>
            <p:cNvPr id="212" name="Text Box 106">
              <a:extLst>
                <a:ext uri="{FF2B5EF4-FFF2-40B4-BE49-F238E27FC236}">
                  <a16:creationId xmlns:a16="http://schemas.microsoft.com/office/drawing/2014/main" id="{E0E48290-C250-44B0-B0C8-29E8782EF0B7}"/>
                </a:ext>
              </a:extLst>
            </p:cNvPr>
            <p:cNvSpPr txBox="1">
              <a:spLocks noChangeArrowheads="1"/>
            </p:cNvSpPr>
            <p:nvPr/>
          </p:nvSpPr>
          <p:spPr bwMode="auto">
            <a:xfrm>
              <a:off x="7024689" y="3798887"/>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9</a:t>
              </a:r>
            </a:p>
          </p:txBody>
        </p:sp>
        <p:sp>
          <p:nvSpPr>
            <p:cNvPr id="213" name="Text Box 107">
              <a:extLst>
                <a:ext uri="{FF2B5EF4-FFF2-40B4-BE49-F238E27FC236}">
                  <a16:creationId xmlns:a16="http://schemas.microsoft.com/office/drawing/2014/main" id="{F27E41CF-15C9-4945-9096-8BF39297D399}"/>
                </a:ext>
              </a:extLst>
            </p:cNvPr>
            <p:cNvSpPr txBox="1">
              <a:spLocks noChangeArrowheads="1"/>
            </p:cNvSpPr>
            <p:nvPr/>
          </p:nvSpPr>
          <p:spPr bwMode="auto">
            <a:xfrm>
              <a:off x="8734429" y="3795714"/>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1</a:t>
              </a:r>
            </a:p>
          </p:txBody>
        </p:sp>
        <p:sp>
          <p:nvSpPr>
            <p:cNvPr id="214" name="Oval 108">
              <a:extLst>
                <a:ext uri="{FF2B5EF4-FFF2-40B4-BE49-F238E27FC236}">
                  <a16:creationId xmlns:a16="http://schemas.microsoft.com/office/drawing/2014/main" id="{953FC5CB-F520-4E10-B561-78AFA8274AAE}"/>
                </a:ext>
              </a:extLst>
            </p:cNvPr>
            <p:cNvSpPr>
              <a:spLocks noChangeArrowheads="1"/>
            </p:cNvSpPr>
            <p:nvPr/>
          </p:nvSpPr>
          <p:spPr bwMode="auto">
            <a:xfrm>
              <a:off x="8370888" y="3868735"/>
              <a:ext cx="290512" cy="265112"/>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15" name="Oval 109">
              <a:extLst>
                <a:ext uri="{FF2B5EF4-FFF2-40B4-BE49-F238E27FC236}">
                  <a16:creationId xmlns:a16="http://schemas.microsoft.com/office/drawing/2014/main" id="{853BFF0D-18CF-436A-A6C3-14B0A421FC90}"/>
                </a:ext>
              </a:extLst>
            </p:cNvPr>
            <p:cNvSpPr>
              <a:spLocks noChangeArrowheads="1"/>
            </p:cNvSpPr>
            <p:nvPr/>
          </p:nvSpPr>
          <p:spPr bwMode="auto">
            <a:xfrm>
              <a:off x="8388356" y="4381502"/>
              <a:ext cx="290513" cy="265113"/>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16" name="Text Box 110">
              <a:extLst>
                <a:ext uri="{FF2B5EF4-FFF2-40B4-BE49-F238E27FC236}">
                  <a16:creationId xmlns:a16="http://schemas.microsoft.com/office/drawing/2014/main" id="{2E729038-1C40-4F20-BE61-146310B5F751}"/>
                </a:ext>
              </a:extLst>
            </p:cNvPr>
            <p:cNvSpPr txBox="1">
              <a:spLocks noChangeArrowheads="1"/>
            </p:cNvSpPr>
            <p:nvPr/>
          </p:nvSpPr>
          <p:spPr bwMode="auto">
            <a:xfrm>
              <a:off x="8759829" y="4303714"/>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16</a:t>
              </a:r>
            </a:p>
          </p:txBody>
        </p:sp>
        <p:sp>
          <p:nvSpPr>
            <p:cNvPr id="217" name="Oval 111">
              <a:extLst>
                <a:ext uri="{FF2B5EF4-FFF2-40B4-BE49-F238E27FC236}">
                  <a16:creationId xmlns:a16="http://schemas.microsoft.com/office/drawing/2014/main" id="{6C153B76-9EFB-4D1C-B349-2C202C601F86}"/>
                </a:ext>
              </a:extLst>
            </p:cNvPr>
            <p:cNvSpPr>
              <a:spLocks noChangeArrowheads="1"/>
            </p:cNvSpPr>
            <p:nvPr/>
          </p:nvSpPr>
          <p:spPr bwMode="auto">
            <a:xfrm>
              <a:off x="3276606" y="4398961"/>
              <a:ext cx="290513"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18" name="Oval 112">
              <a:extLst>
                <a:ext uri="{FF2B5EF4-FFF2-40B4-BE49-F238E27FC236}">
                  <a16:creationId xmlns:a16="http://schemas.microsoft.com/office/drawing/2014/main" id="{3F3776C5-D079-4685-A1D5-0B6F2EC4F958}"/>
                </a:ext>
              </a:extLst>
            </p:cNvPr>
            <p:cNvSpPr>
              <a:spLocks noChangeArrowheads="1"/>
            </p:cNvSpPr>
            <p:nvPr/>
          </p:nvSpPr>
          <p:spPr bwMode="auto">
            <a:xfrm>
              <a:off x="3960815" y="4397378"/>
              <a:ext cx="290512" cy="265113"/>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19" name="Oval 113">
              <a:extLst>
                <a:ext uri="{FF2B5EF4-FFF2-40B4-BE49-F238E27FC236}">
                  <a16:creationId xmlns:a16="http://schemas.microsoft.com/office/drawing/2014/main" id="{1ADC6175-7B8F-4F88-B536-F7FCEC32DD01}"/>
                </a:ext>
              </a:extLst>
            </p:cNvPr>
            <p:cNvSpPr>
              <a:spLocks noChangeArrowheads="1"/>
            </p:cNvSpPr>
            <p:nvPr/>
          </p:nvSpPr>
          <p:spPr bwMode="auto">
            <a:xfrm>
              <a:off x="4789488" y="4389435"/>
              <a:ext cx="290512"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20" name="Text Box 114">
              <a:extLst>
                <a:ext uri="{FF2B5EF4-FFF2-40B4-BE49-F238E27FC236}">
                  <a16:creationId xmlns:a16="http://schemas.microsoft.com/office/drawing/2014/main" id="{DAB7DF43-A617-49F9-9040-2257889F1EC3}"/>
                </a:ext>
              </a:extLst>
            </p:cNvPr>
            <p:cNvSpPr txBox="1">
              <a:spLocks noChangeArrowheads="1"/>
            </p:cNvSpPr>
            <p:nvPr/>
          </p:nvSpPr>
          <p:spPr bwMode="auto">
            <a:xfrm>
              <a:off x="3565529" y="4354514"/>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4</a:t>
              </a:r>
            </a:p>
          </p:txBody>
        </p:sp>
        <p:sp>
          <p:nvSpPr>
            <p:cNvPr id="221" name="Text Box 115">
              <a:extLst>
                <a:ext uri="{FF2B5EF4-FFF2-40B4-BE49-F238E27FC236}">
                  <a16:creationId xmlns:a16="http://schemas.microsoft.com/office/drawing/2014/main" id="{FD93AF29-37BF-41C3-A933-6E921A6D5DA1}"/>
                </a:ext>
              </a:extLst>
            </p:cNvPr>
            <p:cNvSpPr txBox="1">
              <a:spLocks noChangeArrowheads="1"/>
            </p:cNvSpPr>
            <p:nvPr/>
          </p:nvSpPr>
          <p:spPr bwMode="auto">
            <a:xfrm>
              <a:off x="4154489" y="4506914"/>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11</a:t>
              </a:r>
            </a:p>
          </p:txBody>
        </p:sp>
        <p:sp>
          <p:nvSpPr>
            <p:cNvPr id="222" name="Text Box 116">
              <a:extLst>
                <a:ext uri="{FF2B5EF4-FFF2-40B4-BE49-F238E27FC236}">
                  <a16:creationId xmlns:a16="http://schemas.microsoft.com/office/drawing/2014/main" id="{92B15164-0571-42DC-B0E8-D827B051A16E}"/>
                </a:ext>
              </a:extLst>
            </p:cNvPr>
            <p:cNvSpPr txBox="1">
              <a:spLocks noChangeArrowheads="1"/>
            </p:cNvSpPr>
            <p:nvPr/>
          </p:nvSpPr>
          <p:spPr bwMode="auto">
            <a:xfrm>
              <a:off x="5084765" y="4327526"/>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5</a:t>
              </a:r>
            </a:p>
          </p:txBody>
        </p:sp>
        <p:sp>
          <p:nvSpPr>
            <p:cNvPr id="223" name="Oval 117">
              <a:extLst>
                <a:ext uri="{FF2B5EF4-FFF2-40B4-BE49-F238E27FC236}">
                  <a16:creationId xmlns:a16="http://schemas.microsoft.com/office/drawing/2014/main" id="{60985693-2858-41F1-BFC9-ECF8F13DC5B9}"/>
                </a:ext>
              </a:extLst>
            </p:cNvPr>
            <p:cNvSpPr>
              <a:spLocks noChangeArrowheads="1"/>
            </p:cNvSpPr>
            <p:nvPr/>
          </p:nvSpPr>
          <p:spPr bwMode="auto">
            <a:xfrm>
              <a:off x="3833815" y="3921126"/>
              <a:ext cx="290512" cy="265113"/>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24" name="Oval 118">
              <a:extLst>
                <a:ext uri="{FF2B5EF4-FFF2-40B4-BE49-F238E27FC236}">
                  <a16:creationId xmlns:a16="http://schemas.microsoft.com/office/drawing/2014/main" id="{1265FB25-3332-44AB-A724-1644DCFCA461}"/>
                </a:ext>
              </a:extLst>
            </p:cNvPr>
            <p:cNvSpPr>
              <a:spLocks noChangeArrowheads="1"/>
            </p:cNvSpPr>
            <p:nvPr/>
          </p:nvSpPr>
          <p:spPr bwMode="auto">
            <a:xfrm>
              <a:off x="3276606" y="4398961"/>
              <a:ext cx="290513" cy="265112"/>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25" name="Oval 119">
              <a:extLst>
                <a:ext uri="{FF2B5EF4-FFF2-40B4-BE49-F238E27FC236}">
                  <a16:creationId xmlns:a16="http://schemas.microsoft.com/office/drawing/2014/main" id="{6197095D-F07F-4C9B-8506-63A96CB3AF0D}"/>
                </a:ext>
              </a:extLst>
            </p:cNvPr>
            <p:cNvSpPr>
              <a:spLocks noChangeArrowheads="1"/>
            </p:cNvSpPr>
            <p:nvPr/>
          </p:nvSpPr>
          <p:spPr bwMode="auto">
            <a:xfrm>
              <a:off x="3257556" y="4945061"/>
              <a:ext cx="290513"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26" name="Oval 120">
              <a:extLst>
                <a:ext uri="{FF2B5EF4-FFF2-40B4-BE49-F238E27FC236}">
                  <a16:creationId xmlns:a16="http://schemas.microsoft.com/office/drawing/2014/main" id="{E03018A4-C586-46F1-BE69-170EAB9CF28D}"/>
                </a:ext>
              </a:extLst>
            </p:cNvPr>
            <p:cNvSpPr>
              <a:spLocks noChangeArrowheads="1"/>
            </p:cNvSpPr>
            <p:nvPr/>
          </p:nvSpPr>
          <p:spPr bwMode="auto">
            <a:xfrm>
              <a:off x="3259139" y="4945061"/>
              <a:ext cx="290512" cy="265112"/>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27" name="Oval 121">
              <a:extLst>
                <a:ext uri="{FF2B5EF4-FFF2-40B4-BE49-F238E27FC236}">
                  <a16:creationId xmlns:a16="http://schemas.microsoft.com/office/drawing/2014/main" id="{EFB4B96C-72D1-4410-AA83-8C0D9EB177B1}"/>
                </a:ext>
              </a:extLst>
            </p:cNvPr>
            <p:cNvSpPr>
              <a:spLocks noChangeArrowheads="1"/>
            </p:cNvSpPr>
            <p:nvPr/>
          </p:nvSpPr>
          <p:spPr bwMode="auto">
            <a:xfrm>
              <a:off x="4787906" y="4391026"/>
              <a:ext cx="290513" cy="265113"/>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28" name="Oval 122">
              <a:extLst>
                <a:ext uri="{FF2B5EF4-FFF2-40B4-BE49-F238E27FC236}">
                  <a16:creationId xmlns:a16="http://schemas.microsoft.com/office/drawing/2014/main" id="{9D5E4F9B-1E84-4665-8AD2-119815A7FF21}"/>
                </a:ext>
              </a:extLst>
            </p:cNvPr>
            <p:cNvSpPr>
              <a:spLocks noChangeArrowheads="1"/>
            </p:cNvSpPr>
            <p:nvPr/>
          </p:nvSpPr>
          <p:spPr bwMode="auto">
            <a:xfrm>
              <a:off x="4437063" y="4918078"/>
              <a:ext cx="290512" cy="265113"/>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29" name="Oval 123">
              <a:extLst>
                <a:ext uri="{FF2B5EF4-FFF2-40B4-BE49-F238E27FC236}">
                  <a16:creationId xmlns:a16="http://schemas.microsoft.com/office/drawing/2014/main" id="{FA3DC1EB-1C35-4B90-B0FA-5A6AF8EEE893}"/>
                </a:ext>
              </a:extLst>
            </p:cNvPr>
            <p:cNvSpPr>
              <a:spLocks noChangeArrowheads="1"/>
            </p:cNvSpPr>
            <p:nvPr/>
          </p:nvSpPr>
          <p:spPr bwMode="auto">
            <a:xfrm>
              <a:off x="5113339" y="4926011"/>
              <a:ext cx="290512"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30" name="Text Box 124">
              <a:extLst>
                <a:ext uri="{FF2B5EF4-FFF2-40B4-BE49-F238E27FC236}">
                  <a16:creationId xmlns:a16="http://schemas.microsoft.com/office/drawing/2014/main" id="{3F7CE565-0A98-4C77-BDF8-B356933C6573}"/>
                </a:ext>
              </a:extLst>
            </p:cNvPr>
            <p:cNvSpPr txBox="1">
              <a:spLocks noChangeArrowheads="1"/>
            </p:cNvSpPr>
            <p:nvPr/>
          </p:nvSpPr>
          <p:spPr bwMode="auto">
            <a:xfrm>
              <a:off x="5387977" y="4862514"/>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7</a:t>
              </a:r>
            </a:p>
          </p:txBody>
        </p:sp>
        <p:sp>
          <p:nvSpPr>
            <p:cNvPr id="231" name="Text Box 125">
              <a:extLst>
                <a:ext uri="{FF2B5EF4-FFF2-40B4-BE49-F238E27FC236}">
                  <a16:creationId xmlns:a16="http://schemas.microsoft.com/office/drawing/2014/main" id="{AF26E3AE-7CAD-4871-8780-8A41D366C709}"/>
                </a:ext>
              </a:extLst>
            </p:cNvPr>
            <p:cNvSpPr txBox="1">
              <a:spLocks noChangeArrowheads="1"/>
            </p:cNvSpPr>
            <p:nvPr/>
          </p:nvSpPr>
          <p:spPr bwMode="auto">
            <a:xfrm>
              <a:off x="4686301" y="4868863"/>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13</a:t>
              </a:r>
            </a:p>
          </p:txBody>
        </p:sp>
        <p:sp>
          <p:nvSpPr>
            <p:cNvPr id="232" name="Oval 126">
              <a:extLst>
                <a:ext uri="{FF2B5EF4-FFF2-40B4-BE49-F238E27FC236}">
                  <a16:creationId xmlns:a16="http://schemas.microsoft.com/office/drawing/2014/main" id="{BDA58F9C-D618-4D25-924B-0DF352497BCA}"/>
                </a:ext>
              </a:extLst>
            </p:cNvPr>
            <p:cNvSpPr>
              <a:spLocks noChangeArrowheads="1"/>
            </p:cNvSpPr>
            <p:nvPr/>
          </p:nvSpPr>
          <p:spPr bwMode="auto">
            <a:xfrm>
              <a:off x="5114930" y="4927602"/>
              <a:ext cx="290513" cy="265113"/>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33" name="Oval 127">
              <a:extLst>
                <a:ext uri="{FF2B5EF4-FFF2-40B4-BE49-F238E27FC236}">
                  <a16:creationId xmlns:a16="http://schemas.microsoft.com/office/drawing/2014/main" id="{F272A6A4-3964-414E-94A5-559F7A1F902F}"/>
                </a:ext>
              </a:extLst>
            </p:cNvPr>
            <p:cNvSpPr>
              <a:spLocks noChangeArrowheads="1"/>
            </p:cNvSpPr>
            <p:nvPr/>
          </p:nvSpPr>
          <p:spPr bwMode="auto">
            <a:xfrm>
              <a:off x="5111756" y="5453061"/>
              <a:ext cx="290513"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34" name="Text Box 128">
              <a:extLst>
                <a:ext uri="{FF2B5EF4-FFF2-40B4-BE49-F238E27FC236}">
                  <a16:creationId xmlns:a16="http://schemas.microsoft.com/office/drawing/2014/main" id="{9C30990F-0140-48A2-9000-F12D4A0C6F15}"/>
                </a:ext>
              </a:extLst>
            </p:cNvPr>
            <p:cNvSpPr txBox="1">
              <a:spLocks noChangeArrowheads="1"/>
            </p:cNvSpPr>
            <p:nvPr/>
          </p:nvSpPr>
          <p:spPr bwMode="auto">
            <a:xfrm>
              <a:off x="5376865" y="5397502"/>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8</a:t>
              </a:r>
            </a:p>
          </p:txBody>
        </p:sp>
        <p:sp>
          <p:nvSpPr>
            <p:cNvPr id="235" name="Oval 129">
              <a:extLst>
                <a:ext uri="{FF2B5EF4-FFF2-40B4-BE49-F238E27FC236}">
                  <a16:creationId xmlns:a16="http://schemas.microsoft.com/office/drawing/2014/main" id="{259DF0F5-6ED6-4132-A622-5B0994939FDB}"/>
                </a:ext>
              </a:extLst>
            </p:cNvPr>
            <p:cNvSpPr>
              <a:spLocks noChangeArrowheads="1"/>
            </p:cNvSpPr>
            <p:nvPr/>
          </p:nvSpPr>
          <p:spPr bwMode="auto">
            <a:xfrm>
              <a:off x="5113339" y="5454653"/>
              <a:ext cx="290512" cy="265113"/>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36" name="Oval 130">
              <a:extLst>
                <a:ext uri="{FF2B5EF4-FFF2-40B4-BE49-F238E27FC236}">
                  <a16:creationId xmlns:a16="http://schemas.microsoft.com/office/drawing/2014/main" id="{8C114B33-1C61-49AB-974D-2CC9A5AA287F}"/>
                </a:ext>
              </a:extLst>
            </p:cNvPr>
            <p:cNvSpPr>
              <a:spLocks noChangeArrowheads="1"/>
            </p:cNvSpPr>
            <p:nvPr/>
          </p:nvSpPr>
          <p:spPr bwMode="auto">
            <a:xfrm>
              <a:off x="5375280" y="5981702"/>
              <a:ext cx="290513" cy="265113"/>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37" name="Text Box 131">
              <a:extLst>
                <a:ext uri="{FF2B5EF4-FFF2-40B4-BE49-F238E27FC236}">
                  <a16:creationId xmlns:a16="http://schemas.microsoft.com/office/drawing/2014/main" id="{EEC7CC39-0F49-4C9F-BCA0-E7494E726307}"/>
                </a:ext>
              </a:extLst>
            </p:cNvPr>
            <p:cNvSpPr txBox="1">
              <a:spLocks noChangeArrowheads="1"/>
            </p:cNvSpPr>
            <p:nvPr/>
          </p:nvSpPr>
          <p:spPr bwMode="auto">
            <a:xfrm>
              <a:off x="5641977" y="5924550"/>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10</a:t>
              </a:r>
            </a:p>
          </p:txBody>
        </p:sp>
        <p:sp>
          <p:nvSpPr>
            <p:cNvPr id="238" name="Text Box 132">
              <a:extLst>
                <a:ext uri="{FF2B5EF4-FFF2-40B4-BE49-F238E27FC236}">
                  <a16:creationId xmlns:a16="http://schemas.microsoft.com/office/drawing/2014/main" id="{DD1D81C6-12E7-43D5-9612-0CFCBF1026B9}"/>
                </a:ext>
              </a:extLst>
            </p:cNvPr>
            <p:cNvSpPr txBox="1">
              <a:spLocks noChangeArrowheads="1"/>
            </p:cNvSpPr>
            <p:nvPr/>
          </p:nvSpPr>
          <p:spPr bwMode="auto">
            <a:xfrm>
              <a:off x="4481513" y="5924550"/>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11</a:t>
              </a:r>
            </a:p>
          </p:txBody>
        </p:sp>
        <p:sp>
          <p:nvSpPr>
            <p:cNvPr id="239" name="Oval 133">
              <a:extLst>
                <a:ext uri="{FF2B5EF4-FFF2-40B4-BE49-F238E27FC236}">
                  <a16:creationId xmlns:a16="http://schemas.microsoft.com/office/drawing/2014/main" id="{C9785FCC-DCF3-4A33-9112-FD513D0EB920}"/>
                </a:ext>
              </a:extLst>
            </p:cNvPr>
            <p:cNvSpPr>
              <a:spLocks noChangeArrowheads="1"/>
            </p:cNvSpPr>
            <p:nvPr/>
          </p:nvSpPr>
          <p:spPr bwMode="auto">
            <a:xfrm>
              <a:off x="4860930" y="5962653"/>
              <a:ext cx="290513" cy="265113"/>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40" name="Oval 134">
              <a:extLst>
                <a:ext uri="{FF2B5EF4-FFF2-40B4-BE49-F238E27FC236}">
                  <a16:creationId xmlns:a16="http://schemas.microsoft.com/office/drawing/2014/main" id="{FFFCD6FE-48AE-4F88-8A49-245D46697873}"/>
                </a:ext>
              </a:extLst>
            </p:cNvPr>
            <p:cNvSpPr>
              <a:spLocks noChangeArrowheads="1"/>
            </p:cNvSpPr>
            <p:nvPr/>
          </p:nvSpPr>
          <p:spPr bwMode="auto">
            <a:xfrm>
              <a:off x="6623056" y="3856035"/>
              <a:ext cx="290513" cy="265112"/>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41" name="Oval 135">
              <a:extLst>
                <a:ext uri="{FF2B5EF4-FFF2-40B4-BE49-F238E27FC236}">
                  <a16:creationId xmlns:a16="http://schemas.microsoft.com/office/drawing/2014/main" id="{571EE107-BDA8-428E-8A45-F4A86D0BA9F4}"/>
                </a:ext>
              </a:extLst>
            </p:cNvPr>
            <p:cNvSpPr>
              <a:spLocks noChangeArrowheads="1"/>
            </p:cNvSpPr>
            <p:nvPr/>
          </p:nvSpPr>
          <p:spPr bwMode="auto">
            <a:xfrm>
              <a:off x="6954839" y="4384678"/>
              <a:ext cx="290512" cy="265113"/>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42" name="Oval 136">
              <a:extLst>
                <a:ext uri="{FF2B5EF4-FFF2-40B4-BE49-F238E27FC236}">
                  <a16:creationId xmlns:a16="http://schemas.microsoft.com/office/drawing/2014/main" id="{052AB8C4-FC93-47B2-B311-0CC9ADC5DA3C}"/>
                </a:ext>
              </a:extLst>
            </p:cNvPr>
            <p:cNvSpPr>
              <a:spLocks noChangeArrowheads="1"/>
            </p:cNvSpPr>
            <p:nvPr/>
          </p:nvSpPr>
          <p:spPr bwMode="auto">
            <a:xfrm>
              <a:off x="6253163" y="4383085"/>
              <a:ext cx="290512" cy="265112"/>
            </a:xfrm>
            <a:prstGeom prst="ellipse">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43" name="Text Box 137">
              <a:extLst>
                <a:ext uri="{FF2B5EF4-FFF2-40B4-BE49-F238E27FC236}">
                  <a16:creationId xmlns:a16="http://schemas.microsoft.com/office/drawing/2014/main" id="{93FA3CF0-A45F-4198-807C-BD3CAEC50857}"/>
                </a:ext>
              </a:extLst>
            </p:cNvPr>
            <p:cNvSpPr txBox="1">
              <a:spLocks noChangeArrowheads="1"/>
            </p:cNvSpPr>
            <p:nvPr/>
          </p:nvSpPr>
          <p:spPr bwMode="auto">
            <a:xfrm>
              <a:off x="6488113" y="4327526"/>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17</a:t>
              </a:r>
            </a:p>
          </p:txBody>
        </p:sp>
        <p:sp>
          <p:nvSpPr>
            <p:cNvPr id="244" name="Text Box 138">
              <a:extLst>
                <a:ext uri="{FF2B5EF4-FFF2-40B4-BE49-F238E27FC236}">
                  <a16:creationId xmlns:a16="http://schemas.microsoft.com/office/drawing/2014/main" id="{3ED93E39-A1FD-48C9-B9DB-A83D0846A3CB}"/>
                </a:ext>
              </a:extLst>
            </p:cNvPr>
            <p:cNvSpPr txBox="1">
              <a:spLocks noChangeArrowheads="1"/>
            </p:cNvSpPr>
            <p:nvPr/>
          </p:nvSpPr>
          <p:spPr bwMode="auto">
            <a:xfrm>
              <a:off x="7204077" y="4316414"/>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11</a:t>
              </a:r>
            </a:p>
          </p:txBody>
        </p:sp>
        <p:sp>
          <p:nvSpPr>
            <p:cNvPr id="245" name="Oval 139">
              <a:extLst>
                <a:ext uri="{FF2B5EF4-FFF2-40B4-BE49-F238E27FC236}">
                  <a16:creationId xmlns:a16="http://schemas.microsoft.com/office/drawing/2014/main" id="{B7376B14-C9E6-43C6-9917-6C0EB7FE93B9}"/>
                </a:ext>
              </a:extLst>
            </p:cNvPr>
            <p:cNvSpPr>
              <a:spLocks noChangeArrowheads="1"/>
            </p:cNvSpPr>
            <p:nvPr/>
          </p:nvSpPr>
          <p:spPr bwMode="auto">
            <a:xfrm>
              <a:off x="5375280" y="5983285"/>
              <a:ext cx="290513" cy="265112"/>
            </a:xfrm>
            <a:prstGeom prst="ellipse">
              <a:avLst/>
            </a:prstGeom>
            <a:solidFill>
              <a:srgbClr val="FF3300">
                <a:alpha val="20000"/>
              </a:srgbClr>
            </a:solid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46" name="Text Box 140">
              <a:extLst>
                <a:ext uri="{FF2B5EF4-FFF2-40B4-BE49-F238E27FC236}">
                  <a16:creationId xmlns:a16="http://schemas.microsoft.com/office/drawing/2014/main" id="{58219BCC-C423-45C2-8FBF-FFC13051053B}"/>
                </a:ext>
              </a:extLst>
            </p:cNvPr>
            <p:cNvSpPr txBox="1">
              <a:spLocks noChangeArrowheads="1"/>
            </p:cNvSpPr>
            <p:nvPr/>
          </p:nvSpPr>
          <p:spPr bwMode="auto">
            <a:xfrm>
              <a:off x="6550029" y="3352802"/>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新細明體"/>
                  <a:cs typeface="Arial" charset="0"/>
                </a:rPr>
                <a:t>0</a:t>
              </a:r>
            </a:p>
          </p:txBody>
        </p:sp>
        <p:sp>
          <p:nvSpPr>
            <p:cNvPr id="247" name="Text Box 141">
              <a:extLst>
                <a:ext uri="{FF2B5EF4-FFF2-40B4-BE49-F238E27FC236}">
                  <a16:creationId xmlns:a16="http://schemas.microsoft.com/office/drawing/2014/main" id="{FB45730E-22A5-496C-B7D4-81912301ACD4}"/>
                </a:ext>
              </a:extLst>
            </p:cNvPr>
            <p:cNvSpPr txBox="1">
              <a:spLocks noChangeArrowheads="1"/>
            </p:cNvSpPr>
            <p:nvPr/>
          </p:nvSpPr>
          <p:spPr bwMode="auto">
            <a:xfrm>
              <a:off x="3554413" y="4867275"/>
              <a:ext cx="538163" cy="369328"/>
            </a:xfrm>
            <a:prstGeom prst="rect">
              <a:avLst/>
            </a:prstGeom>
            <a:noFill/>
            <a:ln w="9525">
              <a:noFill/>
              <a:miter lim="800000"/>
              <a:headEnd/>
              <a:tailEnd/>
            </a:ln>
          </p:spPr>
          <p:txBody>
            <a:bodyPr lIns="91432" tIns="45718" rIns="91432" bIns="4571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6</a:t>
              </a:r>
            </a:p>
          </p:txBody>
        </p:sp>
        <p:sp>
          <p:nvSpPr>
            <p:cNvPr id="248" name="AutoShape 153">
              <a:extLst>
                <a:ext uri="{FF2B5EF4-FFF2-40B4-BE49-F238E27FC236}">
                  <a16:creationId xmlns:a16="http://schemas.microsoft.com/office/drawing/2014/main" id="{16225F04-AE0E-458D-A2AB-C84A5B6124C6}"/>
                </a:ext>
              </a:extLst>
            </p:cNvPr>
            <p:cNvSpPr>
              <a:spLocks/>
            </p:cNvSpPr>
            <p:nvPr/>
          </p:nvSpPr>
          <p:spPr bwMode="auto">
            <a:xfrm>
              <a:off x="1909765" y="3613147"/>
              <a:ext cx="396875" cy="2986088"/>
            </a:xfrm>
            <a:prstGeom prst="leftBrace">
              <a:avLst>
                <a:gd name="adj1" fmla="val 62700"/>
                <a:gd name="adj2" fmla="val 50000"/>
              </a:avLst>
            </a:prstGeom>
            <a:noFill/>
            <a:ln w="9525">
              <a:solidFill>
                <a:srgbClr val="000000"/>
              </a:solidFill>
              <a:round/>
              <a:headEnd/>
              <a:tailEnd/>
            </a:ln>
          </p:spPr>
          <p:txBody>
            <a:bodyPr wrap="none" lIns="91432" tIns="45718" rIns="91432" bIns="45718"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新細明體"/>
                <a:cs typeface="Arial" charset="0"/>
              </a:endParaRPr>
            </a:p>
          </p:txBody>
        </p:sp>
        <p:sp>
          <p:nvSpPr>
            <p:cNvPr id="249" name="Text Box 154">
              <a:extLst>
                <a:ext uri="{FF2B5EF4-FFF2-40B4-BE49-F238E27FC236}">
                  <a16:creationId xmlns:a16="http://schemas.microsoft.com/office/drawing/2014/main" id="{1288ACFE-26C2-4E93-A866-854659641F10}"/>
                </a:ext>
              </a:extLst>
            </p:cNvPr>
            <p:cNvSpPr txBox="1">
              <a:spLocks noChangeArrowheads="1"/>
            </p:cNvSpPr>
            <p:nvPr/>
          </p:nvSpPr>
          <p:spPr bwMode="auto">
            <a:xfrm>
              <a:off x="914401" y="4827588"/>
              <a:ext cx="1158875" cy="646327"/>
            </a:xfrm>
            <a:prstGeom prst="rect">
              <a:avLst/>
            </a:prstGeom>
            <a:noFill/>
            <a:ln w="9525">
              <a:noFill/>
              <a:miter lim="800000"/>
              <a:headEnd/>
              <a:tailEnd/>
            </a:ln>
          </p:spPr>
          <p:txBody>
            <a:bodyPr lIns="91432" tIns="45718" rIns="91432" bIns="45718">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新細明體"/>
                  <a:cs typeface="Arial" charset="0"/>
                </a:rPr>
                <a:t>Cost contours</a:t>
              </a:r>
            </a:p>
          </p:txBody>
        </p:sp>
      </p:grpSp>
      <p:graphicFrame>
        <p:nvGraphicFramePr>
          <p:cNvPr id="158" name="表格 4">
            <a:extLst>
              <a:ext uri="{FF2B5EF4-FFF2-40B4-BE49-F238E27FC236}">
                <a16:creationId xmlns:a16="http://schemas.microsoft.com/office/drawing/2014/main" id="{CD9D49AE-DEFF-45C3-A794-B0088B10A97D}"/>
              </a:ext>
            </a:extLst>
          </p:cNvPr>
          <p:cNvGraphicFramePr>
            <a:graphicFrameLocks noGrp="1"/>
          </p:cNvGraphicFramePr>
          <p:nvPr>
            <p:extLst>
              <p:ext uri="{D42A27DB-BD31-4B8C-83A1-F6EECF244321}">
                <p14:modId xmlns:p14="http://schemas.microsoft.com/office/powerpoint/2010/main" val="3251137337"/>
              </p:ext>
            </p:extLst>
          </p:nvPr>
        </p:nvGraphicFramePr>
        <p:xfrm>
          <a:off x="7916785" y="188378"/>
          <a:ext cx="1083945" cy="2607748"/>
        </p:xfrm>
        <a:graphic>
          <a:graphicData uri="http://schemas.openxmlformats.org/drawingml/2006/table">
            <a:tbl>
              <a:tblPr firstRow="1" bandRow="1">
                <a:tableStyleId>{5C22544A-7EE6-4342-B048-85BDC9FD1C3A}</a:tableStyleId>
              </a:tblPr>
              <a:tblGrid>
                <a:gridCol w="1083945">
                  <a:extLst>
                    <a:ext uri="{9D8B030D-6E8A-4147-A177-3AD203B41FA5}">
                      <a16:colId xmlns:a16="http://schemas.microsoft.com/office/drawing/2014/main" val="4061843487"/>
                    </a:ext>
                  </a:extLst>
                </a:gridCol>
              </a:tblGrid>
              <a:tr h="196036">
                <a:tc>
                  <a:txBody>
                    <a:bodyPr/>
                    <a:lstStyle/>
                    <a:p>
                      <a:r>
                        <a:rPr lang="en-US" sz="1000" dirty="0"/>
                        <a:t>queue</a:t>
                      </a:r>
                    </a:p>
                  </a:txBody>
                  <a:tcPr marL="48195" marR="48195" marT="24098" marB="24098"/>
                </a:tc>
                <a:extLst>
                  <a:ext uri="{0D108BD9-81ED-4DB2-BD59-A6C34878D82A}">
                    <a16:rowId xmlns:a16="http://schemas.microsoft.com/office/drawing/2014/main" val="314122712"/>
                  </a:ext>
                </a:extLst>
              </a:tr>
              <a:tr h="196036">
                <a:tc>
                  <a:txBody>
                    <a:bodyPr/>
                    <a:lstStyle/>
                    <a:p>
                      <a:r>
                        <a:rPr lang="en-US" sz="1000" strike="sngStrike" dirty="0">
                          <a:solidFill>
                            <a:srgbClr val="FF0000"/>
                          </a:solidFill>
                        </a:rPr>
                        <a:t>S, 0</a:t>
                      </a:r>
                    </a:p>
                  </a:txBody>
                  <a:tcPr marL="48195" marR="48195" marT="24098" marB="24098"/>
                </a:tc>
                <a:extLst>
                  <a:ext uri="{0D108BD9-81ED-4DB2-BD59-A6C34878D82A}">
                    <a16:rowId xmlns:a16="http://schemas.microsoft.com/office/drawing/2014/main" val="3153099098"/>
                  </a:ext>
                </a:extLst>
              </a:tr>
              <a:tr h="196036">
                <a:tc>
                  <a:txBody>
                    <a:bodyPr/>
                    <a:lstStyle/>
                    <a:p>
                      <a:r>
                        <a:rPr lang="en-US" sz="1000" strike="sngStrike" dirty="0">
                          <a:solidFill>
                            <a:srgbClr val="FF0000"/>
                          </a:solidFill>
                        </a:rPr>
                        <a:t>S-&gt;p,1</a:t>
                      </a:r>
                    </a:p>
                  </a:txBody>
                  <a:tcPr marL="48195" marR="48195" marT="24098" marB="24098"/>
                </a:tc>
                <a:extLst>
                  <a:ext uri="{0D108BD9-81ED-4DB2-BD59-A6C34878D82A}">
                    <a16:rowId xmlns:a16="http://schemas.microsoft.com/office/drawing/2014/main" val="2610257637"/>
                  </a:ext>
                </a:extLst>
              </a:tr>
              <a:tr h="196036">
                <a:tc>
                  <a:txBody>
                    <a:bodyPr/>
                    <a:lstStyle/>
                    <a:p>
                      <a:r>
                        <a:rPr lang="en-US" sz="1000" strike="sngStrike" dirty="0">
                          <a:solidFill>
                            <a:srgbClr val="FF0000"/>
                          </a:solidFill>
                        </a:rPr>
                        <a:t>S-&gt;d,3</a:t>
                      </a:r>
                    </a:p>
                  </a:txBody>
                  <a:tcPr marL="48195" marR="48195" marT="24098" marB="24098"/>
                </a:tc>
                <a:extLst>
                  <a:ext uri="{0D108BD9-81ED-4DB2-BD59-A6C34878D82A}">
                    <a16:rowId xmlns:a16="http://schemas.microsoft.com/office/drawing/2014/main" val="598402936"/>
                  </a:ext>
                </a:extLst>
              </a:tr>
              <a:tr h="196036">
                <a:tc>
                  <a:txBody>
                    <a:bodyPr/>
                    <a:lstStyle/>
                    <a:p>
                      <a:r>
                        <a:rPr lang="en-US" sz="1000" strike="sngStrike" dirty="0"/>
                        <a:t>S_e,9</a:t>
                      </a:r>
                    </a:p>
                  </a:txBody>
                  <a:tcPr marL="48195" marR="48195" marT="24098" marB="24098"/>
                </a:tc>
                <a:extLst>
                  <a:ext uri="{0D108BD9-81ED-4DB2-BD59-A6C34878D82A}">
                    <a16:rowId xmlns:a16="http://schemas.microsoft.com/office/drawing/2014/main" val="4250657827"/>
                  </a:ext>
                </a:extLst>
              </a:tr>
              <a:tr h="196036">
                <a:tc>
                  <a:txBody>
                    <a:bodyPr/>
                    <a:lstStyle/>
                    <a:p>
                      <a:r>
                        <a:rPr lang="en-US" sz="1000" strike="sngStrike" dirty="0"/>
                        <a:t>s-&gt;q,16</a:t>
                      </a:r>
                    </a:p>
                  </a:txBody>
                  <a:tcPr marL="48195" marR="48195" marT="24098" marB="24098"/>
                </a:tc>
                <a:extLst>
                  <a:ext uri="{0D108BD9-81ED-4DB2-BD59-A6C34878D82A}">
                    <a16:rowId xmlns:a16="http://schemas.microsoft.com/office/drawing/2014/main" val="3444602469"/>
                  </a:ext>
                </a:extLst>
              </a:tr>
              <a:tr h="196036">
                <a:tc>
                  <a:txBody>
                    <a:bodyPr/>
                    <a:lstStyle/>
                    <a:p>
                      <a:r>
                        <a:rPr lang="en-US" sz="1000" strike="sngStrike" dirty="0"/>
                        <a:t>S-&gt;b, 4</a:t>
                      </a:r>
                    </a:p>
                  </a:txBody>
                  <a:tcPr marL="48195" marR="48195" marT="24098" marB="24098"/>
                </a:tc>
                <a:extLst>
                  <a:ext uri="{0D108BD9-81ED-4DB2-BD59-A6C34878D82A}">
                    <a16:rowId xmlns:a16="http://schemas.microsoft.com/office/drawing/2014/main" val="2707058458"/>
                  </a:ext>
                </a:extLst>
              </a:tr>
              <a:tr h="196036">
                <a:tc>
                  <a:txBody>
                    <a:bodyPr/>
                    <a:lstStyle/>
                    <a:p>
                      <a:r>
                        <a:rPr lang="en-US" sz="1000" strike="sngStrike" dirty="0"/>
                        <a:t>S-&gt;c,11</a:t>
                      </a:r>
                    </a:p>
                  </a:txBody>
                  <a:tcPr marL="48195" marR="48195" marT="24098" marB="24098"/>
                </a:tc>
                <a:extLst>
                  <a:ext uri="{0D108BD9-81ED-4DB2-BD59-A6C34878D82A}">
                    <a16:rowId xmlns:a16="http://schemas.microsoft.com/office/drawing/2014/main" val="3700096359"/>
                  </a:ext>
                </a:extLst>
              </a:tr>
              <a:tr h="196036">
                <a:tc>
                  <a:txBody>
                    <a:bodyPr/>
                    <a:lstStyle/>
                    <a:p>
                      <a:r>
                        <a:rPr lang="en-US" sz="1000" strike="sngStrike" dirty="0"/>
                        <a:t>S-&gt;e,5</a:t>
                      </a:r>
                    </a:p>
                  </a:txBody>
                  <a:tcPr marL="48195" marR="48195" marT="24098" marB="24098"/>
                </a:tc>
                <a:extLst>
                  <a:ext uri="{0D108BD9-81ED-4DB2-BD59-A6C34878D82A}">
                    <a16:rowId xmlns:a16="http://schemas.microsoft.com/office/drawing/2014/main" val="3067763099"/>
                  </a:ext>
                </a:extLst>
              </a:tr>
              <a:tr h="196036">
                <a:tc>
                  <a:txBody>
                    <a:bodyPr/>
                    <a:lstStyle/>
                    <a:p>
                      <a:r>
                        <a:rPr lang="en-US" sz="1000" b="1" strike="sngStrike" dirty="0"/>
                        <a:t>q</a:t>
                      </a:r>
                    </a:p>
                  </a:txBody>
                  <a:tcPr marL="48195" marR="48195" marT="24098" marB="24098"/>
                </a:tc>
                <a:extLst>
                  <a:ext uri="{0D108BD9-81ED-4DB2-BD59-A6C34878D82A}">
                    <a16:rowId xmlns:a16="http://schemas.microsoft.com/office/drawing/2014/main" val="381745232"/>
                  </a:ext>
                </a:extLst>
              </a:tr>
              <a:tr h="196036">
                <a:tc>
                  <a:txBody>
                    <a:bodyPr/>
                    <a:lstStyle/>
                    <a:p>
                      <a:r>
                        <a:rPr lang="en-US" sz="1000" b="1" strike="sngStrike" dirty="0"/>
                        <a:t>a</a:t>
                      </a:r>
                    </a:p>
                  </a:txBody>
                  <a:tcPr marL="48195" marR="48195" marT="24098" marB="24098"/>
                </a:tc>
                <a:extLst>
                  <a:ext uri="{0D108BD9-81ED-4DB2-BD59-A6C34878D82A}">
                    <a16:rowId xmlns:a16="http://schemas.microsoft.com/office/drawing/2014/main" val="2543129529"/>
                  </a:ext>
                </a:extLst>
              </a:tr>
              <a:tr h="196036">
                <a:tc>
                  <a:txBody>
                    <a:bodyPr/>
                    <a:lstStyle/>
                    <a:p>
                      <a:r>
                        <a:rPr lang="en-US" sz="1000" b="1" strike="sngStrike" dirty="0"/>
                        <a:t>f</a:t>
                      </a:r>
                    </a:p>
                  </a:txBody>
                  <a:tcPr marL="48195" marR="48195" marT="24098" marB="24098"/>
                </a:tc>
                <a:extLst>
                  <a:ext uri="{0D108BD9-81ED-4DB2-BD59-A6C34878D82A}">
                    <a16:rowId xmlns:a16="http://schemas.microsoft.com/office/drawing/2014/main" val="3075842395"/>
                  </a:ext>
                </a:extLst>
              </a:tr>
              <a:tr h="196036">
                <a:tc>
                  <a:txBody>
                    <a:bodyPr/>
                    <a:lstStyle/>
                    <a:p>
                      <a:r>
                        <a:rPr lang="en-US" sz="1000" b="1" dirty="0"/>
                        <a:t>g</a:t>
                      </a:r>
                    </a:p>
                  </a:txBody>
                  <a:tcPr marL="48195" marR="48195" marT="24098" marB="24098"/>
                </a:tc>
                <a:extLst>
                  <a:ext uri="{0D108BD9-81ED-4DB2-BD59-A6C34878D82A}">
                    <a16:rowId xmlns:a16="http://schemas.microsoft.com/office/drawing/2014/main" val="3104137437"/>
                  </a:ext>
                </a:extLst>
              </a:tr>
            </a:tbl>
          </a:graphicData>
        </a:graphic>
      </p:graphicFrame>
    </p:spTree>
    <p:extLst>
      <p:ext uri="{BB962C8B-B14F-4D97-AF65-F5344CB8AC3E}">
        <p14:creationId xmlns:p14="http://schemas.microsoft.com/office/powerpoint/2010/main" val="3832552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C1AFB-22EC-4536-A75E-DEEEB5D690F4}"/>
              </a:ext>
            </a:extLst>
          </p:cNvPr>
          <p:cNvSpPr>
            <a:spLocks noGrp="1"/>
          </p:cNvSpPr>
          <p:nvPr>
            <p:ph type="title"/>
          </p:nvPr>
        </p:nvSpPr>
        <p:spPr/>
        <p:txBody>
          <a:bodyPr/>
          <a:lstStyle/>
          <a:p>
            <a:r>
              <a:rPr lang="en-US" dirty="0"/>
              <a:t>Uniform Cost Search</a:t>
            </a:r>
          </a:p>
        </p:txBody>
      </p:sp>
      <p:pic>
        <p:nvPicPr>
          <p:cNvPr id="4" name="内容占位符 3">
            <a:extLst>
              <a:ext uri="{FF2B5EF4-FFF2-40B4-BE49-F238E27FC236}">
                <a16:creationId xmlns:a16="http://schemas.microsoft.com/office/drawing/2014/main" id="{16B103EA-CB7E-4320-A680-EFA7BA351B22}"/>
              </a:ext>
            </a:extLst>
          </p:cNvPr>
          <p:cNvPicPr>
            <a:picLocks noGrp="1" noChangeAspect="1"/>
          </p:cNvPicPr>
          <p:nvPr>
            <p:ph idx="1"/>
          </p:nvPr>
        </p:nvPicPr>
        <p:blipFill>
          <a:blip r:embed="rId2"/>
          <a:stretch>
            <a:fillRect/>
          </a:stretch>
        </p:blipFill>
        <p:spPr>
          <a:xfrm>
            <a:off x="1181524" y="1438443"/>
            <a:ext cx="6780952" cy="2685714"/>
          </a:xfrm>
          <a:prstGeom prst="rect">
            <a:avLst/>
          </a:prstGeom>
        </p:spPr>
      </p:pic>
      <p:sp>
        <p:nvSpPr>
          <p:cNvPr id="5" name="矩形 4">
            <a:extLst>
              <a:ext uri="{FF2B5EF4-FFF2-40B4-BE49-F238E27FC236}">
                <a16:creationId xmlns:a16="http://schemas.microsoft.com/office/drawing/2014/main" id="{3347F496-3AD1-4AC7-8658-A408D92F0BDA}"/>
              </a:ext>
            </a:extLst>
          </p:cNvPr>
          <p:cNvSpPr/>
          <p:nvPr/>
        </p:nvSpPr>
        <p:spPr>
          <a:xfrm>
            <a:off x="990600" y="4800600"/>
            <a:ext cx="6780952" cy="692754"/>
          </a:xfrm>
          <a:prstGeom prst="rect">
            <a:avLst/>
          </a:prstGeom>
        </p:spPr>
        <p:txBody>
          <a:bodyPr wrap="square">
            <a:spAutoFit/>
          </a:bodyPr>
          <a:lstStyle/>
          <a:p>
            <a:r>
              <a:rPr lang="en-US" dirty="0">
                <a:hlinkClick r:id="rId3"/>
              </a:rPr>
              <a:t>https://algorithmicthoughts.wordpress.com/2012/12/15/artificial-intelligence-uniform-cost-searchucs/</a:t>
            </a:r>
            <a:r>
              <a:rPr lang="en-US" dirty="0"/>
              <a:t> </a:t>
            </a:r>
          </a:p>
        </p:txBody>
      </p:sp>
    </p:spTree>
    <p:extLst>
      <p:ext uri="{BB962C8B-B14F-4D97-AF65-F5344CB8AC3E}">
        <p14:creationId xmlns:p14="http://schemas.microsoft.com/office/powerpoint/2010/main" val="147492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4751C-CD9B-492F-9782-5F9EC0E9C23E}"/>
              </a:ext>
            </a:extLst>
          </p:cNvPr>
          <p:cNvSpPr>
            <a:spLocks noGrp="1"/>
          </p:cNvSpPr>
          <p:nvPr>
            <p:ph type="title"/>
          </p:nvPr>
        </p:nvSpPr>
        <p:spPr/>
        <p:txBody>
          <a:bodyPr/>
          <a:lstStyle/>
          <a:p>
            <a:r>
              <a:rPr lang="en-US" dirty="0"/>
              <a:t>Intro to Python Programming</a:t>
            </a:r>
          </a:p>
        </p:txBody>
      </p:sp>
      <p:sp>
        <p:nvSpPr>
          <p:cNvPr id="3" name="Content Placeholder 2">
            <a:extLst>
              <a:ext uri="{FF2B5EF4-FFF2-40B4-BE49-F238E27FC236}">
                <a16:creationId xmlns:a16="http://schemas.microsoft.com/office/drawing/2014/main" id="{077A3256-28CC-4AE1-91C1-28C2801C69F4}"/>
              </a:ext>
            </a:extLst>
          </p:cNvPr>
          <p:cNvSpPr>
            <a:spLocks noGrp="1"/>
          </p:cNvSpPr>
          <p:nvPr>
            <p:ph idx="1"/>
          </p:nvPr>
        </p:nvSpPr>
        <p:spPr>
          <a:xfrm>
            <a:off x="457201" y="1676400"/>
            <a:ext cx="3733800" cy="4953000"/>
          </a:xfrm>
          <a:solidFill>
            <a:schemeClr val="accent1">
              <a:lumMod val="20000"/>
              <a:lumOff val="80000"/>
            </a:schemeClr>
          </a:solidFill>
        </p:spPr>
        <p:txBody>
          <a:bodyPr/>
          <a:lstStyle/>
          <a:p>
            <a:r>
              <a:rPr lang="en-US" sz="1800" dirty="0"/>
              <a:t>Functions</a:t>
            </a:r>
          </a:p>
          <a:p>
            <a:r>
              <a:rPr lang="en-US" sz="1800" dirty="0"/>
              <a:t>Recursion and Recursive Functions</a:t>
            </a:r>
          </a:p>
          <a:p>
            <a:r>
              <a:rPr lang="en-US" sz="1800" dirty="0"/>
              <a:t>Tests, </a:t>
            </a:r>
            <a:r>
              <a:rPr lang="en-US" sz="1800" dirty="0" err="1"/>
              <a:t>DocTests</a:t>
            </a:r>
            <a:r>
              <a:rPr lang="en-US" sz="1800" dirty="0"/>
              <a:t>, </a:t>
            </a:r>
            <a:r>
              <a:rPr lang="en-US" sz="1800" dirty="0" err="1"/>
              <a:t>UnitTests</a:t>
            </a:r>
            <a:endParaRPr lang="en-US" sz="1800" dirty="0"/>
          </a:p>
          <a:p>
            <a:r>
              <a:rPr lang="en-US" sz="1800" dirty="0"/>
              <a:t>Decorators</a:t>
            </a:r>
          </a:p>
          <a:p>
            <a:r>
              <a:rPr lang="en-US" sz="1800" dirty="0" err="1"/>
              <a:t>Memoization</a:t>
            </a:r>
            <a:r>
              <a:rPr lang="en-US" sz="1800" dirty="0"/>
              <a:t> with Decorators</a:t>
            </a:r>
          </a:p>
          <a:p>
            <a:r>
              <a:rPr lang="en-US" sz="1800" dirty="0"/>
              <a:t>Passing Arguments</a:t>
            </a:r>
          </a:p>
          <a:p>
            <a:r>
              <a:rPr lang="en-US" sz="1800" dirty="0"/>
              <a:t>Namespaces</a:t>
            </a:r>
          </a:p>
          <a:p>
            <a:r>
              <a:rPr lang="en-US" sz="1800" dirty="0"/>
              <a:t>Global vs. Local Variables</a:t>
            </a:r>
          </a:p>
          <a:p>
            <a:r>
              <a:rPr lang="en-US" sz="1800" dirty="0"/>
              <a:t>File Management</a:t>
            </a:r>
          </a:p>
          <a:p>
            <a:r>
              <a:rPr lang="en-US" sz="1800" dirty="0"/>
              <a:t>Modular Programming and Modules</a:t>
            </a:r>
          </a:p>
        </p:txBody>
      </p:sp>
      <p:sp>
        <p:nvSpPr>
          <p:cNvPr id="4" name="Content Placeholder 2">
            <a:extLst>
              <a:ext uri="{FF2B5EF4-FFF2-40B4-BE49-F238E27FC236}">
                <a16:creationId xmlns:a16="http://schemas.microsoft.com/office/drawing/2014/main" id="{6FFC0E90-5809-402A-8DE9-4C1C048E991F}"/>
              </a:ext>
            </a:extLst>
          </p:cNvPr>
          <p:cNvSpPr txBox="1">
            <a:spLocks/>
          </p:cNvSpPr>
          <p:nvPr/>
        </p:nvSpPr>
        <p:spPr bwMode="auto">
          <a:xfrm>
            <a:off x="457200" y="914400"/>
            <a:ext cx="822483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38138" indent="-338138" algn="l" defTabSz="449263" rtl="0" eaLnBrk="0" fontAlgn="base" hangingPunct="0">
              <a:lnSpc>
                <a:spcPct val="113000"/>
              </a:lnSpc>
              <a:spcBef>
                <a:spcPts val="800"/>
              </a:spcBef>
              <a:spcAft>
                <a:spcPct val="0"/>
              </a:spcAft>
              <a:buClr>
                <a:srgbClr val="000000"/>
              </a:buClr>
              <a:buSzPct val="100000"/>
              <a:buFont typeface="Arial" panose="020B0604020202020204" pitchFamily="34" charset="0"/>
              <a:buChar char="•"/>
              <a:defRPr sz="3200">
                <a:solidFill>
                  <a:srgbClr val="000000"/>
                </a:solidFill>
                <a:latin typeface="+mn-lt"/>
                <a:ea typeface="+mn-ea"/>
                <a:cs typeface="+mn-cs"/>
              </a:defRPr>
            </a:lvl1pPr>
            <a:lvl2pPr marL="738188" indent="-280988" algn="l" defTabSz="449263" rtl="0" eaLnBrk="0" fontAlgn="base" hangingPunct="0">
              <a:lnSpc>
                <a:spcPct val="113000"/>
              </a:lnSpc>
              <a:spcBef>
                <a:spcPts val="700"/>
              </a:spcBef>
              <a:spcAft>
                <a:spcPct val="0"/>
              </a:spcAft>
              <a:buClr>
                <a:srgbClr val="000000"/>
              </a:buClr>
              <a:buSzPct val="100000"/>
              <a:buFont typeface="Arial" panose="020B0604020202020204" pitchFamily="34" charset="0"/>
              <a:buChar char="–"/>
              <a:defRPr sz="2800">
                <a:solidFill>
                  <a:srgbClr val="000000"/>
                </a:solidFill>
                <a:latin typeface="+mn-lt"/>
                <a:ea typeface="+mn-ea"/>
              </a:defRPr>
            </a:lvl2pPr>
            <a:lvl3pPr marL="1143000" indent="-228600" algn="l" defTabSz="449263" rtl="0" eaLnBrk="0" fontAlgn="base" hangingPunct="0">
              <a:lnSpc>
                <a:spcPct val="113000"/>
              </a:lnSpc>
              <a:spcBef>
                <a:spcPts val="600"/>
              </a:spcBef>
              <a:spcAft>
                <a:spcPct val="0"/>
              </a:spcAft>
              <a:buClr>
                <a:srgbClr val="000000"/>
              </a:buClr>
              <a:buSzPct val="100000"/>
              <a:buFont typeface="Arial" panose="020B0604020202020204" pitchFamily="34" charset="0"/>
              <a:buChar char="•"/>
              <a:defRPr sz="2400">
                <a:solidFill>
                  <a:srgbClr val="000000"/>
                </a:solidFill>
                <a:latin typeface="+mn-lt"/>
                <a:ea typeface="+mn-ea"/>
              </a:defRPr>
            </a:lvl3pPr>
            <a:lvl4pPr marL="16002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4pPr>
            <a:lvl5pPr marL="20574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5pPr>
            <a:lvl6pPr marL="25146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6pPr>
            <a:lvl7pPr marL="29718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7pPr>
            <a:lvl8pPr marL="34290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8pPr>
            <a:lvl9pPr marL="38862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9pPr>
          </a:lstStyle>
          <a:p>
            <a:pPr marL="457200" indent="-457200"/>
            <a:r>
              <a:rPr lang="en-US" sz="2400" kern="0" dirty="0"/>
              <a:t>Python course tutorial at </a:t>
            </a:r>
            <a:r>
              <a:rPr lang="en-US" sz="2000" kern="0" dirty="0">
                <a:hlinkClick r:id="rId2"/>
              </a:rPr>
              <a:t>www.python-course.eu/course.php</a:t>
            </a:r>
            <a:endParaRPr lang="en-US" sz="2000" kern="0" dirty="0"/>
          </a:p>
        </p:txBody>
      </p:sp>
      <p:sp>
        <p:nvSpPr>
          <p:cNvPr id="6" name="Content Placeholder 2">
            <a:extLst>
              <a:ext uri="{FF2B5EF4-FFF2-40B4-BE49-F238E27FC236}">
                <a16:creationId xmlns:a16="http://schemas.microsoft.com/office/drawing/2014/main" id="{058A7892-B6C6-4C6D-98B8-BCC256D7FD99}"/>
              </a:ext>
            </a:extLst>
          </p:cNvPr>
          <p:cNvSpPr txBox="1">
            <a:spLocks/>
          </p:cNvSpPr>
          <p:nvPr/>
        </p:nvSpPr>
        <p:spPr bwMode="auto">
          <a:xfrm>
            <a:off x="4495801" y="1676400"/>
            <a:ext cx="4267199" cy="4953000"/>
          </a:xfrm>
          <a:prstGeom prst="rect">
            <a:avLst/>
          </a:prstGeom>
          <a:solidFill>
            <a:schemeClr val="accent1">
              <a:lumMod val="20000"/>
              <a:lumOff val="80000"/>
            </a:schemeClr>
          </a:solidFill>
          <a:ln>
            <a:noFill/>
          </a:ln>
          <a:effectLst/>
        </p:spPr>
        <p:txBody>
          <a:bodyPr vert="horz" wrap="square" lIns="90000" tIns="46800" rIns="90000" bIns="46800" numCol="1" anchor="t" anchorCtr="0" compatLnSpc="1">
            <a:prstTxWarp prst="textNoShape">
              <a:avLst/>
            </a:prstTxWarp>
          </a:bodyPr>
          <a:lstStyle>
            <a:lvl1pPr marL="338138" indent="-338138" algn="l" defTabSz="449263" rtl="0" eaLnBrk="0" fontAlgn="base" hangingPunct="0">
              <a:lnSpc>
                <a:spcPct val="113000"/>
              </a:lnSpc>
              <a:spcBef>
                <a:spcPts val="800"/>
              </a:spcBef>
              <a:spcAft>
                <a:spcPct val="0"/>
              </a:spcAft>
              <a:buClr>
                <a:srgbClr val="000000"/>
              </a:buClr>
              <a:buSzPct val="100000"/>
              <a:buFont typeface="Arial" panose="020B0604020202020204" pitchFamily="34" charset="0"/>
              <a:buChar char="•"/>
              <a:defRPr sz="3200">
                <a:solidFill>
                  <a:srgbClr val="000000"/>
                </a:solidFill>
                <a:latin typeface="+mn-lt"/>
                <a:ea typeface="+mn-ea"/>
                <a:cs typeface="+mn-cs"/>
              </a:defRPr>
            </a:lvl1pPr>
            <a:lvl2pPr marL="738188" indent="-280988" algn="l" defTabSz="449263" rtl="0" eaLnBrk="0" fontAlgn="base" hangingPunct="0">
              <a:lnSpc>
                <a:spcPct val="113000"/>
              </a:lnSpc>
              <a:spcBef>
                <a:spcPts val="700"/>
              </a:spcBef>
              <a:spcAft>
                <a:spcPct val="0"/>
              </a:spcAft>
              <a:buClr>
                <a:srgbClr val="000000"/>
              </a:buClr>
              <a:buSzPct val="100000"/>
              <a:buFont typeface="Arial" panose="020B0604020202020204" pitchFamily="34" charset="0"/>
              <a:buChar char="–"/>
              <a:defRPr sz="2800">
                <a:solidFill>
                  <a:srgbClr val="000000"/>
                </a:solidFill>
                <a:latin typeface="+mn-lt"/>
                <a:ea typeface="+mn-ea"/>
              </a:defRPr>
            </a:lvl2pPr>
            <a:lvl3pPr marL="1143000" indent="-228600" algn="l" defTabSz="449263" rtl="0" eaLnBrk="0" fontAlgn="base" hangingPunct="0">
              <a:lnSpc>
                <a:spcPct val="113000"/>
              </a:lnSpc>
              <a:spcBef>
                <a:spcPts val="600"/>
              </a:spcBef>
              <a:spcAft>
                <a:spcPct val="0"/>
              </a:spcAft>
              <a:buClr>
                <a:srgbClr val="000000"/>
              </a:buClr>
              <a:buSzPct val="100000"/>
              <a:buFont typeface="Arial" panose="020B0604020202020204" pitchFamily="34" charset="0"/>
              <a:buChar char="•"/>
              <a:defRPr sz="2400">
                <a:solidFill>
                  <a:srgbClr val="000000"/>
                </a:solidFill>
                <a:latin typeface="+mn-lt"/>
                <a:ea typeface="+mn-ea"/>
              </a:defRPr>
            </a:lvl3pPr>
            <a:lvl4pPr marL="16002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4pPr>
            <a:lvl5pPr marL="2057400" indent="-228600" algn="l" defTabSz="449263" rtl="0" eaLnBrk="0" fontAlgn="base" hangingPunct="0">
              <a:lnSpc>
                <a:spcPct val="113000"/>
              </a:lnSpc>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5pPr>
            <a:lvl6pPr marL="25146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6pPr>
            <a:lvl7pPr marL="29718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7pPr>
            <a:lvl8pPr marL="34290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8pPr>
            <a:lvl9pPr marL="3886200" indent="-228600" algn="l" defTabSz="449263" rtl="0" fontAlgn="base">
              <a:lnSpc>
                <a:spcPct val="113000"/>
              </a:lnSpc>
              <a:spcBef>
                <a:spcPts val="500"/>
              </a:spcBef>
              <a:spcAft>
                <a:spcPct val="0"/>
              </a:spcAft>
              <a:buClr>
                <a:srgbClr val="000000"/>
              </a:buClr>
              <a:buSzPct val="100000"/>
              <a:buFont typeface="Arial" charset="0"/>
              <a:buChar char="»"/>
              <a:defRPr sz="2000">
                <a:solidFill>
                  <a:srgbClr val="000000"/>
                </a:solidFill>
                <a:latin typeface="+mn-lt"/>
                <a:ea typeface="+mn-ea"/>
              </a:defRPr>
            </a:lvl9pPr>
          </a:lstStyle>
          <a:p>
            <a:r>
              <a:rPr lang="en-US" sz="1800" kern="0" dirty="0"/>
              <a:t>Regular Expressions</a:t>
            </a:r>
          </a:p>
          <a:p>
            <a:r>
              <a:rPr lang="en-US" sz="1800" kern="0" dirty="0"/>
              <a:t>Regular Expressions, Advanced</a:t>
            </a:r>
          </a:p>
          <a:p>
            <a:r>
              <a:rPr lang="en-US" sz="1800" kern="0" dirty="0"/>
              <a:t>Lambda Operator, Filter, Reduce and Map</a:t>
            </a:r>
          </a:p>
          <a:p>
            <a:r>
              <a:rPr lang="en-US" sz="1800" kern="0" dirty="0"/>
              <a:t>List Comprehension</a:t>
            </a:r>
          </a:p>
          <a:p>
            <a:r>
              <a:rPr lang="en-US" sz="1800" kern="0" dirty="0"/>
              <a:t>Generators</a:t>
            </a:r>
          </a:p>
          <a:p>
            <a:r>
              <a:rPr lang="en-US" sz="1800" kern="0" dirty="0"/>
              <a:t>Exception Handling</a:t>
            </a:r>
          </a:p>
          <a:p>
            <a:r>
              <a:rPr lang="en-US" sz="1800" kern="0" dirty="0"/>
              <a:t>Object Oriented Programming</a:t>
            </a:r>
          </a:p>
          <a:p>
            <a:r>
              <a:rPr lang="en-US" sz="1800" kern="0" dirty="0"/>
              <a:t>Slots</a:t>
            </a:r>
          </a:p>
          <a:p>
            <a:r>
              <a:rPr lang="en-US" sz="1800" kern="0" dirty="0"/>
              <a:t>Classes and Class Creation</a:t>
            </a:r>
          </a:p>
          <a:p>
            <a:r>
              <a:rPr lang="en-US" sz="1800" kern="0" dirty="0" err="1"/>
              <a:t>Metaclasses</a:t>
            </a:r>
            <a:endParaRPr lang="en-US" sz="1800" kern="0" dirty="0"/>
          </a:p>
          <a:p>
            <a:r>
              <a:rPr lang="en-US" sz="1800" kern="0" dirty="0"/>
              <a:t>Abstract Classes</a:t>
            </a:r>
          </a:p>
        </p:txBody>
      </p:sp>
    </p:spTree>
    <p:extLst>
      <p:ext uri="{BB962C8B-B14F-4D97-AF65-F5344CB8AC3E}">
        <p14:creationId xmlns:p14="http://schemas.microsoft.com/office/powerpoint/2010/main" val="361072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EE22-3491-4291-BFC5-52A8A824D8DA}"/>
              </a:ext>
            </a:extLst>
          </p:cNvPr>
          <p:cNvSpPr>
            <a:spLocks noGrp="1"/>
          </p:cNvSpPr>
          <p:nvPr>
            <p:ph type="title"/>
          </p:nvPr>
        </p:nvSpPr>
        <p:spPr/>
        <p:txBody>
          <a:bodyPr/>
          <a:lstStyle/>
          <a:p>
            <a:r>
              <a:rPr lang="en-US" dirty="0"/>
              <a:t>Priority Queue</a:t>
            </a:r>
          </a:p>
        </p:txBody>
      </p:sp>
      <p:sp>
        <p:nvSpPr>
          <p:cNvPr id="3" name="Content Placeholder 2">
            <a:extLst>
              <a:ext uri="{FF2B5EF4-FFF2-40B4-BE49-F238E27FC236}">
                <a16:creationId xmlns:a16="http://schemas.microsoft.com/office/drawing/2014/main" id="{8C2E129A-9AC6-472B-9919-DD3A09847AE9}"/>
              </a:ext>
            </a:extLst>
          </p:cNvPr>
          <p:cNvSpPr>
            <a:spLocks noGrp="1"/>
          </p:cNvSpPr>
          <p:nvPr>
            <p:ph idx="1"/>
          </p:nvPr>
        </p:nvSpPr>
        <p:spPr>
          <a:xfrm>
            <a:off x="457200" y="914400"/>
            <a:ext cx="8224838" cy="4953000"/>
          </a:xfrm>
        </p:spPr>
        <p:txBody>
          <a:bodyPr/>
          <a:lstStyle/>
          <a:p>
            <a:r>
              <a:rPr lang="en-US" sz="2400" dirty="0">
                <a:hlinkClick r:id="rId3"/>
              </a:rPr>
              <a:t>https://en.wikipedia.org/wiki/Priority_queue</a:t>
            </a:r>
            <a:endParaRPr lang="en-US" sz="2400" dirty="0"/>
          </a:p>
          <a:p>
            <a:r>
              <a:rPr lang="en-US" sz="2400" dirty="0">
                <a:hlinkClick r:id="rId4"/>
              </a:rPr>
              <a:t>https://www.bogotobogo.com/python/python_PriorityQueue_heapq_Data_Structure.php</a:t>
            </a:r>
            <a:r>
              <a:rPr lang="en-US" sz="2400" dirty="0"/>
              <a:t> </a:t>
            </a:r>
          </a:p>
          <a:p>
            <a:r>
              <a:rPr lang="en-US" sz="2400" dirty="0"/>
              <a:t>A Priority Queue (PQ) is an abstract data type that supports:</a:t>
            </a:r>
          </a:p>
          <a:p>
            <a:pPr lvl="1"/>
            <a:r>
              <a:rPr lang="en-US" sz="2000" dirty="0" err="1"/>
              <a:t>is_empty</a:t>
            </a:r>
            <a:endParaRPr lang="en-US" sz="2000" dirty="0"/>
          </a:p>
          <a:p>
            <a:pPr lvl="1"/>
            <a:r>
              <a:rPr lang="en-US" sz="2000" dirty="0" err="1"/>
              <a:t>insert_with_priority</a:t>
            </a:r>
            <a:endParaRPr lang="en-US" sz="2000" dirty="0"/>
          </a:p>
          <a:p>
            <a:pPr lvl="1"/>
            <a:r>
              <a:rPr lang="en-US" sz="2000" dirty="0" err="1"/>
              <a:t>pull_highest_priority_element</a:t>
            </a:r>
            <a:endParaRPr lang="en-US" sz="2000" dirty="0"/>
          </a:p>
          <a:p>
            <a:pPr lvl="1"/>
            <a:r>
              <a:rPr lang="en-US" sz="2000" dirty="0"/>
              <a:t>peek</a:t>
            </a:r>
          </a:p>
          <a:p>
            <a:r>
              <a:rPr lang="en-US" sz="2400" dirty="0"/>
              <a:t>PQ is usually implemented using a </a:t>
            </a:r>
            <a:r>
              <a:rPr lang="en-US" sz="2400" b="1" dirty="0"/>
              <a:t>heap</a:t>
            </a:r>
            <a:r>
              <a:rPr lang="en-US" sz="2400" dirty="0"/>
              <a:t> (a complete binary tree)</a:t>
            </a:r>
          </a:p>
          <a:p>
            <a:r>
              <a:rPr lang="en-US" sz="2400" dirty="0"/>
              <a:t>Example usage: heap sort, UCS</a:t>
            </a:r>
          </a:p>
        </p:txBody>
      </p:sp>
    </p:spTree>
    <p:extLst>
      <p:ext uri="{BB962C8B-B14F-4D97-AF65-F5344CB8AC3E}">
        <p14:creationId xmlns:p14="http://schemas.microsoft.com/office/powerpoint/2010/main" val="2784669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ax Heap Example">
            <a:extLst>
              <a:ext uri="{FF2B5EF4-FFF2-40B4-BE49-F238E27FC236}">
                <a16:creationId xmlns:a16="http://schemas.microsoft.com/office/drawing/2014/main" id="{F440AD12-C392-4443-A11D-B7E3AB6A5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254" y="4059573"/>
            <a:ext cx="4062946" cy="19989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051828-62DE-4881-B60D-3D341E36BEA9}"/>
              </a:ext>
            </a:extLst>
          </p:cNvPr>
          <p:cNvSpPr>
            <a:spLocks noGrp="1"/>
          </p:cNvSpPr>
          <p:nvPr>
            <p:ph type="title"/>
          </p:nvPr>
        </p:nvSpPr>
        <p:spPr/>
        <p:txBody>
          <a:bodyPr/>
          <a:lstStyle/>
          <a:p>
            <a:r>
              <a:rPr lang="en-US" dirty="0"/>
              <a:t>Heap</a:t>
            </a:r>
          </a:p>
        </p:txBody>
      </p:sp>
      <p:sp>
        <p:nvSpPr>
          <p:cNvPr id="3" name="Content Placeholder 2">
            <a:extLst>
              <a:ext uri="{FF2B5EF4-FFF2-40B4-BE49-F238E27FC236}">
                <a16:creationId xmlns:a16="http://schemas.microsoft.com/office/drawing/2014/main" id="{A151EF4A-0A78-4A2D-8DFD-41BEFD0DD266}"/>
              </a:ext>
            </a:extLst>
          </p:cNvPr>
          <p:cNvSpPr>
            <a:spLocks noGrp="1"/>
          </p:cNvSpPr>
          <p:nvPr>
            <p:ph idx="1"/>
          </p:nvPr>
        </p:nvSpPr>
        <p:spPr>
          <a:xfrm>
            <a:off x="457200" y="914400"/>
            <a:ext cx="8224838" cy="3257550"/>
          </a:xfrm>
        </p:spPr>
        <p:txBody>
          <a:bodyPr/>
          <a:lstStyle/>
          <a:p>
            <a:r>
              <a:rPr lang="en-US" sz="2000" dirty="0">
                <a:hlinkClick r:id="rId4"/>
              </a:rPr>
              <a:t>https://en.wikipedia.org/wiki/Heap_(data_structure)</a:t>
            </a:r>
            <a:endParaRPr lang="en-US" sz="2000" dirty="0"/>
          </a:p>
          <a:p>
            <a:r>
              <a:rPr lang="en-US" sz="2000" dirty="0">
                <a:hlinkClick r:id="rId5"/>
              </a:rPr>
              <a:t>https://www.tutorialspoint.com/data_structures_algorithms/heap_data_structure.htm</a:t>
            </a:r>
            <a:endParaRPr lang="en-US" sz="2000" dirty="0"/>
          </a:p>
          <a:p>
            <a:r>
              <a:rPr lang="en-US" sz="2800" dirty="0"/>
              <a:t>See:</a:t>
            </a:r>
          </a:p>
          <a:p>
            <a:pPr lvl="1"/>
            <a:r>
              <a:rPr lang="en-US" sz="2000" dirty="0"/>
              <a:t>Max Heap Construction Algorithm</a:t>
            </a:r>
          </a:p>
          <a:p>
            <a:pPr lvl="1"/>
            <a:r>
              <a:rPr lang="en-US" sz="2000" dirty="0"/>
              <a:t>Max Heap Deletion Algorithm</a:t>
            </a:r>
            <a:endParaRPr lang="en-US" sz="1600" dirty="0"/>
          </a:p>
        </p:txBody>
      </p:sp>
      <p:sp>
        <p:nvSpPr>
          <p:cNvPr id="4" name="TextBox 3">
            <a:extLst>
              <a:ext uri="{FF2B5EF4-FFF2-40B4-BE49-F238E27FC236}">
                <a16:creationId xmlns:a16="http://schemas.microsoft.com/office/drawing/2014/main" id="{68399FE4-B022-4704-AB32-20AE37943304}"/>
              </a:ext>
            </a:extLst>
          </p:cNvPr>
          <p:cNvSpPr txBox="1"/>
          <p:nvPr/>
        </p:nvSpPr>
        <p:spPr>
          <a:xfrm>
            <a:off x="6310228" y="6021081"/>
            <a:ext cx="1133645" cy="379719"/>
          </a:xfrm>
          <a:prstGeom prst="rect">
            <a:avLst/>
          </a:prstGeom>
          <a:noFill/>
        </p:spPr>
        <p:txBody>
          <a:bodyPr wrap="none" rtlCol="0">
            <a:spAutoFit/>
          </a:bodyPr>
          <a:lstStyle/>
          <a:p>
            <a:r>
              <a:rPr lang="en-US" dirty="0">
                <a:solidFill>
                  <a:schemeClr val="tx1"/>
                </a:solidFill>
              </a:rPr>
              <a:t>min heap</a:t>
            </a:r>
          </a:p>
        </p:txBody>
      </p:sp>
      <p:pic>
        <p:nvPicPr>
          <p:cNvPr id="6148" name="Picture 4" descr="Max Heap Example">
            <a:extLst>
              <a:ext uri="{FF2B5EF4-FFF2-40B4-BE49-F238E27FC236}">
                <a16:creationId xmlns:a16="http://schemas.microsoft.com/office/drawing/2014/main" id="{3F65C6DF-115B-4974-A268-89F5F10A51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628" y="4059573"/>
            <a:ext cx="4062945" cy="199896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9D87D35-7288-4314-9E38-8F02B0F7540F}"/>
              </a:ext>
            </a:extLst>
          </p:cNvPr>
          <p:cNvSpPr txBox="1"/>
          <p:nvPr/>
        </p:nvSpPr>
        <p:spPr>
          <a:xfrm>
            <a:off x="1858569" y="5955178"/>
            <a:ext cx="1197764" cy="379719"/>
          </a:xfrm>
          <a:prstGeom prst="rect">
            <a:avLst/>
          </a:prstGeom>
          <a:noFill/>
        </p:spPr>
        <p:txBody>
          <a:bodyPr wrap="none" rtlCol="0">
            <a:spAutoFit/>
          </a:bodyPr>
          <a:lstStyle/>
          <a:p>
            <a:r>
              <a:rPr lang="en-US" dirty="0">
                <a:solidFill>
                  <a:schemeClr val="tx1"/>
                </a:solidFill>
              </a:rPr>
              <a:t>max heap</a:t>
            </a:r>
          </a:p>
        </p:txBody>
      </p:sp>
    </p:spTree>
    <p:extLst>
      <p:ext uri="{BB962C8B-B14F-4D97-AF65-F5344CB8AC3E}">
        <p14:creationId xmlns:p14="http://schemas.microsoft.com/office/powerpoint/2010/main" val="3244532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92EAA32-C2EC-4A28-A8E5-67DE47241554}"/>
              </a:ext>
            </a:extLst>
          </p:cNvPr>
          <p:cNvSpPr txBox="1"/>
          <p:nvPr/>
        </p:nvSpPr>
        <p:spPr>
          <a:xfrm>
            <a:off x="5493697" y="2459504"/>
            <a:ext cx="2731040" cy="3823098"/>
          </a:xfrm>
          <a:prstGeom prst="rect">
            <a:avLst/>
          </a:prstGeom>
          <a:noFill/>
        </p:spPr>
        <p:txBody>
          <a:bodyPr wrap="square" rtlCol="0">
            <a:spAutoFit/>
          </a:bodyPr>
          <a:lstStyle/>
          <a:p>
            <a:r>
              <a:rPr lang="en-US" b="1" dirty="0"/>
              <a:t>States Expanded</a:t>
            </a:r>
            <a:r>
              <a:rPr lang="en-US" dirty="0"/>
              <a:t>:</a:t>
            </a:r>
          </a:p>
          <a:p>
            <a:r>
              <a:rPr lang="en-US" dirty="0"/>
              <a:t>The order of enqueued states during the path searching procedure. When goal is found, the procedure will stop and return.</a:t>
            </a:r>
          </a:p>
          <a:p>
            <a:endParaRPr lang="en-US" dirty="0"/>
          </a:p>
          <a:p>
            <a:r>
              <a:rPr lang="en-US" b="1" dirty="0"/>
              <a:t>Returned Path</a:t>
            </a:r>
            <a:r>
              <a:rPr lang="en-US" dirty="0"/>
              <a:t>:</a:t>
            </a:r>
          </a:p>
          <a:p>
            <a:r>
              <a:rPr lang="en-US" dirty="0"/>
              <a:t>The shortest path from start to goal found by BFS/DFS/UCS. </a:t>
            </a:r>
          </a:p>
        </p:txBody>
      </p:sp>
      <p:pic>
        <p:nvPicPr>
          <p:cNvPr id="6" name="图片 5">
            <a:extLst>
              <a:ext uri="{FF2B5EF4-FFF2-40B4-BE49-F238E27FC236}">
                <a16:creationId xmlns:a16="http://schemas.microsoft.com/office/drawing/2014/main" id="{18ABF2CC-387C-406B-9018-681CBBEBBB94}"/>
              </a:ext>
            </a:extLst>
          </p:cNvPr>
          <p:cNvPicPr>
            <a:picLocks noChangeAspect="1"/>
          </p:cNvPicPr>
          <p:nvPr/>
        </p:nvPicPr>
        <p:blipFill>
          <a:blip r:embed="rId2"/>
          <a:stretch>
            <a:fillRect/>
          </a:stretch>
        </p:blipFill>
        <p:spPr>
          <a:xfrm>
            <a:off x="650305" y="884320"/>
            <a:ext cx="3000000" cy="2614286"/>
          </a:xfrm>
          <a:prstGeom prst="rect">
            <a:avLst/>
          </a:prstGeom>
        </p:spPr>
      </p:pic>
      <p:pic>
        <p:nvPicPr>
          <p:cNvPr id="7" name="图片 6">
            <a:extLst>
              <a:ext uri="{FF2B5EF4-FFF2-40B4-BE49-F238E27FC236}">
                <a16:creationId xmlns:a16="http://schemas.microsoft.com/office/drawing/2014/main" id="{BC416460-84B8-48D9-AFDA-CBCCB42C5934}"/>
              </a:ext>
            </a:extLst>
          </p:cNvPr>
          <p:cNvPicPr>
            <a:picLocks noChangeAspect="1"/>
          </p:cNvPicPr>
          <p:nvPr/>
        </p:nvPicPr>
        <p:blipFill>
          <a:blip r:embed="rId3"/>
          <a:stretch>
            <a:fillRect/>
          </a:stretch>
        </p:blipFill>
        <p:spPr>
          <a:xfrm>
            <a:off x="832447" y="3745379"/>
            <a:ext cx="2635715" cy="2028572"/>
          </a:xfrm>
          <a:prstGeom prst="rect">
            <a:avLst/>
          </a:prstGeom>
        </p:spPr>
      </p:pic>
    </p:spTree>
    <p:extLst>
      <p:ext uri="{BB962C8B-B14F-4D97-AF65-F5344CB8AC3E}">
        <p14:creationId xmlns:p14="http://schemas.microsoft.com/office/powerpoint/2010/main" val="711442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F4E260-B79D-41D8-90EB-C84807CD7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1" y="476778"/>
            <a:ext cx="5409337" cy="592065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5BEB9A-FF32-46B6-B907-6BFC0A722D8C}"/>
              </a:ext>
            </a:extLst>
          </p:cNvPr>
          <p:cNvSpPr>
            <a:spLocks noGrp="1"/>
          </p:cNvSpPr>
          <p:nvPr>
            <p:ph type="title"/>
          </p:nvPr>
        </p:nvSpPr>
        <p:spPr>
          <a:xfrm>
            <a:off x="838661" y="1269255"/>
            <a:ext cx="4467265" cy="3038947"/>
          </a:xfrm>
        </p:spPr>
        <p:txBody>
          <a:bodyPr vert="horz" lIns="91440" tIns="45720" rIns="91440" bIns="45720" rtlCol="0" anchor="b">
            <a:normAutofit/>
          </a:bodyPr>
          <a:lstStyle/>
          <a:p>
            <a:pPr algn="r" defTabSz="914400" eaLnBrk="1" hangingPunct="1">
              <a:lnSpc>
                <a:spcPct val="90000"/>
              </a:lnSpc>
              <a:defRPr/>
            </a:pPr>
            <a:r>
              <a:rPr lang="en-US" sz="4700" kern="1200" dirty="0">
                <a:solidFill>
                  <a:srgbClr val="FFFFFF"/>
                </a:solidFill>
                <a:latin typeface="+mj-lt"/>
                <a:ea typeface="+mj-ea"/>
                <a:cs typeface="+mj-cs"/>
              </a:rPr>
              <a:t>Thank You</a:t>
            </a:r>
          </a:p>
        </p:txBody>
      </p:sp>
      <p:cxnSp>
        <p:nvCxnSpPr>
          <p:cNvPr id="9" name="Straight Connector 8">
            <a:extLst>
              <a:ext uri="{FF2B5EF4-FFF2-40B4-BE49-F238E27FC236}">
                <a16:creationId xmlns:a16="http://schemas.microsoft.com/office/drawing/2014/main" id="{0686AD50-C6DC-4D98-A467-9AC1F3C2D8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23160" y="4424906"/>
            <a:ext cx="274320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41208F6-8B1C-4098-9388-150BC8E44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8589" y="476778"/>
            <a:ext cx="2898287" cy="5920653"/>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7150"/>
            <a:ext cx="8915400" cy="544513"/>
          </a:xfrm>
        </p:spPr>
        <p:txBody>
          <a:bodyPr/>
          <a:lstStyle/>
          <a:p>
            <a:pPr lvl="0"/>
            <a:r>
              <a:rPr lang="en-US" altLang="en-US" sz="3200" dirty="0">
                <a:solidFill>
                  <a:srgbClr val="000080"/>
                </a:solidFill>
                <a:latin typeface="Arial" pitchFamily="34" charset="0"/>
                <a:ea typeface="PMingLiU" pitchFamily="18" charset="-120"/>
              </a:rPr>
              <a:t>Programming Computer Vision with Python</a:t>
            </a:r>
            <a:endParaRPr lang="en-US" sz="3200" dirty="0"/>
          </a:p>
        </p:txBody>
      </p:sp>
      <p:sp>
        <p:nvSpPr>
          <p:cNvPr id="5" name="Content Placeholder 2"/>
          <p:cNvSpPr>
            <a:spLocks noGrp="1"/>
          </p:cNvSpPr>
          <p:nvPr>
            <p:ph idx="4294967295"/>
          </p:nvPr>
        </p:nvSpPr>
        <p:spPr bwMode="auto">
          <a:xfrm>
            <a:off x="304800" y="914400"/>
            <a:ext cx="822483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marL="342900" marR="0" lvl="0" indent="-342900" algn="l" defTabSz="914400" rtl="0" eaLnBrk="0" fontAlgn="base" latinLnBrk="0" hangingPunct="0">
              <a:lnSpc>
                <a:spcPct val="100000"/>
              </a:lnSpc>
              <a:spcBef>
                <a:spcPts val="800"/>
              </a:spcBef>
              <a:spcAft>
                <a:spcPct val="0"/>
              </a:spcAft>
              <a:buClr>
                <a:srgbClr val="000000"/>
              </a:buClr>
              <a:buSzPts val="2400"/>
              <a:buFontTx/>
              <a:buChar char="•"/>
              <a:tabLst/>
            </a:pPr>
            <a:r>
              <a:rPr kumimoji="0" lang="en-US" altLang="en-US" sz="2400" b="0" i="0" u="none" strike="noStrike" cap="none" normalizeH="0" baseline="0" dirty="0">
                <a:ln>
                  <a:noFill/>
                </a:ln>
                <a:solidFill>
                  <a:schemeClr val="tx1"/>
                </a:solidFill>
                <a:effectLst/>
                <a:latin typeface="Arial" pitchFamily="34" charset="0"/>
                <a:ea typeface="PMingLiU" pitchFamily="18" charset="-120"/>
                <a:hlinkClick r:id="rId2"/>
              </a:rPr>
              <a:t>http://programmingcomputervision.com/</a:t>
            </a:r>
            <a:r>
              <a:rPr kumimoji="0" lang="en-US" altLang="en-US" sz="2400" b="0" i="0" u="none" strike="noStrike" cap="none" normalizeH="0" baseline="0" dirty="0">
                <a:ln>
                  <a:noFill/>
                </a:ln>
                <a:solidFill>
                  <a:schemeClr val="tx1"/>
                </a:solidFill>
                <a:effectLst/>
                <a:latin typeface="Arial" pitchFamily="34" charset="0"/>
                <a:ea typeface="PMingLiU" pitchFamily="18" charset="-120"/>
              </a:rPr>
              <a:t> 2013</a:t>
            </a:r>
          </a:p>
          <a:p>
            <a:pPr marL="342900" marR="0" lvl="0" indent="-342900" algn="l" defTabSz="914400" rtl="0" eaLnBrk="0" fontAlgn="base" latinLnBrk="0" hangingPunct="0">
              <a:lnSpc>
                <a:spcPct val="100000"/>
              </a:lnSpc>
              <a:spcBef>
                <a:spcPct val="2000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Arial" pitchFamily="34" charset="0"/>
            </a:endParaRPr>
          </a:p>
        </p:txBody>
      </p:sp>
      <p:pic>
        <p:nvPicPr>
          <p:cNvPr id="2052" name="Picture 2" descr="Book co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93925"/>
            <a:ext cx="27876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905000"/>
            <a:ext cx="2651125" cy="4313238"/>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1920875"/>
            <a:ext cx="2438400" cy="4632325"/>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0002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0A510E-DFA7-4F36-BB88-BECC3CDE74F3}"/>
              </a:ext>
            </a:extLst>
          </p:cNvPr>
          <p:cNvSpPr>
            <a:spLocks noGrp="1"/>
          </p:cNvSpPr>
          <p:nvPr>
            <p:ph type="title"/>
          </p:nvPr>
        </p:nvSpPr>
        <p:spPr/>
        <p:txBody>
          <a:bodyPr/>
          <a:lstStyle/>
          <a:p>
            <a:r>
              <a:rPr lang="en-US" dirty="0"/>
              <a:t>Python Installation</a:t>
            </a:r>
          </a:p>
        </p:txBody>
      </p:sp>
      <p:sp>
        <p:nvSpPr>
          <p:cNvPr id="3" name="内容占位符 2">
            <a:extLst>
              <a:ext uri="{FF2B5EF4-FFF2-40B4-BE49-F238E27FC236}">
                <a16:creationId xmlns:a16="http://schemas.microsoft.com/office/drawing/2014/main" id="{B9B1FDB6-C2F5-44C0-A73F-DDC15BDDAEC1}"/>
              </a:ext>
            </a:extLst>
          </p:cNvPr>
          <p:cNvSpPr>
            <a:spLocks noGrp="1"/>
          </p:cNvSpPr>
          <p:nvPr>
            <p:ph idx="1"/>
          </p:nvPr>
        </p:nvSpPr>
        <p:spPr>
          <a:xfrm>
            <a:off x="472898" y="800100"/>
            <a:ext cx="8224838" cy="5257800"/>
          </a:xfrm>
        </p:spPr>
        <p:txBody>
          <a:bodyPr/>
          <a:lstStyle/>
          <a:p>
            <a:r>
              <a:rPr lang="en-US" sz="2400" dirty="0"/>
              <a:t>Python2or3? (Python3.x is recommended)</a:t>
            </a:r>
          </a:p>
          <a:p>
            <a:r>
              <a:rPr lang="en-US" sz="2400" dirty="0"/>
              <a:t>Download &amp; installation</a:t>
            </a:r>
          </a:p>
          <a:p>
            <a:pPr marL="0" indent="0">
              <a:buNone/>
            </a:pPr>
            <a:r>
              <a:rPr lang="en-US" sz="2000" dirty="0">
                <a:hlinkClick r:id="rId2"/>
              </a:rPr>
              <a:t>https://www.python.org/downloads/</a:t>
            </a:r>
            <a:r>
              <a:rPr lang="en-US" sz="2000" dirty="0"/>
              <a:t> </a:t>
            </a:r>
          </a:p>
          <a:p>
            <a:pPr marL="0" indent="0">
              <a:buNone/>
            </a:pPr>
            <a:r>
              <a:rPr lang="en-US" sz="2000" dirty="0">
                <a:hlinkClick r:id="rId3"/>
              </a:rPr>
              <a:t>https://realpython.com/installing-python/</a:t>
            </a:r>
            <a:r>
              <a:rPr lang="en-US" sz="2000" dirty="0"/>
              <a:t> </a:t>
            </a:r>
          </a:p>
          <a:p>
            <a:endParaRPr lang="en-US" sz="2400" dirty="0"/>
          </a:p>
        </p:txBody>
      </p:sp>
      <p:pic>
        <p:nvPicPr>
          <p:cNvPr id="4" name="图片 3">
            <a:extLst>
              <a:ext uri="{FF2B5EF4-FFF2-40B4-BE49-F238E27FC236}">
                <a16:creationId xmlns:a16="http://schemas.microsoft.com/office/drawing/2014/main" id="{48C4DD10-4718-418A-9150-15F40295CFD1}"/>
              </a:ext>
            </a:extLst>
          </p:cNvPr>
          <p:cNvPicPr>
            <a:picLocks noChangeAspect="1"/>
          </p:cNvPicPr>
          <p:nvPr/>
        </p:nvPicPr>
        <p:blipFill>
          <a:blip r:embed="rId4"/>
          <a:stretch>
            <a:fillRect/>
          </a:stretch>
        </p:blipFill>
        <p:spPr>
          <a:xfrm>
            <a:off x="459581" y="2631906"/>
            <a:ext cx="8379619" cy="4088490"/>
          </a:xfrm>
          <a:prstGeom prst="rect">
            <a:avLst/>
          </a:prstGeom>
        </p:spPr>
      </p:pic>
    </p:spTree>
    <p:extLst>
      <p:ext uri="{BB962C8B-B14F-4D97-AF65-F5344CB8AC3E}">
        <p14:creationId xmlns:p14="http://schemas.microsoft.com/office/powerpoint/2010/main" val="675983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D6CD7-C663-463F-A518-7A1F48D0FACF}"/>
              </a:ext>
            </a:extLst>
          </p:cNvPr>
          <p:cNvSpPr>
            <a:spLocks noGrp="1"/>
          </p:cNvSpPr>
          <p:nvPr>
            <p:ph type="title"/>
          </p:nvPr>
        </p:nvSpPr>
        <p:spPr/>
        <p:txBody>
          <a:bodyPr/>
          <a:lstStyle/>
          <a:p>
            <a:r>
              <a:rPr lang="en-US" dirty="0"/>
              <a:t>Python Introduction</a:t>
            </a:r>
          </a:p>
        </p:txBody>
      </p:sp>
      <p:sp>
        <p:nvSpPr>
          <p:cNvPr id="3" name="内容占位符 2">
            <a:extLst>
              <a:ext uri="{FF2B5EF4-FFF2-40B4-BE49-F238E27FC236}">
                <a16:creationId xmlns:a16="http://schemas.microsoft.com/office/drawing/2014/main" id="{FAE5F31E-5F4F-4239-96A0-FFA8515E2A03}"/>
              </a:ext>
            </a:extLst>
          </p:cNvPr>
          <p:cNvSpPr>
            <a:spLocks noGrp="1"/>
          </p:cNvSpPr>
          <p:nvPr>
            <p:ph idx="1"/>
          </p:nvPr>
        </p:nvSpPr>
        <p:spPr/>
        <p:txBody>
          <a:bodyPr/>
          <a:lstStyle/>
          <a:p>
            <a:r>
              <a:rPr lang="en-US" sz="2400" dirty="0">
                <a:solidFill>
                  <a:schemeClr val="tx1"/>
                </a:solidFill>
              </a:rPr>
              <a:t>Interactive mode &amp; Script mode programming</a:t>
            </a:r>
          </a:p>
          <a:p>
            <a:r>
              <a:rPr lang="en-US" sz="2400" dirty="0">
                <a:solidFill>
                  <a:schemeClr val="tx1"/>
                </a:solidFill>
              </a:rPr>
              <a:t>Basic syntax</a:t>
            </a:r>
          </a:p>
          <a:p>
            <a:pPr lvl="1"/>
            <a:r>
              <a:rPr lang="en-US" sz="2000" dirty="0">
                <a:solidFill>
                  <a:schemeClr val="tx1"/>
                </a:solidFill>
              </a:rPr>
              <a:t>Lines and indentation, if-else, for while loop, import</a:t>
            </a:r>
          </a:p>
          <a:p>
            <a:r>
              <a:rPr lang="en-US" sz="2400" dirty="0">
                <a:solidFill>
                  <a:schemeClr val="tx1"/>
                </a:solidFill>
              </a:rPr>
              <a:t>Basic data types</a:t>
            </a:r>
          </a:p>
          <a:p>
            <a:pPr lvl="1"/>
            <a:r>
              <a:rPr lang="en-US" sz="2000" dirty="0">
                <a:solidFill>
                  <a:schemeClr val="tx1"/>
                </a:solidFill>
              </a:rPr>
              <a:t>Numbers, Booleans, Strings</a:t>
            </a:r>
          </a:p>
          <a:p>
            <a:r>
              <a:rPr lang="en-US" sz="2400" dirty="0">
                <a:solidFill>
                  <a:schemeClr val="tx1"/>
                </a:solidFill>
              </a:rPr>
              <a:t>Containers</a:t>
            </a:r>
          </a:p>
          <a:p>
            <a:pPr lvl="1"/>
            <a:r>
              <a:rPr lang="en-US" sz="2000" dirty="0">
                <a:solidFill>
                  <a:schemeClr val="tx1"/>
                </a:solidFill>
              </a:rPr>
              <a:t>List, Set, Dictionary, Tuple</a:t>
            </a:r>
          </a:p>
          <a:p>
            <a:r>
              <a:rPr lang="en-US" sz="2400" dirty="0">
                <a:solidFill>
                  <a:schemeClr val="tx1"/>
                </a:solidFill>
              </a:rPr>
              <a:t>Functions</a:t>
            </a:r>
          </a:p>
          <a:p>
            <a:r>
              <a:rPr lang="en-US" sz="2000" dirty="0">
                <a:solidFill>
                  <a:schemeClr val="tx1"/>
                </a:solidFill>
              </a:rPr>
              <a:t>References:</a:t>
            </a:r>
            <a:endParaRPr lang="en-US" sz="2000" dirty="0">
              <a:solidFill>
                <a:schemeClr val="tx1"/>
              </a:solidFill>
              <a:hlinkClick r:id="rId2">
                <a:extLst>
                  <a:ext uri="{A12FA001-AC4F-418D-AE19-62706E023703}">
                    <ahyp:hlinkClr xmlns:ahyp="http://schemas.microsoft.com/office/drawing/2018/hyperlinkcolor" val="tx"/>
                  </a:ext>
                </a:extLst>
              </a:hlinkClick>
            </a:endParaRPr>
          </a:p>
          <a:p>
            <a:pPr lvl="1"/>
            <a:r>
              <a:rPr lang="en-US" sz="1200" dirty="0">
                <a:solidFill>
                  <a:schemeClr val="tx1"/>
                </a:solidFill>
                <a:hlinkClick r:id="rId2">
                  <a:extLst>
                    <a:ext uri="{A12FA001-AC4F-418D-AE19-62706E023703}">
                      <ahyp:hlinkClr xmlns:ahyp="http://schemas.microsoft.com/office/drawing/2018/hyperlinkcolor" val="tx"/>
                    </a:ext>
                  </a:extLst>
                </a:hlinkClick>
              </a:rPr>
              <a:t>https://www.tutorialspoint.com/python/python_basic_syntax.htm </a:t>
            </a:r>
          </a:p>
          <a:p>
            <a:pPr lvl="1"/>
            <a:r>
              <a:rPr lang="en-US" sz="1200" dirty="0">
                <a:hlinkClick r:id="rId2">
                  <a:extLst>
                    <a:ext uri="{A12FA001-AC4F-418D-AE19-62706E023703}">
                      <ahyp:hlinkClr xmlns:ahyp="http://schemas.microsoft.com/office/drawing/2018/hyperlinkcolor" val="tx"/>
                    </a:ext>
                  </a:extLst>
                </a:hlinkClick>
              </a:rPr>
              <a:t>https://github.com/kuleshov/cs228-material/blob/master/tutorials/python/cs228-python-tutorial.ipynb</a:t>
            </a:r>
            <a:endParaRPr lang="en-US" sz="1200" dirty="0"/>
          </a:p>
          <a:p>
            <a:pPr lvl="1"/>
            <a:r>
              <a:rPr lang="en-US" sz="1200" dirty="0">
                <a:solidFill>
                  <a:schemeClr val="tx1"/>
                </a:solidFill>
                <a:hlinkClick r:id="rId3">
                  <a:extLst>
                    <a:ext uri="{A12FA001-AC4F-418D-AE19-62706E023703}">
                      <ahyp:hlinkClr xmlns:ahyp="http://schemas.microsoft.com/office/drawing/2018/hyperlinkcolor" val="tx"/>
                    </a:ext>
                  </a:extLst>
                </a:hlinkClick>
              </a:rPr>
              <a:t>http://cs231n.github.io/python-numpy-tutorial/</a:t>
            </a:r>
            <a:r>
              <a:rPr lang="en-US" sz="1200" dirty="0">
                <a:solidFill>
                  <a:schemeClr val="tx1"/>
                </a:solidFill>
              </a:rPr>
              <a:t>  </a:t>
            </a:r>
          </a:p>
        </p:txBody>
      </p:sp>
    </p:spTree>
    <p:extLst>
      <p:ext uri="{BB962C8B-B14F-4D97-AF65-F5344CB8AC3E}">
        <p14:creationId xmlns:p14="http://schemas.microsoft.com/office/powerpoint/2010/main" val="1438522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9C6E2-BE7F-4DCC-AFB4-3DB8777F880E}"/>
              </a:ext>
            </a:extLst>
          </p:cNvPr>
          <p:cNvSpPr>
            <a:spLocks noGrp="1"/>
          </p:cNvSpPr>
          <p:nvPr>
            <p:ph type="title"/>
          </p:nvPr>
        </p:nvSpPr>
        <p:spPr/>
        <p:txBody>
          <a:bodyPr/>
          <a:lstStyle/>
          <a:p>
            <a:r>
              <a:rPr lang="en-US" dirty="0"/>
              <a:t>Interactive Mode &amp; Script Mode</a:t>
            </a:r>
          </a:p>
        </p:txBody>
      </p:sp>
      <p:sp>
        <p:nvSpPr>
          <p:cNvPr id="3" name="内容占位符 2">
            <a:extLst>
              <a:ext uri="{FF2B5EF4-FFF2-40B4-BE49-F238E27FC236}">
                <a16:creationId xmlns:a16="http://schemas.microsoft.com/office/drawing/2014/main" id="{34FC2798-DF82-4FAC-B601-2EEEFB6654C4}"/>
              </a:ext>
            </a:extLst>
          </p:cNvPr>
          <p:cNvSpPr>
            <a:spLocks noGrp="1"/>
          </p:cNvSpPr>
          <p:nvPr>
            <p:ph idx="1"/>
          </p:nvPr>
        </p:nvSpPr>
        <p:spPr/>
        <p:txBody>
          <a:bodyPr/>
          <a:lstStyle/>
          <a:p>
            <a:r>
              <a:rPr lang="en-US" dirty="0"/>
              <a:t>Interactive mode</a:t>
            </a:r>
          </a:p>
          <a:p>
            <a:pPr marL="0" indent="0">
              <a:buNone/>
            </a:pPr>
            <a:endParaRPr lang="en-US" dirty="0"/>
          </a:p>
          <a:p>
            <a:endParaRPr lang="en-US" dirty="0"/>
          </a:p>
          <a:p>
            <a:pPr lvl="1"/>
            <a:r>
              <a:rPr lang="en-US" sz="2000" dirty="0" err="1"/>
              <a:t>Ipython</a:t>
            </a:r>
            <a:r>
              <a:rPr lang="en-US" sz="2000" dirty="0"/>
              <a:t> is another powerful interactive Python shell</a:t>
            </a:r>
          </a:p>
          <a:p>
            <a:r>
              <a:rPr lang="en-US" dirty="0"/>
              <a:t>Script mode</a:t>
            </a:r>
          </a:p>
          <a:p>
            <a:endParaRPr lang="en-US" dirty="0"/>
          </a:p>
          <a:p>
            <a:pPr lvl="1"/>
            <a:r>
              <a:rPr lang="en-US" sz="2000" dirty="0"/>
              <a:t>Invoking the interpreter with a script parameter begins execution of the script and continues until the script is finished. When the script is finished, the interpreter is no longer active.</a:t>
            </a:r>
          </a:p>
        </p:txBody>
      </p:sp>
      <p:pic>
        <p:nvPicPr>
          <p:cNvPr id="4" name="图片 3">
            <a:extLst>
              <a:ext uri="{FF2B5EF4-FFF2-40B4-BE49-F238E27FC236}">
                <a16:creationId xmlns:a16="http://schemas.microsoft.com/office/drawing/2014/main" id="{5D1558D6-5109-41A3-8549-FD54E8982F1F}"/>
              </a:ext>
            </a:extLst>
          </p:cNvPr>
          <p:cNvPicPr>
            <a:picLocks noChangeAspect="1"/>
          </p:cNvPicPr>
          <p:nvPr/>
        </p:nvPicPr>
        <p:blipFill>
          <a:blip r:embed="rId2"/>
          <a:stretch>
            <a:fillRect/>
          </a:stretch>
        </p:blipFill>
        <p:spPr>
          <a:xfrm>
            <a:off x="838200" y="1524000"/>
            <a:ext cx="7647619" cy="1276190"/>
          </a:xfrm>
          <a:prstGeom prst="rect">
            <a:avLst/>
          </a:prstGeom>
        </p:spPr>
      </p:pic>
      <p:pic>
        <p:nvPicPr>
          <p:cNvPr id="6" name="图片 5">
            <a:extLst>
              <a:ext uri="{FF2B5EF4-FFF2-40B4-BE49-F238E27FC236}">
                <a16:creationId xmlns:a16="http://schemas.microsoft.com/office/drawing/2014/main" id="{03D1C294-9CBA-4928-ACDD-8BA252C39BBA}"/>
              </a:ext>
            </a:extLst>
          </p:cNvPr>
          <p:cNvPicPr>
            <a:picLocks noChangeAspect="1"/>
          </p:cNvPicPr>
          <p:nvPr/>
        </p:nvPicPr>
        <p:blipFill>
          <a:blip r:embed="rId3"/>
          <a:stretch>
            <a:fillRect/>
          </a:stretch>
        </p:blipFill>
        <p:spPr>
          <a:xfrm>
            <a:off x="838200" y="3886200"/>
            <a:ext cx="4038601" cy="659966"/>
          </a:xfrm>
          <a:prstGeom prst="rect">
            <a:avLst/>
          </a:prstGeom>
        </p:spPr>
      </p:pic>
    </p:spTree>
    <p:extLst>
      <p:ext uri="{BB962C8B-B14F-4D97-AF65-F5344CB8AC3E}">
        <p14:creationId xmlns:p14="http://schemas.microsoft.com/office/powerpoint/2010/main" val="919255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8505F-7AB1-41DD-BEB8-B38CEBE9786F}"/>
              </a:ext>
            </a:extLst>
          </p:cNvPr>
          <p:cNvSpPr>
            <a:spLocks noGrp="1"/>
          </p:cNvSpPr>
          <p:nvPr>
            <p:ph type="title"/>
          </p:nvPr>
        </p:nvSpPr>
        <p:spPr/>
        <p:txBody>
          <a:bodyPr/>
          <a:lstStyle/>
          <a:p>
            <a:r>
              <a:rPr lang="en-US" dirty="0"/>
              <a:t>Basic Syntax</a:t>
            </a:r>
          </a:p>
        </p:txBody>
      </p:sp>
      <p:sp>
        <p:nvSpPr>
          <p:cNvPr id="3" name="内容占位符 2">
            <a:extLst>
              <a:ext uri="{FF2B5EF4-FFF2-40B4-BE49-F238E27FC236}">
                <a16:creationId xmlns:a16="http://schemas.microsoft.com/office/drawing/2014/main" id="{AB4BE380-C37B-48E8-9E20-024B17CD24E9}"/>
              </a:ext>
            </a:extLst>
          </p:cNvPr>
          <p:cNvSpPr>
            <a:spLocks noGrp="1"/>
          </p:cNvSpPr>
          <p:nvPr>
            <p:ph idx="1"/>
          </p:nvPr>
        </p:nvSpPr>
        <p:spPr/>
        <p:txBody>
          <a:bodyPr/>
          <a:lstStyle/>
          <a:p>
            <a:r>
              <a:rPr lang="en-US" sz="2000" dirty="0">
                <a:solidFill>
                  <a:schemeClr val="accent6"/>
                </a:solidFill>
              </a:rPr>
              <a:t>Indentation</a:t>
            </a:r>
            <a:endParaRPr lang="en-US" sz="2400" dirty="0">
              <a:solidFill>
                <a:schemeClr val="accent6"/>
              </a:solidFill>
            </a:endParaRPr>
          </a:p>
          <a:p>
            <a:pPr lvl="1"/>
            <a:r>
              <a:rPr lang="en-US" sz="1400" dirty="0"/>
              <a:t>Blocks of code are denoted by line indentation, which is rigidly enforced. The number of spaces in the indentation is variable, but all statements within the block must be indented the same amount.</a:t>
            </a:r>
          </a:p>
          <a:p>
            <a:r>
              <a:rPr lang="en-US" sz="2000" dirty="0">
                <a:solidFill>
                  <a:schemeClr val="accent6"/>
                </a:solidFill>
              </a:rPr>
              <a:t>Import</a:t>
            </a:r>
            <a:endParaRPr lang="en-US" sz="2400" dirty="0">
              <a:solidFill>
                <a:schemeClr val="accent6"/>
              </a:solidFill>
            </a:endParaRPr>
          </a:p>
          <a:p>
            <a:pPr lvl="1"/>
            <a:r>
              <a:rPr lang="en-US" sz="1400" dirty="0"/>
              <a:t>The import statement combines two operations; it searches for the named module, then it binds the results of that search to a name in the local scope.</a:t>
            </a:r>
          </a:p>
          <a:p>
            <a:r>
              <a:rPr lang="en-US" sz="2000" dirty="0">
                <a:solidFill>
                  <a:schemeClr val="accent6"/>
                </a:solidFill>
              </a:rPr>
              <a:t>If-else</a:t>
            </a:r>
            <a:endParaRPr lang="en-US" sz="2400" dirty="0">
              <a:solidFill>
                <a:schemeClr val="accent6"/>
              </a:solidFill>
            </a:endParaRPr>
          </a:p>
          <a:p>
            <a:endParaRPr lang="en-US" sz="2400" dirty="0"/>
          </a:p>
          <a:p>
            <a:r>
              <a:rPr lang="en-US" sz="2000" dirty="0">
                <a:solidFill>
                  <a:schemeClr val="accent6"/>
                </a:solidFill>
              </a:rPr>
              <a:t>For &amp; while loop</a:t>
            </a:r>
          </a:p>
          <a:p>
            <a:pPr lvl="1"/>
            <a:r>
              <a:rPr lang="en-US" sz="1400" dirty="0"/>
              <a:t>A for loop is used for iterating over a sequence (that is either a list, a tuple, a dictionary, a set, or a string).</a:t>
            </a:r>
          </a:p>
          <a:p>
            <a:pPr lvl="1"/>
            <a:r>
              <a:rPr lang="en-US" sz="1400" dirty="0"/>
              <a:t>With the while loop we can execute a set of statements as long as a condition is true.</a:t>
            </a:r>
          </a:p>
        </p:txBody>
      </p:sp>
      <p:pic>
        <p:nvPicPr>
          <p:cNvPr id="6" name="图片 5">
            <a:extLst>
              <a:ext uri="{FF2B5EF4-FFF2-40B4-BE49-F238E27FC236}">
                <a16:creationId xmlns:a16="http://schemas.microsoft.com/office/drawing/2014/main" id="{4D3E4F1C-C7EB-48E0-9172-BEE0C6158FAE}"/>
              </a:ext>
            </a:extLst>
          </p:cNvPr>
          <p:cNvPicPr>
            <a:picLocks noChangeAspect="1"/>
          </p:cNvPicPr>
          <p:nvPr/>
        </p:nvPicPr>
        <p:blipFill>
          <a:blip r:embed="rId2"/>
          <a:stretch>
            <a:fillRect/>
          </a:stretch>
        </p:blipFill>
        <p:spPr>
          <a:xfrm>
            <a:off x="2209800" y="3200400"/>
            <a:ext cx="4380952" cy="1019048"/>
          </a:xfrm>
          <a:prstGeom prst="rect">
            <a:avLst/>
          </a:prstGeom>
        </p:spPr>
      </p:pic>
      <p:pic>
        <p:nvPicPr>
          <p:cNvPr id="9" name="图片 8">
            <a:extLst>
              <a:ext uri="{FF2B5EF4-FFF2-40B4-BE49-F238E27FC236}">
                <a16:creationId xmlns:a16="http://schemas.microsoft.com/office/drawing/2014/main" id="{C9BA2C3D-0BA2-4AF0-9D3C-A7309A0D5E70}"/>
              </a:ext>
            </a:extLst>
          </p:cNvPr>
          <p:cNvPicPr>
            <a:picLocks noChangeAspect="1"/>
          </p:cNvPicPr>
          <p:nvPr/>
        </p:nvPicPr>
        <p:blipFill>
          <a:blip r:embed="rId3"/>
          <a:stretch>
            <a:fillRect/>
          </a:stretch>
        </p:blipFill>
        <p:spPr>
          <a:xfrm>
            <a:off x="4953000" y="5734171"/>
            <a:ext cx="1371429" cy="971429"/>
          </a:xfrm>
          <a:prstGeom prst="rect">
            <a:avLst/>
          </a:prstGeom>
        </p:spPr>
      </p:pic>
      <p:pic>
        <p:nvPicPr>
          <p:cNvPr id="10" name="图片 9">
            <a:extLst>
              <a:ext uri="{FF2B5EF4-FFF2-40B4-BE49-F238E27FC236}">
                <a16:creationId xmlns:a16="http://schemas.microsoft.com/office/drawing/2014/main" id="{3E0414B6-F73D-41A4-9467-6ADB396094BD}"/>
              </a:ext>
            </a:extLst>
          </p:cNvPr>
          <p:cNvPicPr>
            <a:picLocks noChangeAspect="1"/>
          </p:cNvPicPr>
          <p:nvPr/>
        </p:nvPicPr>
        <p:blipFill>
          <a:blip r:embed="rId4"/>
          <a:stretch>
            <a:fillRect/>
          </a:stretch>
        </p:blipFill>
        <p:spPr>
          <a:xfrm>
            <a:off x="1552436" y="5934019"/>
            <a:ext cx="1723810" cy="571429"/>
          </a:xfrm>
          <a:prstGeom prst="rect">
            <a:avLst/>
          </a:prstGeom>
        </p:spPr>
      </p:pic>
    </p:spTree>
    <p:extLst>
      <p:ext uri="{BB962C8B-B14F-4D97-AF65-F5344CB8AC3E}">
        <p14:creationId xmlns:p14="http://schemas.microsoft.com/office/powerpoint/2010/main" val="2960898158"/>
      </p:ext>
    </p:extLst>
  </p:cSld>
  <p:clrMapOvr>
    <a:masterClrMapping/>
  </p:clrMapOvr>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1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1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新細明體" pitchFamily="18" charset="-120"/>
          </a:defRPr>
        </a:defPPr>
      </a:lstStyle>
    </a:lnDef>
    <a:txDef>
      <a:spPr>
        <a:noFill/>
      </a:spPr>
      <a:bodyPr wrap="none" rtlCol="0">
        <a:spAutoFit/>
      </a:bodyPr>
      <a:lstStyle>
        <a:defPPr>
          <a:defRPr dirty="0" err="1" smtClean="0">
            <a:solidFill>
              <a:schemeClr val="tx1"/>
            </a:solidFill>
          </a:defRPr>
        </a:defPPr>
      </a:lstStyle>
    </a:tx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2130</Words>
  <Application>Microsoft Office PowerPoint</Application>
  <PresentationFormat>On-screen Show (4:3)</PresentationFormat>
  <Paragraphs>484</Paragraphs>
  <Slides>43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Consolas</vt:lpstr>
      <vt:lpstr>Times New Roman</vt:lpstr>
      <vt:lpstr>Default Design</vt:lpstr>
      <vt:lpstr>CSI-535/435 ECE-660 Introduction to Artificial Intelligence</vt:lpstr>
      <vt:lpstr>Today</vt:lpstr>
      <vt:lpstr>Intro to Python Programming</vt:lpstr>
      <vt:lpstr>Intro to Python Programming</vt:lpstr>
      <vt:lpstr>Programming Computer Vision with Python</vt:lpstr>
      <vt:lpstr>Python Installation</vt:lpstr>
      <vt:lpstr>Python Introduction</vt:lpstr>
      <vt:lpstr>Interactive Mode &amp; Script Mode</vt:lpstr>
      <vt:lpstr>Basic Syntax</vt:lpstr>
      <vt:lpstr>Python in Practice</vt:lpstr>
      <vt:lpstr>Review – Graph Theory</vt:lpstr>
      <vt:lpstr>Graph Theory</vt:lpstr>
      <vt:lpstr>Classes of Graphs</vt:lpstr>
      <vt:lpstr>Types of Graphs</vt:lpstr>
      <vt:lpstr>Special Cases of Graphs</vt:lpstr>
      <vt:lpstr>Degenerate Graphs</vt:lpstr>
      <vt:lpstr>Graph Data Representation</vt:lpstr>
      <vt:lpstr>Graph Data Representation</vt:lpstr>
      <vt:lpstr>Graph Data Representation</vt:lpstr>
      <vt:lpstr>Adjacency Matrix</vt:lpstr>
      <vt:lpstr>Graph Representation- Undirected Graph</vt:lpstr>
      <vt:lpstr>Graph Representation – Directed Graph</vt:lpstr>
      <vt:lpstr>Graph Representation – Weighted Graph</vt:lpstr>
      <vt:lpstr>Graph Search Lab</vt:lpstr>
      <vt:lpstr>Queue</vt:lpstr>
      <vt:lpstr>Queues in Python</vt:lpstr>
      <vt:lpstr>Stack</vt:lpstr>
      <vt:lpstr>Recursion</vt:lpstr>
      <vt:lpstr>Stack to Remove Recursion</vt:lpstr>
      <vt:lpstr>Priority Queue</vt:lpstr>
      <vt:lpstr>Heap</vt:lpstr>
      <vt:lpstr>Complexity</vt:lpstr>
      <vt:lpstr>Depth-First Search</vt:lpstr>
      <vt:lpstr>Depth-First Search</vt:lpstr>
      <vt:lpstr>Breadth-First Search</vt:lpstr>
      <vt:lpstr>PowerPoint Presentation</vt:lpstr>
      <vt:lpstr>Example</vt:lpstr>
      <vt:lpstr>Uniform Cost Search</vt:lpstr>
      <vt:lpstr>Uniform Cost Search</vt:lpstr>
      <vt:lpstr>Priority Queue</vt:lpstr>
      <vt:lpstr>Heap</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CSI-535/435 CEN-660 Introduction to Artificial Intelligence</dc:title>
  <dc:creator>Chang, Ming-Ching</dc:creator>
  <cp:lastModifiedBy>Chang, Ming-Ching</cp:lastModifiedBy>
  <cp:revision>94</cp:revision>
  <cp:lastPrinted>2018-08-31T02:10:14Z</cp:lastPrinted>
  <dcterms:created xsi:type="dcterms:W3CDTF">2018-08-13T13:13:37Z</dcterms:created>
  <dcterms:modified xsi:type="dcterms:W3CDTF">2021-08-31T00:56:09Z</dcterms:modified>
</cp:coreProperties>
</file>