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504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65.png"/><Relationship Id="rId10" Type="http://schemas.openxmlformats.org/officeDocument/2006/relationships/image" Target="../media/image9.png"/><Relationship Id="rId4" Type="http://schemas.openxmlformats.org/officeDocument/2006/relationships/image" Target="../media/image6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png"/><Relationship Id="rId20" Type="http://schemas.openxmlformats.org/officeDocument/2006/relationships/image" Target="../media/image31.jpeg"/><Relationship Id="rId1" Type="http://schemas.openxmlformats.org/officeDocument/2006/relationships/video" Target="https://www.youtube.com/embed/KQazL-qi2_Y?start=22&amp;feature=oembed" TargetMode="Externa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4.png"/><Relationship Id="rId1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33.png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png"/><Relationship Id="rId20" Type="http://schemas.openxmlformats.org/officeDocument/2006/relationships/image" Target="../media/image37.jpeg"/><Relationship Id="rId1" Type="http://schemas.openxmlformats.org/officeDocument/2006/relationships/video" Target="https://www.youtube.com/embed/lxkMQYOXhv0?start=18&amp;feature=oembed" TargetMode="External"/><Relationship Id="rId6" Type="http://schemas.openxmlformats.org/officeDocument/2006/relationships/image" Target="../media/image17.pn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4.png"/><Relationship Id="rId1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33.png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png"/><Relationship Id="rId20" Type="http://schemas.openxmlformats.org/officeDocument/2006/relationships/image" Target="../media/image40.jpeg"/><Relationship Id="rId1" Type="http://schemas.openxmlformats.org/officeDocument/2006/relationships/video" Target="https://www.youtube.com/embed/88pTubBhhXc?start=33&amp;feature=oembed" TargetMode="External"/><Relationship Id="rId6" Type="http://schemas.openxmlformats.org/officeDocument/2006/relationships/image" Target="../media/image17.pn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4.png"/><Relationship Id="rId1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41.png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png"/><Relationship Id="rId20" Type="http://schemas.openxmlformats.org/officeDocument/2006/relationships/image" Target="../media/image44.jpeg"/><Relationship Id="rId1" Type="http://schemas.openxmlformats.org/officeDocument/2006/relationships/video" Target="https://www.youtube.com/embed/Xg0PzO4zxMY?start=20&amp;feature=oembed" TargetMode="External"/><Relationship Id="rId6" Type="http://schemas.openxmlformats.org/officeDocument/2006/relationships/image" Target="../media/image17.pn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4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4.png"/><Relationship Id="rId1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41.png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png"/><Relationship Id="rId20" Type="http://schemas.openxmlformats.org/officeDocument/2006/relationships/image" Target="../media/image47.jpeg"/><Relationship Id="rId1" Type="http://schemas.openxmlformats.org/officeDocument/2006/relationships/video" Target="https://www.youtube.com/embed/WNbyLQDPrsU?start=19&amp;feature=oembed" TargetMode="External"/><Relationship Id="rId6" Type="http://schemas.openxmlformats.org/officeDocument/2006/relationships/image" Target="../media/image17.pn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0.png"/><Relationship Id="rId1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49.png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png"/><Relationship Id="rId20" Type="http://schemas.openxmlformats.org/officeDocument/2006/relationships/image" Target="../media/image53.jpeg"/><Relationship Id="rId1" Type="http://schemas.openxmlformats.org/officeDocument/2006/relationships/video" Target="https://www.youtube.com/embed/7cX0PKINMos?start=28&amp;feature=oembed" TargetMode="External"/><Relationship Id="rId6" Type="http://schemas.openxmlformats.org/officeDocument/2006/relationships/image" Target="../media/image17.png"/><Relationship Id="rId11" Type="http://schemas.openxmlformats.org/officeDocument/2006/relationships/image" Target="../media/image48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5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0.png"/><Relationship Id="rId1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49.png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png"/><Relationship Id="rId20" Type="http://schemas.openxmlformats.org/officeDocument/2006/relationships/image" Target="../media/image57.jpeg"/><Relationship Id="rId1" Type="http://schemas.openxmlformats.org/officeDocument/2006/relationships/video" Target="https://www.youtube.com/embed/CbOeYbBe9Mk?start=15&amp;feature=oembed" TargetMode="External"/><Relationship Id="rId6" Type="http://schemas.openxmlformats.org/officeDocument/2006/relationships/image" Target="../media/image17.png"/><Relationship Id="rId11" Type="http://schemas.openxmlformats.org/officeDocument/2006/relationships/image" Target="../media/image54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5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0.png"/><Relationship Id="rId1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59.png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png"/><Relationship Id="rId20" Type="http://schemas.openxmlformats.org/officeDocument/2006/relationships/image" Target="../media/image63.jpeg"/><Relationship Id="rId1" Type="http://schemas.openxmlformats.org/officeDocument/2006/relationships/video" Target="https://www.youtube.com/embed/XQwsh9Ob2e0?start=9&amp;feature=oembed" TargetMode="External"/><Relationship Id="rId6" Type="http://schemas.openxmlformats.org/officeDocument/2006/relationships/image" Target="../media/image17.png"/><Relationship Id="rId11" Type="http://schemas.openxmlformats.org/officeDocument/2006/relationships/image" Target="../media/image58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6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B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38790" y="7209082"/>
            <a:ext cx="5288232" cy="5365495"/>
            <a:chOff x="13138790" y="7209082"/>
            <a:chExt cx="5288232" cy="5365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8790" y="7209082"/>
              <a:ext cx="5288232" cy="5365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93165" y="5809276"/>
            <a:ext cx="5618417" cy="6161446"/>
            <a:chOff x="-1093165" y="5809276"/>
            <a:chExt cx="5618417" cy="61614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860000">
              <a:off x="-1093165" y="5809276"/>
              <a:ext cx="5618417" cy="61614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46307" y="-2117365"/>
            <a:ext cx="6185862" cy="4187111"/>
            <a:chOff x="13446307" y="-2117365"/>
            <a:chExt cx="6185862" cy="41871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3080000">
              <a:off x="13446307" y="-2117365"/>
              <a:ext cx="6185862" cy="41871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42624" y="2039565"/>
            <a:ext cx="12600466" cy="6626261"/>
            <a:chOff x="2842624" y="2039565"/>
            <a:chExt cx="12600466" cy="662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624" y="2039565"/>
              <a:ext cx="12600466" cy="662626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29205" y="4371029"/>
            <a:ext cx="11343600" cy="27588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94020" y="7782007"/>
            <a:ext cx="2352790" cy="1911017"/>
            <a:chOff x="2194020" y="7782007"/>
            <a:chExt cx="2352790" cy="191101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182420" y="8169921"/>
              <a:ext cx="1120896" cy="1341788"/>
              <a:chOff x="3182420" y="8169921"/>
              <a:chExt cx="1120896" cy="134178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620000">
                <a:off x="3182420" y="8169921"/>
                <a:ext cx="1120896" cy="134178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437515" y="7963322"/>
              <a:ext cx="1120896" cy="1341788"/>
              <a:chOff x="2437515" y="7963322"/>
              <a:chExt cx="1120896" cy="134178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620000">
                <a:off x="2437515" y="7963322"/>
                <a:ext cx="1120896" cy="134178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-1354941" y="-2575649"/>
            <a:ext cx="5441987" cy="4890466"/>
            <a:chOff x="-1354941" y="-2575649"/>
            <a:chExt cx="5441987" cy="489046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">
              <a:off x="-1354941" y="-2575649"/>
              <a:ext cx="5441987" cy="489046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89179" y="-1823548"/>
            <a:ext cx="3169749" cy="3476110"/>
            <a:chOff x="7389179" y="-1823548"/>
            <a:chExt cx="3169749" cy="347611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900000">
              <a:off x="7389179" y="-1823548"/>
              <a:ext cx="3169749" cy="34761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562957" y="-1078835"/>
            <a:ext cx="4998345" cy="4701464"/>
            <a:chOff x="15562957" y="-1078835"/>
            <a:chExt cx="4998345" cy="47014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40000">
              <a:off x="15562957" y="-1078835"/>
              <a:ext cx="4998345" cy="47014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2299214" y="4632994"/>
            <a:ext cx="5217642" cy="4936911"/>
            <a:chOff x="-2299214" y="4632994"/>
            <a:chExt cx="5217642" cy="493691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1220000">
              <a:off x="-2299214" y="4632994"/>
              <a:ext cx="5217642" cy="493691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185860" y="7109639"/>
            <a:ext cx="3610864" cy="2825894"/>
            <a:chOff x="15185860" y="7109639"/>
            <a:chExt cx="3610864" cy="282589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2840000">
              <a:off x="15185860" y="7109639"/>
              <a:ext cx="3610864" cy="282589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5959" y="-1109513"/>
            <a:ext cx="2883737" cy="3834800"/>
            <a:chOff x="125959" y="-1109513"/>
            <a:chExt cx="2883737" cy="38348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5660000">
              <a:off x="125959" y="-1109513"/>
              <a:ext cx="2883737" cy="383480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16981" y="9044346"/>
            <a:ext cx="3303829" cy="14903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CB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42624" y="1985527"/>
            <a:ext cx="12600466" cy="6626261"/>
            <a:chOff x="2842624" y="1985527"/>
            <a:chExt cx="12600466" cy="66262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2624" y="1985527"/>
              <a:ext cx="12600466" cy="662626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928" y="2397381"/>
            <a:ext cx="14606800" cy="3967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71330" y="-2690266"/>
            <a:ext cx="5288232" cy="5365495"/>
            <a:chOff x="-571330" y="-2690266"/>
            <a:chExt cx="5288232" cy="53654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571330" y="-2690266"/>
              <a:ext cx="5288232" cy="53654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13502" y="-2285216"/>
            <a:ext cx="5618417" cy="6161446"/>
            <a:chOff x="13613502" y="-2285216"/>
            <a:chExt cx="5618417" cy="61614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2660000">
              <a:off x="13613502" y="-2285216"/>
              <a:ext cx="5618417" cy="61614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43179" y="7640878"/>
            <a:ext cx="6185862" cy="4187111"/>
            <a:chOff x="-1443179" y="7640878"/>
            <a:chExt cx="6185862" cy="41871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280000">
              <a:off x="-1443179" y="7640878"/>
              <a:ext cx="6185862" cy="41871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56758" y="7332659"/>
            <a:ext cx="2352790" cy="1911017"/>
            <a:chOff x="2156758" y="7332659"/>
            <a:chExt cx="2352790" cy="191101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400252" y="7513974"/>
              <a:ext cx="1120896" cy="1341788"/>
              <a:chOff x="2400252" y="7513974"/>
              <a:chExt cx="1120896" cy="134178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9180000">
                <a:off x="2400252" y="7513974"/>
                <a:ext cx="1120896" cy="134178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145157" y="7720574"/>
              <a:ext cx="1120896" cy="1341788"/>
              <a:chOff x="3145157" y="7720574"/>
              <a:chExt cx="1120896" cy="134178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9180000">
                <a:off x="3145157" y="7720574"/>
                <a:ext cx="1120896" cy="134178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4432590" y="7688226"/>
            <a:ext cx="5441987" cy="4890466"/>
            <a:chOff x="14432590" y="7688226"/>
            <a:chExt cx="5441987" cy="489046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9180000">
              <a:off x="14432590" y="7688226"/>
              <a:ext cx="5441987" cy="489046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79826" y="-1923446"/>
            <a:ext cx="3169749" cy="3476110"/>
            <a:chOff x="7579826" y="-1923446"/>
            <a:chExt cx="3169749" cy="347611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300000">
              <a:off x="7579826" y="-1923446"/>
              <a:ext cx="3169749" cy="34761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2800585" y="5311464"/>
            <a:ext cx="4998345" cy="4701464"/>
            <a:chOff x="-2800585" y="5311464"/>
            <a:chExt cx="4998345" cy="47014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1040000">
              <a:off x="-2800585" y="5311464"/>
              <a:ext cx="4998345" cy="47014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270562" y="-93589"/>
            <a:ext cx="5217642" cy="4936911"/>
            <a:chOff x="15270562" y="-93589"/>
            <a:chExt cx="5217642" cy="493691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2020000">
              <a:off x="15270562" y="-93589"/>
              <a:ext cx="5217642" cy="493691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14528" y="-1083442"/>
            <a:ext cx="3610864" cy="2825894"/>
            <a:chOff x="-14528" y="-1083442"/>
            <a:chExt cx="3610864" cy="282589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3640000">
              <a:off x="-14528" y="-1083442"/>
              <a:ext cx="3610864" cy="282589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509940" y="7277757"/>
            <a:ext cx="2883737" cy="3834800"/>
            <a:chOff x="15509940" y="7277757"/>
            <a:chExt cx="2883737" cy="38348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4860000">
              <a:off x="15509940" y="7277757"/>
              <a:ext cx="2883737" cy="383480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7" y="5295447"/>
            <a:ext cx="15381010" cy="2901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CB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78608" y="-3577752"/>
            <a:ext cx="22997959" cy="16555295"/>
            <a:chOff x="-2278608" y="-3577752"/>
            <a:chExt cx="22997959" cy="16555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093165" y="-2570931"/>
              <a:ext cx="5618417" cy="6161446"/>
              <a:chOff x="-1093165" y="-2570931"/>
              <a:chExt cx="5618417" cy="616144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860000">
                <a:off x="-1093165" y="-2570931"/>
                <a:ext cx="5618417" cy="616144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1354941" y="7084974"/>
              <a:ext cx="5441987" cy="4890466"/>
              <a:chOff x="-1354941" y="7084974"/>
              <a:chExt cx="5441987" cy="489046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">
                <a:off x="-1354941" y="7084974"/>
                <a:ext cx="5441987" cy="489046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813054" y="-3174785"/>
              <a:ext cx="7906298" cy="16152328"/>
              <a:chOff x="12813054" y="-3174785"/>
              <a:chExt cx="7906298" cy="1615232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138790" y="-3174785"/>
                <a:ext cx="5288232" cy="5365495"/>
                <a:chOff x="13138790" y="-3174785"/>
                <a:chExt cx="5288232" cy="5365495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138790" y="-3174785"/>
                  <a:ext cx="5288232" cy="5365495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3446307" y="7330046"/>
                <a:ext cx="6185862" cy="4187111"/>
                <a:chOff x="13446307" y="7330046"/>
                <a:chExt cx="6185862" cy="4187111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3080000">
                  <a:off x="13446307" y="7330046"/>
                  <a:ext cx="6185862" cy="4187111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5562957" y="5777163"/>
                <a:ext cx="4998345" cy="4701464"/>
                <a:chOff x="15562957" y="5777163"/>
                <a:chExt cx="4998345" cy="4701464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240000">
                  <a:off x="15562957" y="5777163"/>
                  <a:ext cx="4998345" cy="4701464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5447976" y="-1219052"/>
                <a:ext cx="3610864" cy="2825894"/>
                <a:chOff x="15447976" y="-1219052"/>
                <a:chExt cx="3610864" cy="2825894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12840000">
                  <a:off x="15447976" y="-1219052"/>
                  <a:ext cx="3610864" cy="282589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-361409" y="7612807"/>
              <a:ext cx="2883737" cy="3834800"/>
              <a:chOff x="-361409" y="7612807"/>
              <a:chExt cx="2883737" cy="383480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660000">
                <a:off x="-361409" y="7612807"/>
                <a:ext cx="2883737" cy="383480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914286" y="6197754"/>
            <a:ext cx="10723810" cy="3578174"/>
            <a:chOff x="6914286" y="6197754"/>
            <a:chExt cx="10723810" cy="357817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4286" y="6197754"/>
              <a:ext cx="10723810" cy="357817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174222" y="541233"/>
            <a:ext cx="17723995" cy="27256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914286" y="2963186"/>
            <a:ext cx="10723810" cy="3053616"/>
            <a:chOff x="6914286" y="2963186"/>
            <a:chExt cx="10723810" cy="305361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14286" y="2963186"/>
              <a:ext cx="10723810" cy="305361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69491" y="3024533"/>
            <a:ext cx="11345686" cy="380952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848510" y="2461764"/>
            <a:ext cx="2168989" cy="673828"/>
            <a:chOff x="6848510" y="2461764"/>
            <a:chExt cx="2168989" cy="67382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48510" y="2461764"/>
              <a:ext cx="2168989" cy="67382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39916" y="2456491"/>
            <a:ext cx="1793457" cy="8724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848510" y="5829651"/>
            <a:ext cx="2168989" cy="736206"/>
            <a:chOff x="6848510" y="5829651"/>
            <a:chExt cx="2168989" cy="73620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48510" y="5829651"/>
              <a:ext cx="2168989" cy="73620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049344" y="5862488"/>
            <a:ext cx="1765171" cy="8724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61005" y="6234461"/>
            <a:ext cx="12354029" cy="4266667"/>
          </a:xfrm>
          <a:prstGeom prst="rect">
            <a:avLst/>
          </a:prstGeom>
        </p:spPr>
      </p:pic>
      <p:pic>
        <p:nvPicPr>
          <p:cNvPr id="2" name="온라인 미디어 1" title="현인 - 굳세어라 금순아 (LP 음향)">
            <a:hlinkClick r:id="" action="ppaction://media"/>
            <a:extLst>
              <a:ext uri="{FF2B5EF4-FFF2-40B4-BE49-F238E27FC236}">
                <a16:creationId xmlns:a16="http://schemas.microsoft.com/office/drawing/2014/main" id="{0DC47F16-AD55-E6F1-F6E6-D20AEF95380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20"/>
          <a:stretch>
            <a:fillRect/>
          </a:stretch>
        </p:blipFill>
        <p:spPr>
          <a:xfrm>
            <a:off x="456236" y="3530097"/>
            <a:ext cx="6087370" cy="4115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CB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78608" y="-3577752"/>
            <a:ext cx="22997959" cy="16555295"/>
            <a:chOff x="-2278608" y="-3577752"/>
            <a:chExt cx="22997959" cy="16555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093165" y="-2570931"/>
              <a:ext cx="5618417" cy="6161446"/>
              <a:chOff x="-1093165" y="-2570931"/>
              <a:chExt cx="5618417" cy="616144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860000">
                <a:off x="-1093165" y="-2570931"/>
                <a:ext cx="5618417" cy="616144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1354941" y="7084974"/>
              <a:ext cx="5441987" cy="4890466"/>
              <a:chOff x="-1354941" y="7084974"/>
              <a:chExt cx="5441987" cy="489046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">
                <a:off x="-1354941" y="7084974"/>
                <a:ext cx="5441987" cy="489046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813054" y="-3174785"/>
              <a:ext cx="7906298" cy="16152328"/>
              <a:chOff x="12813054" y="-3174785"/>
              <a:chExt cx="7906298" cy="1615232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138790" y="-3174785"/>
                <a:ext cx="5288232" cy="5365495"/>
                <a:chOff x="13138790" y="-3174785"/>
                <a:chExt cx="5288232" cy="5365495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138790" y="-3174785"/>
                  <a:ext cx="5288232" cy="5365495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3446307" y="7330046"/>
                <a:ext cx="6185862" cy="4187111"/>
                <a:chOff x="13446307" y="7330046"/>
                <a:chExt cx="6185862" cy="4187111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3080000">
                  <a:off x="13446307" y="7330046"/>
                  <a:ext cx="6185862" cy="4187111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5562957" y="5777163"/>
                <a:ext cx="4998345" cy="4701464"/>
                <a:chOff x="15562957" y="5777163"/>
                <a:chExt cx="4998345" cy="4701464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240000">
                  <a:off x="15562957" y="5777163"/>
                  <a:ext cx="4998345" cy="4701464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5447976" y="-1219052"/>
                <a:ext cx="3610864" cy="2825894"/>
                <a:chOff x="15447976" y="-1219052"/>
                <a:chExt cx="3610864" cy="2825894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12840000">
                  <a:off x="15447976" y="-1219052"/>
                  <a:ext cx="3610864" cy="282589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-361409" y="7612807"/>
              <a:ext cx="2883737" cy="3834800"/>
              <a:chOff x="-361409" y="7612807"/>
              <a:chExt cx="2883737" cy="383480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660000">
                <a:off x="-361409" y="7612807"/>
                <a:ext cx="2883737" cy="383480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914286" y="6669665"/>
            <a:ext cx="10723810" cy="3106264"/>
            <a:chOff x="6914286" y="6669665"/>
            <a:chExt cx="10723810" cy="31062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4286" y="6669665"/>
              <a:ext cx="10723810" cy="310626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147118" y="541233"/>
            <a:ext cx="17696805" cy="27256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914286" y="2798677"/>
            <a:ext cx="10723810" cy="3515299"/>
            <a:chOff x="6914286" y="2798677"/>
            <a:chExt cx="10723810" cy="351529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14286" y="2798677"/>
              <a:ext cx="10723810" cy="351529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51287" y="3060073"/>
            <a:ext cx="11652219" cy="347840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848510" y="2461764"/>
            <a:ext cx="2168989" cy="673828"/>
            <a:chOff x="6848510" y="2461764"/>
            <a:chExt cx="2168989" cy="67382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48510" y="2461764"/>
              <a:ext cx="2168989" cy="67382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39916" y="2456491"/>
            <a:ext cx="1793457" cy="8724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973868" y="6313977"/>
            <a:ext cx="2168989" cy="736206"/>
            <a:chOff x="6973868" y="6313977"/>
            <a:chExt cx="2168989" cy="73620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73868" y="6313977"/>
              <a:ext cx="2168989" cy="73620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74702" y="6346813"/>
            <a:ext cx="1765171" cy="8724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63834" y="6698988"/>
            <a:ext cx="11651200" cy="3809524"/>
          </a:xfrm>
          <a:prstGeom prst="rect">
            <a:avLst/>
          </a:prstGeom>
        </p:spPr>
      </p:pic>
      <p:pic>
        <p:nvPicPr>
          <p:cNvPr id="2" name="온라인 미디어 1" title="[추억의 가수] 한명숙 히트곡 '노란 샤쓰입은 사나이'">
            <a:hlinkClick r:id="" action="ppaction://media"/>
            <a:extLst>
              <a:ext uri="{FF2B5EF4-FFF2-40B4-BE49-F238E27FC236}">
                <a16:creationId xmlns:a16="http://schemas.microsoft.com/office/drawing/2014/main" id="{ACF311B4-2696-7004-A153-6F5EF4EB14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20"/>
          <a:stretch>
            <a:fillRect/>
          </a:stretch>
        </p:blipFill>
        <p:spPr>
          <a:xfrm>
            <a:off x="367698" y="3555036"/>
            <a:ext cx="6221362" cy="3759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CB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78608" y="-3577752"/>
            <a:ext cx="22997959" cy="16555295"/>
            <a:chOff x="-2278608" y="-3577752"/>
            <a:chExt cx="22997959" cy="16555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093165" y="-2570931"/>
              <a:ext cx="5618417" cy="6161446"/>
              <a:chOff x="-1093165" y="-2570931"/>
              <a:chExt cx="5618417" cy="616144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860000">
                <a:off x="-1093165" y="-2570931"/>
                <a:ext cx="5618417" cy="616144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1354941" y="7084974"/>
              <a:ext cx="5441987" cy="4890466"/>
              <a:chOff x="-1354941" y="7084974"/>
              <a:chExt cx="5441987" cy="489046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">
                <a:off x="-1354941" y="7084974"/>
                <a:ext cx="5441987" cy="489046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813054" y="-3174785"/>
              <a:ext cx="7906298" cy="16152328"/>
              <a:chOff x="12813054" y="-3174785"/>
              <a:chExt cx="7906298" cy="1615232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138790" y="-3174785"/>
                <a:ext cx="5288232" cy="5365495"/>
                <a:chOff x="13138790" y="-3174785"/>
                <a:chExt cx="5288232" cy="5365495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138790" y="-3174785"/>
                  <a:ext cx="5288232" cy="5365495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3446307" y="7330046"/>
                <a:ext cx="6185862" cy="4187111"/>
                <a:chOff x="13446307" y="7330046"/>
                <a:chExt cx="6185862" cy="4187111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3080000">
                  <a:off x="13446307" y="7330046"/>
                  <a:ext cx="6185862" cy="4187111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5562957" y="5777163"/>
                <a:ext cx="4998345" cy="4701464"/>
                <a:chOff x="15562957" y="5777163"/>
                <a:chExt cx="4998345" cy="4701464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240000">
                  <a:off x="15562957" y="5777163"/>
                  <a:ext cx="4998345" cy="4701464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5447976" y="-1219052"/>
                <a:ext cx="3610864" cy="2825894"/>
                <a:chOff x="15447976" y="-1219052"/>
                <a:chExt cx="3610864" cy="2825894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12840000">
                  <a:off x="15447976" y="-1219052"/>
                  <a:ext cx="3610864" cy="282589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-361409" y="7612807"/>
              <a:ext cx="2883737" cy="3834800"/>
              <a:chOff x="-361409" y="7612807"/>
              <a:chExt cx="2883737" cy="383480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660000">
                <a:off x="-361409" y="7612807"/>
                <a:ext cx="2883737" cy="383480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914286" y="6669665"/>
            <a:ext cx="10723810" cy="3106264"/>
            <a:chOff x="6914286" y="6669665"/>
            <a:chExt cx="10723810" cy="31062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4286" y="6669665"/>
              <a:ext cx="10723810" cy="310626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147118" y="541233"/>
            <a:ext cx="17696805" cy="27256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914286" y="2798677"/>
            <a:ext cx="10723810" cy="3515299"/>
            <a:chOff x="6914286" y="2798677"/>
            <a:chExt cx="10723810" cy="351529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14286" y="2798677"/>
              <a:ext cx="10723810" cy="351529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82839" y="3485947"/>
            <a:ext cx="11925933" cy="304572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848510" y="2461764"/>
            <a:ext cx="2168989" cy="673828"/>
            <a:chOff x="6848510" y="2461764"/>
            <a:chExt cx="2168989" cy="67382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48510" y="2461764"/>
              <a:ext cx="2168989" cy="67382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39916" y="2456491"/>
            <a:ext cx="1793457" cy="8724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973868" y="6313977"/>
            <a:ext cx="2168989" cy="736206"/>
            <a:chOff x="6973868" y="6313977"/>
            <a:chExt cx="2168989" cy="73620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73868" y="6313977"/>
              <a:ext cx="2168989" cy="73620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74702" y="6346813"/>
            <a:ext cx="1765171" cy="8724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89576" y="6947435"/>
            <a:ext cx="12125457" cy="3352381"/>
          </a:xfrm>
          <a:prstGeom prst="rect">
            <a:avLst/>
          </a:prstGeom>
        </p:spPr>
      </p:pic>
      <p:pic>
        <p:nvPicPr>
          <p:cNvPr id="2" name="온라인 미디어 1" title="월남에서 돌아온 김상사 -김추자">
            <a:hlinkClick r:id="" action="ppaction://media"/>
            <a:extLst>
              <a:ext uri="{FF2B5EF4-FFF2-40B4-BE49-F238E27FC236}">
                <a16:creationId xmlns:a16="http://schemas.microsoft.com/office/drawing/2014/main" id="{AA31CC92-AE4A-4112-FEF5-906C2710BA0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20"/>
          <a:stretch>
            <a:fillRect/>
          </a:stretch>
        </p:blipFill>
        <p:spPr>
          <a:xfrm>
            <a:off x="266140" y="3586246"/>
            <a:ext cx="6333542" cy="4012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CB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78608" y="-3577752"/>
            <a:ext cx="22997959" cy="16555295"/>
            <a:chOff x="-2278608" y="-3577752"/>
            <a:chExt cx="22997959" cy="16555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093165" y="-2570931"/>
              <a:ext cx="5618417" cy="6161446"/>
              <a:chOff x="-1093165" y="-2570931"/>
              <a:chExt cx="5618417" cy="616144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860000">
                <a:off x="-1093165" y="-2570931"/>
                <a:ext cx="5618417" cy="616144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1354941" y="7084974"/>
              <a:ext cx="5441987" cy="4890466"/>
              <a:chOff x="-1354941" y="7084974"/>
              <a:chExt cx="5441987" cy="489046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">
                <a:off x="-1354941" y="7084974"/>
                <a:ext cx="5441987" cy="489046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813054" y="-3174785"/>
              <a:ext cx="7906298" cy="16152328"/>
              <a:chOff x="12813054" y="-3174785"/>
              <a:chExt cx="7906298" cy="1615232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138790" y="-3174785"/>
                <a:ext cx="5288232" cy="5365495"/>
                <a:chOff x="13138790" y="-3174785"/>
                <a:chExt cx="5288232" cy="5365495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138790" y="-3174785"/>
                  <a:ext cx="5288232" cy="5365495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3446307" y="7330046"/>
                <a:ext cx="6185862" cy="4187111"/>
                <a:chOff x="13446307" y="7330046"/>
                <a:chExt cx="6185862" cy="4187111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3080000">
                  <a:off x="13446307" y="7330046"/>
                  <a:ext cx="6185862" cy="4187111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5562957" y="5777163"/>
                <a:ext cx="4998345" cy="4701464"/>
                <a:chOff x="15562957" y="5777163"/>
                <a:chExt cx="4998345" cy="4701464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240000">
                  <a:off x="15562957" y="5777163"/>
                  <a:ext cx="4998345" cy="4701464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5447976" y="-1219052"/>
                <a:ext cx="3610864" cy="2825894"/>
                <a:chOff x="15447976" y="-1219052"/>
                <a:chExt cx="3610864" cy="2825894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12840000">
                  <a:off x="15447976" y="-1219052"/>
                  <a:ext cx="3610864" cy="282589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-361409" y="7612807"/>
              <a:ext cx="2883737" cy="3834800"/>
              <a:chOff x="-361409" y="7612807"/>
              <a:chExt cx="2883737" cy="383480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660000">
                <a:off x="-361409" y="7612807"/>
                <a:ext cx="2883737" cy="383480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914286" y="6669665"/>
            <a:ext cx="10723810" cy="3106264"/>
            <a:chOff x="6914286" y="6669665"/>
            <a:chExt cx="10723810" cy="31062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4286" y="6669665"/>
              <a:ext cx="10723810" cy="310626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174080" y="541233"/>
            <a:ext cx="17723862" cy="27256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914286" y="2798677"/>
            <a:ext cx="10723810" cy="3515299"/>
            <a:chOff x="6914286" y="2798677"/>
            <a:chExt cx="10723810" cy="351529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14286" y="2798677"/>
              <a:ext cx="10723810" cy="351529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46373" y="3060080"/>
            <a:ext cx="11777238" cy="347841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848510" y="2461764"/>
            <a:ext cx="2168989" cy="673828"/>
            <a:chOff x="6848510" y="2461764"/>
            <a:chExt cx="2168989" cy="67382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48510" y="2461764"/>
              <a:ext cx="2168989" cy="67382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39916" y="2456491"/>
            <a:ext cx="1793457" cy="8724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973868" y="6313977"/>
            <a:ext cx="2168989" cy="736206"/>
            <a:chOff x="6973868" y="6313977"/>
            <a:chExt cx="2168989" cy="73620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73868" y="6313977"/>
              <a:ext cx="2168989" cy="73620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74702" y="6346813"/>
            <a:ext cx="1765171" cy="8724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532434" y="6785530"/>
            <a:ext cx="11382600" cy="3809524"/>
          </a:xfrm>
          <a:prstGeom prst="rect">
            <a:avLst/>
          </a:prstGeom>
        </p:spPr>
      </p:pic>
      <p:pic>
        <p:nvPicPr>
          <p:cNvPr id="2" name="온라인 미디어 1" title="신중현과 엽전들   미인.wmv">
            <a:hlinkClick r:id="" action="ppaction://media"/>
            <a:extLst>
              <a:ext uri="{FF2B5EF4-FFF2-40B4-BE49-F238E27FC236}">
                <a16:creationId xmlns:a16="http://schemas.microsoft.com/office/drawing/2014/main" id="{FF688535-7F0D-62D1-E130-B4479C88DEE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20"/>
          <a:stretch>
            <a:fillRect/>
          </a:stretch>
        </p:blipFill>
        <p:spPr>
          <a:xfrm>
            <a:off x="766639" y="3328958"/>
            <a:ext cx="5783900" cy="433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CB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78608" y="-3577752"/>
            <a:ext cx="22997959" cy="16555295"/>
            <a:chOff x="-2278608" y="-3577752"/>
            <a:chExt cx="22997959" cy="16555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093165" y="-2570931"/>
              <a:ext cx="5618417" cy="6161446"/>
              <a:chOff x="-1093165" y="-2570931"/>
              <a:chExt cx="5618417" cy="616144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860000">
                <a:off x="-1093165" y="-2570931"/>
                <a:ext cx="5618417" cy="616144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1354941" y="7084974"/>
              <a:ext cx="5441987" cy="4890466"/>
              <a:chOff x="-1354941" y="7084974"/>
              <a:chExt cx="5441987" cy="489046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">
                <a:off x="-1354941" y="7084974"/>
                <a:ext cx="5441987" cy="489046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813054" y="-3174785"/>
              <a:ext cx="7906298" cy="16152328"/>
              <a:chOff x="12813054" y="-3174785"/>
              <a:chExt cx="7906298" cy="1615232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138790" y="-3174785"/>
                <a:ext cx="5288232" cy="5365495"/>
                <a:chOff x="13138790" y="-3174785"/>
                <a:chExt cx="5288232" cy="5365495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138790" y="-3174785"/>
                  <a:ext cx="5288232" cy="5365495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3446307" y="7330046"/>
                <a:ext cx="6185862" cy="4187111"/>
                <a:chOff x="13446307" y="7330046"/>
                <a:chExt cx="6185862" cy="4187111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3080000">
                  <a:off x="13446307" y="7330046"/>
                  <a:ext cx="6185862" cy="4187111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5562957" y="5777163"/>
                <a:ext cx="4998345" cy="4701464"/>
                <a:chOff x="15562957" y="5777163"/>
                <a:chExt cx="4998345" cy="4701464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240000">
                  <a:off x="15562957" y="5777163"/>
                  <a:ext cx="4998345" cy="4701464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5447976" y="-1219052"/>
                <a:ext cx="3610864" cy="2825894"/>
                <a:chOff x="15447976" y="-1219052"/>
                <a:chExt cx="3610864" cy="2825894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12840000">
                  <a:off x="15447976" y="-1219052"/>
                  <a:ext cx="3610864" cy="282589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-361409" y="7612807"/>
              <a:ext cx="2883737" cy="3834800"/>
              <a:chOff x="-361409" y="7612807"/>
              <a:chExt cx="2883737" cy="383480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660000">
                <a:off x="-361409" y="7612807"/>
                <a:ext cx="2883737" cy="383480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914286" y="6669665"/>
            <a:ext cx="10723810" cy="3106264"/>
            <a:chOff x="6914286" y="6669665"/>
            <a:chExt cx="10723810" cy="31062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4286" y="6669665"/>
              <a:ext cx="10723810" cy="310626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174080" y="541233"/>
            <a:ext cx="17723862" cy="27256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973868" y="2710628"/>
            <a:ext cx="10723810" cy="3515299"/>
            <a:chOff x="6973868" y="2710628"/>
            <a:chExt cx="10723810" cy="351529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73868" y="2710628"/>
              <a:ext cx="10723810" cy="351529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05011" y="3060080"/>
            <a:ext cx="12109057" cy="305191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848510" y="2461764"/>
            <a:ext cx="2168989" cy="673828"/>
            <a:chOff x="6848510" y="2461764"/>
            <a:chExt cx="2168989" cy="67382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48510" y="2461764"/>
              <a:ext cx="2168989" cy="67382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39916" y="2456491"/>
            <a:ext cx="1793457" cy="8724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973868" y="6313977"/>
            <a:ext cx="2168989" cy="736206"/>
            <a:chOff x="6973868" y="6313977"/>
            <a:chExt cx="2168989" cy="73620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73868" y="6313977"/>
              <a:ext cx="2168989" cy="73620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74702" y="6346813"/>
            <a:ext cx="1765171" cy="8724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18148" y="6623625"/>
            <a:ext cx="12496886" cy="3809524"/>
          </a:xfrm>
          <a:prstGeom prst="rect">
            <a:avLst/>
          </a:prstGeom>
        </p:spPr>
      </p:pic>
      <p:pic>
        <p:nvPicPr>
          <p:cNvPr id="2" name="온라인 미디어 1" title="나 어떡해 - 샌드 페블스(2004)">
            <a:hlinkClick r:id="" action="ppaction://media"/>
            <a:extLst>
              <a:ext uri="{FF2B5EF4-FFF2-40B4-BE49-F238E27FC236}">
                <a16:creationId xmlns:a16="http://schemas.microsoft.com/office/drawing/2014/main" id="{B4D5D2B1-93D0-BD7B-D2B0-B8799F841B1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20"/>
          <a:stretch>
            <a:fillRect/>
          </a:stretch>
        </p:blipFill>
        <p:spPr>
          <a:xfrm>
            <a:off x="228661" y="3668179"/>
            <a:ext cx="6291437" cy="3554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CB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78608" y="-3577752"/>
            <a:ext cx="22997959" cy="16555295"/>
            <a:chOff x="-2278608" y="-3577752"/>
            <a:chExt cx="22997959" cy="16555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093165" y="-2570931"/>
              <a:ext cx="5618417" cy="6161446"/>
              <a:chOff x="-1093165" y="-2570931"/>
              <a:chExt cx="5618417" cy="616144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860000">
                <a:off x="-1093165" y="-2570931"/>
                <a:ext cx="5618417" cy="616144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1354941" y="7084974"/>
              <a:ext cx="5441987" cy="4890466"/>
              <a:chOff x="-1354941" y="7084974"/>
              <a:chExt cx="5441987" cy="489046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">
                <a:off x="-1354941" y="7084974"/>
                <a:ext cx="5441987" cy="489046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813054" y="-3174785"/>
              <a:ext cx="7906298" cy="16152328"/>
              <a:chOff x="12813054" y="-3174785"/>
              <a:chExt cx="7906298" cy="1615232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138790" y="-3174785"/>
                <a:ext cx="5288232" cy="5365495"/>
                <a:chOff x="13138790" y="-3174785"/>
                <a:chExt cx="5288232" cy="5365495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138790" y="-3174785"/>
                  <a:ext cx="5288232" cy="5365495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3446307" y="7330046"/>
                <a:ext cx="6185862" cy="4187111"/>
                <a:chOff x="13446307" y="7330046"/>
                <a:chExt cx="6185862" cy="4187111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3080000">
                  <a:off x="13446307" y="7330046"/>
                  <a:ext cx="6185862" cy="4187111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5562957" y="5777163"/>
                <a:ext cx="4998345" cy="4701464"/>
                <a:chOff x="15562957" y="5777163"/>
                <a:chExt cx="4998345" cy="4701464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240000">
                  <a:off x="15562957" y="5777163"/>
                  <a:ext cx="4998345" cy="4701464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5447976" y="-1219052"/>
                <a:ext cx="3610864" cy="2825894"/>
                <a:chOff x="15447976" y="-1219052"/>
                <a:chExt cx="3610864" cy="2825894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12840000">
                  <a:off x="15447976" y="-1219052"/>
                  <a:ext cx="3610864" cy="282589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-361409" y="7612807"/>
              <a:ext cx="2883737" cy="3834800"/>
              <a:chOff x="-361409" y="7612807"/>
              <a:chExt cx="2883737" cy="383480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660000">
                <a:off x="-361409" y="7612807"/>
                <a:ext cx="2883737" cy="383480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914286" y="5601656"/>
            <a:ext cx="10723810" cy="4174273"/>
            <a:chOff x="6914286" y="5601656"/>
            <a:chExt cx="10723810" cy="417427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4286" y="5601656"/>
              <a:ext cx="10723810" cy="417427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149918" y="541233"/>
            <a:ext cx="17699491" cy="27256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973868" y="2710628"/>
            <a:ext cx="10723810" cy="2677204"/>
            <a:chOff x="6973868" y="2710628"/>
            <a:chExt cx="10723810" cy="26772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73868" y="2710628"/>
              <a:ext cx="10723810" cy="267720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08725" y="2903537"/>
            <a:ext cx="11918457" cy="26200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848510" y="2461764"/>
            <a:ext cx="2168989" cy="673828"/>
            <a:chOff x="6848510" y="2461764"/>
            <a:chExt cx="2168989" cy="67382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48510" y="2461764"/>
              <a:ext cx="2168989" cy="67382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39916" y="2456491"/>
            <a:ext cx="1793457" cy="8724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973868" y="5387832"/>
            <a:ext cx="2168989" cy="736206"/>
            <a:chOff x="6973868" y="5387832"/>
            <a:chExt cx="2168989" cy="73620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73868" y="5387832"/>
              <a:ext cx="2168989" cy="73620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74702" y="5447342"/>
            <a:ext cx="1765171" cy="8724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837195" y="5947435"/>
            <a:ext cx="12077838" cy="4266667"/>
          </a:xfrm>
          <a:prstGeom prst="rect">
            <a:avLst/>
          </a:prstGeom>
        </p:spPr>
      </p:pic>
      <p:pic>
        <p:nvPicPr>
          <p:cNvPr id="5" name="온라인 미디어 4" title="조용필 - 단발머리 (1993)">
            <a:hlinkClick r:id="" action="ppaction://media"/>
            <a:extLst>
              <a:ext uri="{FF2B5EF4-FFF2-40B4-BE49-F238E27FC236}">
                <a16:creationId xmlns:a16="http://schemas.microsoft.com/office/drawing/2014/main" id="{773FC159-1F95-BE70-5EF5-E40F10C9AB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20"/>
          <a:stretch>
            <a:fillRect/>
          </a:stretch>
        </p:blipFill>
        <p:spPr>
          <a:xfrm>
            <a:off x="206562" y="3459752"/>
            <a:ext cx="6514370" cy="4885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CB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78608" y="-3577752"/>
            <a:ext cx="22997959" cy="16555295"/>
            <a:chOff x="-2278608" y="-3577752"/>
            <a:chExt cx="22997959" cy="16555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093165" y="-2570931"/>
              <a:ext cx="5618417" cy="6161446"/>
              <a:chOff x="-1093165" y="-2570931"/>
              <a:chExt cx="5618417" cy="616144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860000">
                <a:off x="-1093165" y="-2570931"/>
                <a:ext cx="5618417" cy="616144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1354941" y="7084974"/>
              <a:ext cx="5441987" cy="4890466"/>
              <a:chOff x="-1354941" y="7084974"/>
              <a:chExt cx="5441987" cy="489046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">
                <a:off x="-1354941" y="7084974"/>
                <a:ext cx="5441987" cy="489046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813054" y="-3174785"/>
              <a:ext cx="7906298" cy="16152328"/>
              <a:chOff x="12813054" y="-3174785"/>
              <a:chExt cx="7906298" cy="1615232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138790" y="-3174785"/>
                <a:ext cx="5288232" cy="5365495"/>
                <a:chOff x="13138790" y="-3174785"/>
                <a:chExt cx="5288232" cy="5365495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138790" y="-3174785"/>
                  <a:ext cx="5288232" cy="5365495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3446307" y="7330046"/>
                <a:ext cx="6185862" cy="4187111"/>
                <a:chOff x="13446307" y="7330046"/>
                <a:chExt cx="6185862" cy="4187111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3080000">
                  <a:off x="13446307" y="7330046"/>
                  <a:ext cx="6185862" cy="4187111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5562957" y="5777163"/>
                <a:ext cx="4998345" cy="4701464"/>
                <a:chOff x="15562957" y="5777163"/>
                <a:chExt cx="4998345" cy="4701464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240000">
                  <a:off x="15562957" y="5777163"/>
                  <a:ext cx="4998345" cy="4701464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5447976" y="-1219052"/>
                <a:ext cx="3610864" cy="2825894"/>
                <a:chOff x="15447976" y="-1219052"/>
                <a:chExt cx="3610864" cy="2825894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12840000">
                  <a:off x="15447976" y="-1219052"/>
                  <a:ext cx="3610864" cy="282589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-361409" y="7612807"/>
              <a:ext cx="2883737" cy="3834800"/>
              <a:chOff x="-361409" y="7612807"/>
              <a:chExt cx="2883737" cy="383480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660000">
                <a:off x="-361409" y="7612807"/>
                <a:ext cx="2883737" cy="383480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914286" y="5506329"/>
            <a:ext cx="10723810" cy="4480065"/>
            <a:chOff x="6914286" y="5506329"/>
            <a:chExt cx="10723810" cy="44800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4286" y="5506329"/>
              <a:ext cx="10723810" cy="448006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149918" y="541233"/>
            <a:ext cx="17699491" cy="27256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973868" y="2710628"/>
            <a:ext cx="10723810" cy="2677204"/>
            <a:chOff x="6973868" y="2710628"/>
            <a:chExt cx="10723810" cy="26772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73868" y="2710628"/>
              <a:ext cx="10723810" cy="267720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0305" y="5541090"/>
            <a:ext cx="12644343" cy="475161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973868" y="5169415"/>
            <a:ext cx="2168989" cy="673828"/>
            <a:chOff x="6973868" y="5169415"/>
            <a:chExt cx="2168989" cy="67382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73868" y="5169415"/>
              <a:ext cx="2168989" cy="67382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28993" y="5196674"/>
            <a:ext cx="1793457" cy="8724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973868" y="2342525"/>
            <a:ext cx="2168989" cy="736206"/>
            <a:chOff x="6973868" y="2342525"/>
            <a:chExt cx="2168989" cy="73620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73868" y="2342525"/>
              <a:ext cx="2168989" cy="73620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74702" y="2402034"/>
            <a:ext cx="1765171" cy="8724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45681" y="2734614"/>
            <a:ext cx="12369495" cy="3809524"/>
          </a:xfrm>
          <a:prstGeom prst="rect">
            <a:avLst/>
          </a:prstGeom>
        </p:spPr>
      </p:pic>
      <p:pic>
        <p:nvPicPr>
          <p:cNvPr id="2" name="온라인 미디어 1" title="송골매 - '어쩌다 마주친 그대' (1982년 KBS 가요대상) |  Song Gol Mae(Falcon) - 'a chance encounter'">
            <a:hlinkClick r:id="" action="ppaction://media"/>
            <a:extLst>
              <a:ext uri="{FF2B5EF4-FFF2-40B4-BE49-F238E27FC236}">
                <a16:creationId xmlns:a16="http://schemas.microsoft.com/office/drawing/2014/main" id="{1DD6F226-FAFE-9649-C1BF-49595D9A42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20"/>
          <a:stretch>
            <a:fillRect/>
          </a:stretch>
        </p:blipFill>
        <p:spPr>
          <a:xfrm>
            <a:off x="168657" y="3550843"/>
            <a:ext cx="6291859" cy="4212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CB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78608" y="-3577752"/>
            <a:ext cx="22997959" cy="16555295"/>
            <a:chOff x="-2278608" y="-3577752"/>
            <a:chExt cx="22997959" cy="16555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093165" y="-2570931"/>
              <a:ext cx="5618417" cy="6161446"/>
              <a:chOff x="-1093165" y="-2570931"/>
              <a:chExt cx="5618417" cy="616144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860000">
                <a:off x="-1093165" y="-2570931"/>
                <a:ext cx="5618417" cy="616144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1354941" y="7084974"/>
              <a:ext cx="5441987" cy="4890466"/>
              <a:chOff x="-1354941" y="7084974"/>
              <a:chExt cx="5441987" cy="489046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">
                <a:off x="-1354941" y="7084974"/>
                <a:ext cx="5441987" cy="489046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813054" y="-3174785"/>
              <a:ext cx="7906298" cy="16152328"/>
              <a:chOff x="12813054" y="-3174785"/>
              <a:chExt cx="7906298" cy="1615232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138790" y="-3174785"/>
                <a:ext cx="5288232" cy="5365495"/>
                <a:chOff x="13138790" y="-3174785"/>
                <a:chExt cx="5288232" cy="5365495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138790" y="-3174785"/>
                  <a:ext cx="5288232" cy="5365495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3446307" y="7330046"/>
                <a:ext cx="6185862" cy="4187111"/>
                <a:chOff x="13446307" y="7330046"/>
                <a:chExt cx="6185862" cy="4187111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3080000">
                  <a:off x="13446307" y="7330046"/>
                  <a:ext cx="6185862" cy="4187111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5562957" y="5777163"/>
                <a:ext cx="4998345" cy="4701464"/>
                <a:chOff x="15562957" y="5777163"/>
                <a:chExt cx="4998345" cy="4701464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240000">
                  <a:off x="15562957" y="5777163"/>
                  <a:ext cx="4998345" cy="4701464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5447976" y="-1219052"/>
                <a:ext cx="3610864" cy="2825894"/>
                <a:chOff x="15447976" y="-1219052"/>
                <a:chExt cx="3610864" cy="2825894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12840000">
                  <a:off x="15447976" y="-1219052"/>
                  <a:ext cx="3610864" cy="282589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-361409" y="7612807"/>
              <a:ext cx="2883737" cy="3834800"/>
              <a:chOff x="-361409" y="7612807"/>
              <a:chExt cx="2883737" cy="383480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5660000">
                <a:off x="-361409" y="7612807"/>
                <a:ext cx="2883737" cy="383480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914286" y="7401349"/>
            <a:ext cx="10723810" cy="2374580"/>
            <a:chOff x="6914286" y="7401349"/>
            <a:chExt cx="10723810" cy="237458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4286" y="7401349"/>
              <a:ext cx="10723810" cy="237458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168032" y="541233"/>
            <a:ext cx="17717748" cy="27256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973868" y="2710628"/>
            <a:ext cx="10723810" cy="4487955"/>
            <a:chOff x="6973868" y="2710628"/>
            <a:chExt cx="10723810" cy="448795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73868" y="2710628"/>
              <a:ext cx="10723810" cy="448795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72657" y="2973876"/>
            <a:ext cx="11591514" cy="432721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848510" y="2461764"/>
            <a:ext cx="2168989" cy="673828"/>
            <a:chOff x="6848510" y="2461764"/>
            <a:chExt cx="2168989" cy="67382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48510" y="2461764"/>
              <a:ext cx="2168989" cy="67382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39916" y="2456491"/>
            <a:ext cx="1793457" cy="8724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932719" y="7198584"/>
            <a:ext cx="2168989" cy="736206"/>
            <a:chOff x="6932719" y="7198584"/>
            <a:chExt cx="2168989" cy="73620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32719" y="7198584"/>
              <a:ext cx="2168989" cy="73620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33553" y="7258093"/>
            <a:ext cx="1765171" cy="8724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485267" y="7287063"/>
            <a:ext cx="11495543" cy="3352381"/>
          </a:xfrm>
          <a:prstGeom prst="rect">
            <a:avLst/>
          </a:prstGeom>
        </p:spPr>
      </p:pic>
      <p:pic>
        <p:nvPicPr>
          <p:cNvPr id="2" name="온라인 미디어 1" title="H.O.T - Candy, HOT - 캔디, MBC Top Music 19961207">
            <a:hlinkClick r:id="" action="ppaction://media"/>
            <a:extLst>
              <a:ext uri="{FF2B5EF4-FFF2-40B4-BE49-F238E27FC236}">
                <a16:creationId xmlns:a16="http://schemas.microsoft.com/office/drawing/2014/main" id="{4B46ADD5-A63F-95C2-CC17-3C174DCAEE0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20"/>
          <a:stretch>
            <a:fillRect/>
          </a:stretch>
        </p:blipFill>
        <p:spPr>
          <a:xfrm>
            <a:off x="411745" y="3129872"/>
            <a:ext cx="6166520" cy="462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사용자 지정</PresentationFormat>
  <Paragraphs>0</Paragraphs>
  <Slides>10</Slides>
  <Notes>0</Notes>
  <HiddenSlides>0</HiddenSlides>
  <MMClips>8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강우주.</cp:lastModifiedBy>
  <cp:revision>9</cp:revision>
  <dcterms:created xsi:type="dcterms:W3CDTF">2024-04-08T22:31:12Z</dcterms:created>
  <dcterms:modified xsi:type="dcterms:W3CDTF">2024-04-08T15:01:07Z</dcterms:modified>
</cp:coreProperties>
</file>