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</p:sldIdLst>
  <p:sldSz cx="18288000" cy="10287000"/>
  <p:notesSz cx="6858000" cy="9144000"/>
  <p:embeddedFontLst>
    <p:embeddedFont>
      <p:font typeface="Cafe24 Ssurround" panose="020B0600000101010101" charset="-127"/>
      <p:bold r:id="rId10"/>
    </p:embeddedFont>
    <p:embeddedFont>
      <p:font typeface="NanumSquareRoundOTF Bold" panose="020B0600000101010101" charset="-127"/>
      <p:bold r:id="rId11"/>
    </p:embeddedFont>
    <p:embeddedFont>
      <p:font typeface="NanumSquareRoundOTF Light" panose="020B0600000101010101" charset="-127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5A408-4C54-4826-80A5-175C0522AE92}" v="3" dt="2024-09-24T09:39:11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태민 이" userId="fdcd99d7da1f5c46" providerId="LiveId" clId="{05B37916-22D8-4DA6-8F96-410978E406A3}"/>
    <pc:docChg chg="modSld">
      <pc:chgData name="태민 이" userId="fdcd99d7da1f5c46" providerId="LiveId" clId="{05B37916-22D8-4DA6-8F96-410978E406A3}" dt="2024-09-24T03:56:32.870" v="7" actId="20577"/>
      <pc:docMkLst>
        <pc:docMk/>
      </pc:docMkLst>
      <pc:sldChg chg="modSp mod">
        <pc:chgData name="태민 이" userId="fdcd99d7da1f5c46" providerId="LiveId" clId="{05B37916-22D8-4DA6-8F96-410978E406A3}" dt="2024-09-24T03:56:32.870" v="7" actId="20577"/>
        <pc:sldMkLst>
          <pc:docMk/>
          <pc:sldMk cId="0" sldId="256"/>
        </pc:sldMkLst>
        <pc:spChg chg="mod">
          <ac:chgData name="태민 이" userId="fdcd99d7da1f5c46" providerId="LiveId" clId="{05B37916-22D8-4DA6-8F96-410978E406A3}" dt="2024-09-24T03:56:32.870" v="7" actId="20577"/>
          <ac:spMkLst>
            <pc:docMk/>
            <pc:sldMk cId="0" sldId="256"/>
            <ac:spMk id="12" creationId="{00000000-0000-0000-0000-000000000000}"/>
          </ac:spMkLst>
        </pc:spChg>
      </pc:sldChg>
      <pc:sldChg chg="modSp mod">
        <pc:chgData name="태민 이" userId="fdcd99d7da1f5c46" providerId="LiveId" clId="{05B37916-22D8-4DA6-8F96-410978E406A3}" dt="2024-09-24T03:55:48.889" v="3" actId="1035"/>
        <pc:sldMkLst>
          <pc:docMk/>
          <pc:sldMk cId="0" sldId="257"/>
        </pc:sldMkLst>
        <pc:spChg chg="mod">
          <ac:chgData name="태민 이" userId="fdcd99d7da1f5c46" providerId="LiveId" clId="{05B37916-22D8-4DA6-8F96-410978E406A3}" dt="2024-09-24T03:55:21.872" v="0" actId="1076"/>
          <ac:spMkLst>
            <pc:docMk/>
            <pc:sldMk cId="0" sldId="257"/>
            <ac:spMk id="17" creationId="{00000000-0000-0000-0000-000000000000}"/>
          </ac:spMkLst>
        </pc:spChg>
        <pc:spChg chg="mod">
          <ac:chgData name="태민 이" userId="fdcd99d7da1f5c46" providerId="LiveId" clId="{05B37916-22D8-4DA6-8F96-410978E406A3}" dt="2024-09-24T03:55:29.213" v="1" actId="1076"/>
          <ac:spMkLst>
            <pc:docMk/>
            <pc:sldMk cId="0" sldId="257"/>
            <ac:spMk id="19" creationId="{00000000-0000-0000-0000-000000000000}"/>
          </ac:spMkLst>
        </pc:spChg>
        <pc:picChg chg="mod">
          <ac:chgData name="태민 이" userId="fdcd99d7da1f5c46" providerId="LiveId" clId="{05B37916-22D8-4DA6-8F96-410978E406A3}" dt="2024-09-24T03:55:48.889" v="3" actId="1035"/>
          <ac:picMkLst>
            <pc:docMk/>
            <pc:sldMk cId="0" sldId="257"/>
            <ac:picMk id="3" creationId="{00000000-0000-0000-0000-000000000000}"/>
          </ac:picMkLst>
        </pc:picChg>
      </pc:sldChg>
    </pc:docChg>
  </pc:docChgLst>
  <pc:docChgLst>
    <pc:chgData name="태민 이" userId="fdcd99d7da1f5c46" providerId="LiveId" clId="{0085A408-4C54-4826-80A5-175C0522AE92}"/>
    <pc:docChg chg="undo custSel addSld delSld modSld">
      <pc:chgData name="태민 이" userId="fdcd99d7da1f5c46" providerId="LiveId" clId="{0085A408-4C54-4826-80A5-175C0522AE92}" dt="2024-09-24T09:40:38.171" v="262" actId="255"/>
      <pc:docMkLst>
        <pc:docMk/>
      </pc:docMkLst>
      <pc:sldChg chg="addSp delSp modSp mod">
        <pc:chgData name="태민 이" userId="fdcd99d7da1f5c46" providerId="LiveId" clId="{0085A408-4C54-4826-80A5-175C0522AE92}" dt="2024-09-24T09:39:23.769" v="163" actId="20577"/>
        <pc:sldMkLst>
          <pc:docMk/>
          <pc:sldMk cId="0" sldId="261"/>
        </pc:sldMkLst>
        <pc:spChg chg="del">
          <ac:chgData name="태민 이" userId="fdcd99d7da1f5c46" providerId="LiveId" clId="{0085A408-4C54-4826-80A5-175C0522AE92}" dt="2024-09-24T09:37:37.302" v="15" actId="478"/>
          <ac:spMkLst>
            <pc:docMk/>
            <pc:sldMk cId="0" sldId="261"/>
            <ac:spMk id="6" creationId="{00000000-0000-0000-0000-000000000000}"/>
          </ac:spMkLst>
        </pc:spChg>
        <pc:spChg chg="del mod">
          <ac:chgData name="태민 이" userId="fdcd99d7da1f5c46" providerId="LiveId" clId="{0085A408-4C54-4826-80A5-175C0522AE92}" dt="2024-09-24T09:36:38.008" v="6" actId="478"/>
          <ac:spMkLst>
            <pc:docMk/>
            <pc:sldMk cId="0" sldId="261"/>
            <ac:spMk id="8" creationId="{00000000-0000-0000-0000-000000000000}"/>
          </ac:spMkLst>
        </pc:spChg>
        <pc:spChg chg="del">
          <ac:chgData name="태민 이" userId="fdcd99d7da1f5c46" providerId="LiveId" clId="{0085A408-4C54-4826-80A5-175C0522AE92}" dt="2024-09-24T09:36:40.006" v="7" actId="478"/>
          <ac:spMkLst>
            <pc:docMk/>
            <pc:sldMk cId="0" sldId="261"/>
            <ac:spMk id="10" creationId="{00000000-0000-0000-0000-000000000000}"/>
          </ac:spMkLst>
        </pc:spChg>
        <pc:spChg chg="add mod">
          <ac:chgData name="태민 이" userId="fdcd99d7da1f5c46" providerId="LiveId" clId="{0085A408-4C54-4826-80A5-175C0522AE92}" dt="2024-09-24T09:39:23.769" v="163" actId="20577"/>
          <ac:spMkLst>
            <pc:docMk/>
            <pc:sldMk cId="0" sldId="261"/>
            <ac:spMk id="11" creationId="{290AB7AE-B8A2-375E-E0C9-78E366C65C02}"/>
          </ac:spMkLst>
        </pc:spChg>
        <pc:spChg chg="mod">
          <ac:chgData name="태민 이" userId="fdcd99d7da1f5c46" providerId="LiveId" clId="{0085A408-4C54-4826-80A5-175C0522AE92}" dt="2024-09-24T09:38:21.994" v="69" actId="20577"/>
          <ac:spMkLst>
            <pc:docMk/>
            <pc:sldMk cId="0" sldId="261"/>
            <ac:spMk id="18" creationId="{00000000-0000-0000-0000-000000000000}"/>
          </ac:spMkLst>
        </pc:spChg>
        <pc:picChg chg="add del mod">
          <ac:chgData name="태민 이" userId="fdcd99d7da1f5c46" providerId="LiveId" clId="{0085A408-4C54-4826-80A5-175C0522AE92}" dt="2024-09-24T09:37:48.070" v="39" actId="1076"/>
          <ac:picMkLst>
            <pc:docMk/>
            <pc:sldMk cId="0" sldId="261"/>
            <ac:picMk id="3" creationId="{00000000-0000-0000-0000-000000000000}"/>
          </ac:picMkLst>
        </pc:picChg>
        <pc:picChg chg="del">
          <ac:chgData name="태민 이" userId="fdcd99d7da1f5c46" providerId="LiveId" clId="{0085A408-4C54-4826-80A5-175C0522AE92}" dt="2024-09-24T09:37:26.556" v="14" actId="478"/>
          <ac:picMkLst>
            <pc:docMk/>
            <pc:sldMk cId="0" sldId="261"/>
            <ac:picMk id="16" creationId="{00000000-0000-0000-0000-000000000000}"/>
          </ac:picMkLst>
        </pc:picChg>
        <pc:picChg chg="del">
          <ac:chgData name="태민 이" userId="fdcd99d7da1f5c46" providerId="LiveId" clId="{0085A408-4C54-4826-80A5-175C0522AE92}" dt="2024-09-24T09:36:29.297" v="1" actId="478"/>
          <ac:picMkLst>
            <pc:docMk/>
            <pc:sldMk cId="0" sldId="261"/>
            <ac:picMk id="17" creationId="{00000000-0000-0000-0000-000000000000}"/>
          </ac:picMkLst>
        </pc:picChg>
        <pc:picChg chg="add del">
          <ac:chgData name="태민 이" userId="fdcd99d7da1f5c46" providerId="LiveId" clId="{0085A408-4C54-4826-80A5-175C0522AE92}" dt="2024-09-24T09:37:26.556" v="14" actId="478"/>
          <ac:picMkLst>
            <pc:docMk/>
            <pc:sldMk cId="0" sldId="261"/>
            <ac:picMk id="19" creationId="{00000000-0000-0000-0000-000000000000}"/>
          </ac:picMkLst>
        </pc:picChg>
        <pc:picChg chg="del">
          <ac:chgData name="태민 이" userId="fdcd99d7da1f5c46" providerId="LiveId" clId="{0085A408-4C54-4826-80A5-175C0522AE92}" dt="2024-09-24T09:37:26.556" v="14" actId="478"/>
          <ac:picMkLst>
            <pc:docMk/>
            <pc:sldMk cId="0" sldId="261"/>
            <ac:picMk id="20" creationId="{00000000-0000-0000-0000-000000000000}"/>
          </ac:picMkLst>
        </pc:picChg>
        <pc:picChg chg="del">
          <ac:chgData name="태민 이" userId="fdcd99d7da1f5c46" providerId="LiveId" clId="{0085A408-4C54-4826-80A5-175C0522AE92}" dt="2024-09-24T09:37:26.556" v="14" actId="478"/>
          <ac:picMkLst>
            <pc:docMk/>
            <pc:sldMk cId="0" sldId="261"/>
            <ac:picMk id="21" creationId="{00000000-0000-0000-0000-000000000000}"/>
          </ac:picMkLst>
        </pc:picChg>
        <pc:picChg chg="del">
          <ac:chgData name="태민 이" userId="fdcd99d7da1f5c46" providerId="LiveId" clId="{0085A408-4C54-4826-80A5-175C0522AE92}" dt="2024-09-24T09:36:27.655" v="0" actId="478"/>
          <ac:picMkLst>
            <pc:docMk/>
            <pc:sldMk cId="0" sldId="261"/>
            <ac:picMk id="24" creationId="{00000000-0000-0000-0000-000000000000}"/>
          </ac:picMkLst>
        </pc:picChg>
      </pc:sldChg>
      <pc:sldChg chg="addSp modSp add del mod setBg">
        <pc:chgData name="태민 이" userId="fdcd99d7da1f5c46" providerId="LiveId" clId="{0085A408-4C54-4826-80A5-175C0522AE92}" dt="2024-09-24T09:40:25.440" v="232" actId="2696"/>
        <pc:sldMkLst>
          <pc:docMk/>
          <pc:sldMk cId="2331891420" sldId="263"/>
        </pc:sldMkLst>
        <pc:spChg chg="add mod">
          <ac:chgData name="태민 이" userId="fdcd99d7da1f5c46" providerId="LiveId" clId="{0085A408-4C54-4826-80A5-175C0522AE92}" dt="2024-09-24T09:39:54.300" v="230" actId="2711"/>
          <ac:spMkLst>
            <pc:docMk/>
            <pc:sldMk cId="2331891420" sldId="263"/>
            <ac:spMk id="6" creationId="{14C30435-30BF-A5EA-1976-7E58E907E0A9}"/>
          </ac:spMkLst>
        </pc:spChg>
        <pc:spChg chg="mod">
          <ac:chgData name="태민 이" userId="fdcd99d7da1f5c46" providerId="LiveId" clId="{0085A408-4C54-4826-80A5-175C0522AE92}" dt="2024-09-24T09:38:47.858" v="125" actId="255"/>
          <ac:spMkLst>
            <pc:docMk/>
            <pc:sldMk cId="2331891420" sldId="263"/>
            <ac:spMk id="18" creationId="{00000000-0000-0000-0000-000000000000}"/>
          </ac:spMkLst>
        </pc:spChg>
      </pc:sldChg>
      <pc:sldChg chg="modSp add mod">
        <pc:chgData name="태민 이" userId="fdcd99d7da1f5c46" providerId="LiveId" clId="{0085A408-4C54-4826-80A5-175C0522AE92}" dt="2024-09-24T09:40:38.171" v="262" actId="255"/>
        <pc:sldMkLst>
          <pc:docMk/>
          <pc:sldMk cId="2907312313" sldId="264"/>
        </pc:sldMkLst>
        <pc:spChg chg="mod">
          <ac:chgData name="태민 이" userId="fdcd99d7da1f5c46" providerId="LiveId" clId="{0085A408-4C54-4826-80A5-175C0522AE92}" dt="2024-09-24T09:40:38.171" v="262" actId="255"/>
          <ac:spMkLst>
            <pc:docMk/>
            <pc:sldMk cId="2907312313" sldId="264"/>
            <ac:spMk id="1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482600"/>
            <a:ext cx="17335500" cy="9334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9359900"/>
            <a:ext cx="17602200" cy="4572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7900" y="8940800"/>
            <a:ext cx="1193800" cy="419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79800" y="8813800"/>
            <a:ext cx="1270000" cy="254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32000" y="9182100"/>
            <a:ext cx="1079500" cy="177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01700" y="9182100"/>
            <a:ext cx="673100" cy="177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alphaModFix amt="30000"/>
          </a:blip>
          <a:stretch>
            <a:fillRect/>
          </a:stretch>
        </p:blipFill>
        <p:spPr>
          <a:xfrm>
            <a:off x="1282700" y="2120900"/>
            <a:ext cx="15722600" cy="57404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320800" y="3746500"/>
            <a:ext cx="15646400" cy="284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r>
              <a:rPr lang="en-US" altLang="ko-KR" sz="13000" b="0" i="0" u="none" strike="noStrike" spc="200" dirty="0">
                <a:solidFill>
                  <a:srgbClr val="FFFFFF"/>
                </a:solidFill>
                <a:latin typeface="Cafe24 Ssurround"/>
              </a:rPr>
              <a:t>" A</a:t>
            </a:r>
            <a:r>
              <a:rPr lang="en-US" altLang="ko-KR" sz="13000" spc="200" dirty="0">
                <a:solidFill>
                  <a:srgbClr val="FFFFFF"/>
                </a:solidFill>
                <a:latin typeface="Cafe24 Ssurround"/>
              </a:rPr>
              <a:t>R </a:t>
            </a:r>
            <a:r>
              <a:rPr lang="ko-KR" altLang="en-US" sz="13000" spc="200" dirty="0">
                <a:solidFill>
                  <a:srgbClr val="FFFFFF"/>
                </a:solidFill>
                <a:latin typeface="Cafe24 Ssurround"/>
                <a:ea typeface="Cafe24 Ssurround"/>
              </a:rPr>
              <a:t>당구 도우미</a:t>
            </a:r>
            <a:r>
              <a:rPr lang="en-US" altLang="ko-KR" sz="13000" b="0" i="0" u="none" strike="noStrike" spc="200" dirty="0">
                <a:solidFill>
                  <a:srgbClr val="FFFFFF"/>
                </a:solidFill>
                <a:latin typeface="Cafe24 Ssurround"/>
              </a:rPr>
              <a:t> "</a:t>
            </a:r>
            <a:endParaRPr lang="ko-KR" sz="13000" b="0" i="0" u="none" strike="noStrike" spc="200" dirty="0">
              <a:solidFill>
                <a:srgbClr val="FFFFFF"/>
              </a:solidFill>
              <a:ea typeface="Cafe24 Ssurroun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54500" y="8445500"/>
            <a:ext cx="97917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6240"/>
              </a:lnSpc>
            </a:pPr>
            <a:r>
              <a:rPr lang="ko-KR" sz="3000" b="0" i="0" u="none" strike="noStrike" dirty="0">
                <a:solidFill>
                  <a:srgbClr val="FFFFFF"/>
                </a:solidFill>
                <a:ea typeface="NanumSquareRoundOTF Bold"/>
              </a:rPr>
              <a:t>팀</a:t>
            </a:r>
            <a:r>
              <a:rPr lang="en-US" sz="3000" b="0" i="0" u="none" strike="noStrike" dirty="0">
                <a:solidFill>
                  <a:srgbClr val="FFFFFF"/>
                </a:solidFill>
                <a:latin typeface="NanumSquareRoundOTF Bold"/>
              </a:rPr>
              <a:t> : </a:t>
            </a:r>
            <a:r>
              <a:rPr lang="ko-KR" sz="3000" b="0" i="0" u="none" strike="noStrike" dirty="0" err="1">
                <a:solidFill>
                  <a:srgbClr val="FFFFFF"/>
                </a:solidFill>
                <a:ea typeface="NanumSquareRoundOTF Bold"/>
              </a:rPr>
              <a:t>김강송이</a:t>
            </a:r>
            <a:r>
              <a:rPr lang="en-US" altLang="ko-KR" sz="3000" b="0" i="0" u="none" strike="noStrike" dirty="0">
                <a:solidFill>
                  <a:srgbClr val="FFFFFF"/>
                </a:solidFill>
                <a:ea typeface="NanumSquareRoundOTF Bold"/>
              </a:rPr>
              <a:t> /</a:t>
            </a:r>
            <a:r>
              <a:rPr lang="en-US" sz="3000" b="0" i="0" u="none" strike="noStrike" dirty="0">
                <a:solidFill>
                  <a:srgbClr val="FFFFFF"/>
                </a:solidFill>
                <a:latin typeface="NanumSquareRoundOTF Bold"/>
              </a:rPr>
              <a:t> </a:t>
            </a:r>
            <a:r>
              <a:rPr lang="ko-KR" sz="3000" b="0" i="0" u="none" strike="noStrike" dirty="0">
                <a:solidFill>
                  <a:srgbClr val="FFFFFF"/>
                </a:solidFill>
                <a:ea typeface="NanumSquareRoundOTF Bold"/>
              </a:rPr>
              <a:t>발표자</a:t>
            </a:r>
            <a:r>
              <a:rPr lang="en-US" sz="3000" b="0" i="0" u="none" strike="noStrike" dirty="0">
                <a:solidFill>
                  <a:srgbClr val="FFFFFF"/>
                </a:solidFill>
                <a:latin typeface="NanumSquareRoundOTF Bold"/>
              </a:rPr>
              <a:t> : </a:t>
            </a:r>
            <a:r>
              <a:rPr lang="ko-KR" altLang="en-US" sz="3000" dirty="0" err="1">
                <a:solidFill>
                  <a:srgbClr val="FFFFFF"/>
                </a:solidFill>
                <a:latin typeface="NanumSquareRoundOTF Bold"/>
                <a:ea typeface="NanumSquareRoundOTF Bold"/>
              </a:rPr>
              <a:t>강우주</a:t>
            </a:r>
            <a:r>
              <a:rPr lang="en-US" altLang="ko-KR" sz="3000" b="0" i="0" u="none" strike="noStrike" dirty="0">
                <a:solidFill>
                  <a:srgbClr val="FFFFFF"/>
                </a:solidFill>
                <a:ea typeface="NanumSquareRoundOTF Bold"/>
              </a:rPr>
              <a:t> /</a:t>
            </a:r>
            <a:r>
              <a:rPr lang="en-US" sz="3000" b="0" i="0" u="none" strike="noStrike" dirty="0">
                <a:solidFill>
                  <a:srgbClr val="FFFFFF"/>
                </a:solidFill>
                <a:latin typeface="NanumSquareRoundOTF Bold"/>
              </a:rPr>
              <a:t> </a:t>
            </a:r>
            <a:r>
              <a:rPr lang="ko-KR" sz="3000" b="0" i="0" u="none" strike="noStrike" dirty="0">
                <a:solidFill>
                  <a:srgbClr val="FFFFFF"/>
                </a:solidFill>
                <a:ea typeface="NanumSquareRoundOTF Bold"/>
              </a:rPr>
              <a:t>팀원</a:t>
            </a:r>
            <a:r>
              <a:rPr lang="en-US" sz="3000" b="0" i="0" u="none" strike="noStrike" dirty="0">
                <a:solidFill>
                  <a:srgbClr val="FFFFFF"/>
                </a:solidFill>
                <a:latin typeface="NanumSquareRoundOTF Bold"/>
              </a:rPr>
              <a:t>: </a:t>
            </a:r>
            <a:r>
              <a:rPr lang="ko-KR" altLang="en-US" sz="3000" dirty="0" err="1">
                <a:solidFill>
                  <a:srgbClr val="FFFFFF"/>
                </a:solidFill>
                <a:latin typeface="NanumSquareRoundOTF Bold"/>
                <a:ea typeface="NanumSquareRoundOTF Bold"/>
              </a:rPr>
              <a:t>김성지</a:t>
            </a:r>
            <a:r>
              <a:rPr lang="en-US" sz="3000" b="0" i="0" u="none" strike="noStrike" dirty="0">
                <a:solidFill>
                  <a:srgbClr val="FFFFFF"/>
                </a:solidFill>
                <a:latin typeface="NanumSquareRoundOTF Bold"/>
              </a:rPr>
              <a:t>, </a:t>
            </a:r>
            <a:r>
              <a:rPr lang="ko-KR" sz="3000" b="0" i="0" u="none" strike="noStrike" dirty="0" err="1">
                <a:solidFill>
                  <a:srgbClr val="FFFFFF"/>
                </a:solidFill>
                <a:ea typeface="NanumSquareRoundOTF Bold"/>
              </a:rPr>
              <a:t>송진영</a:t>
            </a:r>
            <a:r>
              <a:rPr lang="en-US" sz="3000" b="0" i="0" u="none" strike="noStrike" dirty="0">
                <a:solidFill>
                  <a:srgbClr val="FFFFFF"/>
                </a:solidFill>
                <a:latin typeface="NanumSquareRoundOTF Bold"/>
              </a:rPr>
              <a:t>, </a:t>
            </a:r>
            <a:r>
              <a:rPr lang="ko-KR" sz="3000" b="0" i="0" u="none" strike="noStrike" dirty="0">
                <a:solidFill>
                  <a:srgbClr val="FFFFFF"/>
                </a:solidFill>
                <a:ea typeface="NanumSquareRoundOTF Bold"/>
              </a:rPr>
              <a:t>이태민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00" y="4660900"/>
            <a:ext cx="3378200" cy="6108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495300"/>
            <a:ext cx="17335500" cy="9334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9359900"/>
            <a:ext cx="17602200" cy="457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00" y="1701800"/>
            <a:ext cx="16116300" cy="762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92200" y="1054100"/>
            <a:ext cx="18669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5449"/>
              </a:lnSpc>
            </a:pPr>
            <a:r>
              <a:rPr lang="ko-KR" sz="3000" b="0" i="0" u="none" strike="noStrike">
                <a:solidFill>
                  <a:srgbClr val="FFFFFF"/>
                </a:solidFill>
                <a:ea typeface="Cafe24 Ssurround"/>
              </a:rPr>
              <a:t>목차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88800" y="4673600"/>
            <a:ext cx="5029200" cy="6070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alphaModFix amt="30000"/>
          </a:blip>
          <a:stretch>
            <a:fillRect/>
          </a:stretch>
        </p:blipFill>
        <p:spPr>
          <a:xfrm>
            <a:off x="1092200" y="5105400"/>
            <a:ext cx="10731500" cy="38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1079500" y="8724900"/>
            <a:ext cx="10731500" cy="38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7640000">
            <a:off x="16637000" y="1295400"/>
            <a:ext cx="762000" cy="1778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524000" y="3149600"/>
            <a:ext cx="45085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5449"/>
              </a:lnSpc>
            </a:pPr>
            <a:r>
              <a:rPr lang="en-US" sz="4500" dirty="0">
                <a:solidFill>
                  <a:srgbClr val="FFFFFF"/>
                </a:solidFill>
                <a:latin typeface="Cafe24 Ssurround"/>
              </a:rPr>
              <a:t>01</a:t>
            </a:r>
            <a:r>
              <a:rPr lang="en-US" sz="4500" b="0" i="0" u="none" strike="noStrike" dirty="0">
                <a:solidFill>
                  <a:srgbClr val="FFFFFF"/>
                </a:solidFill>
                <a:latin typeface="Cafe24 Ssurround"/>
              </a:rPr>
              <a:t>. </a:t>
            </a:r>
            <a:r>
              <a:rPr lang="ko-KR" sz="4500" b="0" i="0" u="none" strike="noStrike" dirty="0">
                <a:solidFill>
                  <a:srgbClr val="FFFFFF"/>
                </a:solidFill>
                <a:ea typeface="Cafe24 Ssurround"/>
              </a:rPr>
              <a:t>아이디어</a:t>
            </a:r>
            <a:r>
              <a:rPr lang="en-US" altLang="ko-KR" sz="4500" dirty="0">
                <a:solidFill>
                  <a:srgbClr val="FFFFFF"/>
                </a:solidFill>
                <a:latin typeface="Cafe24 Ssurround"/>
                <a:ea typeface="Cafe24 Ssurround"/>
              </a:rPr>
              <a:t> </a:t>
            </a:r>
            <a:r>
              <a:rPr lang="ko-KR" sz="4500" b="0" i="0" u="none" strike="noStrike" dirty="0">
                <a:solidFill>
                  <a:srgbClr val="FFFFFF"/>
                </a:solidFill>
                <a:ea typeface="Cafe24 Ssurround"/>
              </a:rPr>
              <a:t>배경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98600" y="2895600"/>
            <a:ext cx="4483100" cy="825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just">
              <a:lnSpc>
                <a:spcPct val="99600"/>
              </a:lnSpc>
            </a:pPr>
            <a:r>
              <a:rPr lang="en-US" altLang="ko-KR" sz="2500" b="0" i="0" u="none" strike="noStrike" spc="100" dirty="0">
                <a:solidFill>
                  <a:srgbClr val="FFFFFF">
                    <a:alpha val="85098"/>
                  </a:srgbClr>
                </a:solidFill>
                <a:latin typeface="NanumSquareRoundOTF Light"/>
              </a:rPr>
              <a:t> </a:t>
            </a:r>
            <a:endParaRPr lang="en-US" sz="2500" b="0" i="0" u="none" strike="noStrike" spc="100" dirty="0">
              <a:solidFill>
                <a:srgbClr val="FFFFFF">
                  <a:alpha val="85098"/>
                </a:srgbClr>
              </a:solidFill>
              <a:latin typeface="NanumSquareRoundOTF Ligh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946900" y="3149600"/>
            <a:ext cx="45085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5449"/>
              </a:lnSpc>
            </a:pPr>
            <a:r>
              <a:rPr lang="en-US" sz="5000" b="0" i="0" u="none" strike="noStrike" dirty="0">
                <a:solidFill>
                  <a:srgbClr val="FFFFFF"/>
                </a:solidFill>
                <a:latin typeface="Cafe24 Ssurround"/>
              </a:rPr>
              <a:t>02. </a:t>
            </a:r>
            <a:r>
              <a:rPr lang="ko-KR" sz="5000" b="0" i="0" u="none" strike="noStrike" dirty="0">
                <a:solidFill>
                  <a:srgbClr val="FFFFFF"/>
                </a:solidFill>
                <a:ea typeface="Cafe24 Ssurround"/>
              </a:rPr>
              <a:t>경쟁</a:t>
            </a:r>
            <a:r>
              <a:rPr lang="en-US" sz="5000" b="0" i="0" u="none" strike="noStrike" dirty="0">
                <a:solidFill>
                  <a:srgbClr val="FFFFFF"/>
                </a:solidFill>
                <a:latin typeface="Cafe24 Ssurround"/>
              </a:rPr>
              <a:t> </a:t>
            </a:r>
            <a:r>
              <a:rPr lang="ko-KR" sz="5000" b="0" i="0" u="none" strike="noStrike" dirty="0">
                <a:solidFill>
                  <a:srgbClr val="FFFFFF"/>
                </a:solidFill>
                <a:ea typeface="Cafe24 Ssurround"/>
              </a:rPr>
              <a:t>기술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921500" y="2895600"/>
            <a:ext cx="4483100" cy="825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just">
              <a:lnSpc>
                <a:spcPct val="99600"/>
              </a:lnSpc>
            </a:pPr>
            <a:endParaRPr lang="en-US" sz="2500" b="0" i="0" u="none" strike="noStrike" spc="100" dirty="0">
              <a:solidFill>
                <a:srgbClr val="FFFFFF">
                  <a:alpha val="85098"/>
                </a:srgbClr>
              </a:solidFill>
              <a:latin typeface="NanumSquareRoundOTF Light"/>
            </a:endParaRP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9">
            <a:alphaModFix amt="30000"/>
          </a:blip>
          <a:stretch>
            <a:fillRect/>
          </a:stretch>
        </p:blipFill>
        <p:spPr>
          <a:xfrm rot="5400000">
            <a:off x="5422900" y="3302000"/>
            <a:ext cx="2095500" cy="50800"/>
          </a:xfrm>
          <a:prstGeom prst="rect">
            <a:avLst/>
          </a:prstGeom>
          <a:effectLst>
            <a:outerShdw blurRad="25" dist="4620" dir="18900000">
              <a:srgbClr val="000000">
                <a:alpha val="50000"/>
              </a:srgbClr>
            </a:outerShdw>
          </a:effectLst>
        </p:spPr>
      </p:pic>
      <p:sp>
        <p:nvSpPr>
          <p:cNvPr id="16" name="TextBox 16"/>
          <p:cNvSpPr txBox="1"/>
          <p:nvPr/>
        </p:nvSpPr>
        <p:spPr>
          <a:xfrm>
            <a:off x="1549400" y="6578600"/>
            <a:ext cx="45085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5449"/>
              </a:lnSpc>
            </a:pPr>
            <a:r>
              <a:rPr lang="en-US" sz="5000" b="0" i="0" u="none" strike="noStrike" dirty="0">
                <a:solidFill>
                  <a:srgbClr val="FFFFFF"/>
                </a:solidFill>
                <a:latin typeface="Cafe24 Ssurround"/>
              </a:rPr>
              <a:t>03. </a:t>
            </a:r>
            <a:r>
              <a:rPr lang="ko-KR" sz="5000" b="0" i="0" u="none" strike="noStrike" dirty="0">
                <a:solidFill>
                  <a:srgbClr val="FFFFFF"/>
                </a:solidFill>
                <a:ea typeface="Cafe24 Ssurround"/>
              </a:rPr>
              <a:t>시장</a:t>
            </a:r>
            <a:r>
              <a:rPr lang="en-US" sz="5000" b="0" i="0" u="none" strike="noStrike" dirty="0">
                <a:solidFill>
                  <a:srgbClr val="FFFFFF"/>
                </a:solidFill>
                <a:latin typeface="Cafe24 Ssurround"/>
              </a:rPr>
              <a:t> </a:t>
            </a:r>
            <a:r>
              <a:rPr lang="ko-KR" sz="5000" b="0" i="0" u="none" strike="noStrike" dirty="0">
                <a:solidFill>
                  <a:srgbClr val="FFFFFF"/>
                </a:solidFill>
                <a:ea typeface="Cafe24 Ssurround"/>
              </a:rPr>
              <a:t>조사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972300" y="6578600"/>
            <a:ext cx="45085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5449"/>
              </a:lnSpc>
            </a:pPr>
            <a:r>
              <a:rPr lang="en-US" sz="5000" b="0" i="0" u="none" strike="noStrike" dirty="0">
                <a:solidFill>
                  <a:srgbClr val="FFFFFF"/>
                </a:solidFill>
                <a:latin typeface="Cafe24 Ssurround"/>
              </a:rPr>
              <a:t>04. </a:t>
            </a:r>
            <a:r>
              <a:rPr lang="ko-KR" sz="5000" b="0" i="0" u="none" strike="noStrike" dirty="0">
                <a:solidFill>
                  <a:srgbClr val="FFFFFF"/>
                </a:solidFill>
                <a:ea typeface="Cafe24 Ssurround"/>
              </a:rPr>
              <a:t>향후</a:t>
            </a:r>
            <a:r>
              <a:rPr lang="en-US" sz="5000" b="0" i="0" u="none" strike="noStrike" dirty="0">
                <a:solidFill>
                  <a:srgbClr val="FFFFFF"/>
                </a:solidFill>
                <a:latin typeface="Cafe24 Ssurround"/>
              </a:rPr>
              <a:t> </a:t>
            </a:r>
            <a:r>
              <a:rPr lang="ko-KR" sz="5000" b="0" i="0" u="none" strike="noStrike" dirty="0">
                <a:solidFill>
                  <a:srgbClr val="FFFFFF"/>
                </a:solidFill>
                <a:ea typeface="Cafe24 Ssurround"/>
              </a:rPr>
              <a:t>경쟁력</a:t>
            </a: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9">
            <a:alphaModFix amt="30000"/>
          </a:blip>
          <a:stretch>
            <a:fillRect/>
          </a:stretch>
        </p:blipFill>
        <p:spPr>
          <a:xfrm rot="5400000">
            <a:off x="5422900" y="6629400"/>
            <a:ext cx="2095500" cy="50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482600"/>
            <a:ext cx="17335500" cy="9334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9359900"/>
            <a:ext cx="17602200" cy="457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1803400" y="2755900"/>
            <a:ext cx="14668500" cy="382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500" y="1701800"/>
            <a:ext cx="16116300" cy="762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92200" y="1054100"/>
            <a:ext cx="81280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5449"/>
              </a:lnSpc>
            </a:pPr>
            <a:r>
              <a:rPr lang="en-US" sz="3000" b="0" i="0" u="none" strike="noStrike">
                <a:solidFill>
                  <a:srgbClr val="FFFFFF"/>
                </a:solidFill>
                <a:latin typeface="Cafe24 Ssurround"/>
              </a:rPr>
              <a:t>01. </a:t>
            </a:r>
            <a:r>
              <a:rPr lang="ko-KR" sz="3000" b="0" i="0" u="none" strike="noStrike">
                <a:solidFill>
                  <a:srgbClr val="FFFFFF"/>
                </a:solidFill>
                <a:ea typeface="Cafe24 Ssurround"/>
              </a:rPr>
              <a:t>아이디어</a:t>
            </a:r>
            <a:r>
              <a:rPr lang="en-US" sz="3000" b="0" i="0" u="none" strike="noStrike">
                <a:solidFill>
                  <a:srgbClr val="FFFFFF"/>
                </a:solidFill>
                <a:latin typeface="Cafe24 Ssurround"/>
              </a:rPr>
              <a:t> </a:t>
            </a:r>
            <a:r>
              <a:rPr lang="ko-KR" sz="3000" b="0" i="0" u="none" strike="noStrike">
                <a:solidFill>
                  <a:srgbClr val="FFFFFF"/>
                </a:solidFill>
                <a:ea typeface="Cafe24 Ssurround"/>
              </a:rPr>
              <a:t>배경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7640000">
            <a:off x="16637000" y="1295400"/>
            <a:ext cx="762000" cy="1778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476500" y="3009900"/>
            <a:ext cx="14363700" cy="284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25000"/>
              </a:lnSpc>
            </a:pPr>
            <a:r>
              <a:rPr lang="en-US" altLang="ko-KR" sz="3000" b="1" spc="200" dirty="0">
                <a:solidFill>
                  <a:srgbClr val="FFFFFF"/>
                </a:solidFill>
                <a:latin typeface="Cafe24 Ssurround"/>
              </a:rPr>
              <a:t> </a:t>
            </a:r>
            <a:r>
              <a:rPr lang="ko-KR" altLang="en-US" sz="3000" b="1" spc="200" dirty="0">
                <a:solidFill>
                  <a:srgbClr val="FFFFFF"/>
                </a:solidFill>
                <a:latin typeface="Cafe24 Ssurround"/>
              </a:rPr>
              <a:t>친구들과 당구를 치러 갔다가 당구 실력이 부족해 소외감을 느꼈습니다</a:t>
            </a:r>
            <a:r>
              <a:rPr lang="en-US" altLang="ko-KR" sz="3000" b="1" spc="200" dirty="0">
                <a:solidFill>
                  <a:srgbClr val="FFFFFF"/>
                </a:solidFill>
                <a:latin typeface="Cafe24 Ssurround"/>
              </a:rPr>
              <a:t>. </a:t>
            </a:r>
          </a:p>
          <a:p>
            <a:pPr lvl="0">
              <a:lnSpc>
                <a:spcPct val="125000"/>
              </a:lnSpc>
            </a:pPr>
            <a:r>
              <a:rPr lang="ko-KR" altLang="en-US" sz="3000" b="1" spc="200" dirty="0">
                <a:solidFill>
                  <a:srgbClr val="FFFFFF"/>
                </a:solidFill>
                <a:latin typeface="Cafe24 Ssurround"/>
              </a:rPr>
              <a:t>이를 계기로 당구를 쉽게 배울 수 있는 방법이 무엇일까 고민하게 되었고</a:t>
            </a:r>
            <a:r>
              <a:rPr lang="en-US" altLang="ko-KR" sz="3000" b="1" spc="200" dirty="0">
                <a:solidFill>
                  <a:srgbClr val="FFFFFF"/>
                </a:solidFill>
                <a:latin typeface="Cafe24 Ssurround"/>
              </a:rPr>
              <a:t>, </a:t>
            </a:r>
            <a:r>
              <a:rPr lang="ko-KR" altLang="en-US" sz="3000" b="1" spc="200" dirty="0">
                <a:solidFill>
                  <a:srgbClr val="FFFFFF"/>
                </a:solidFill>
                <a:latin typeface="Cafe24 Ssurround"/>
              </a:rPr>
              <a:t>흥미로운 프로젝트 아이디어를 떠올리게 되었습니다</a:t>
            </a:r>
            <a:r>
              <a:rPr lang="en-US" altLang="ko-KR" sz="3000" b="1" spc="200" dirty="0">
                <a:solidFill>
                  <a:srgbClr val="FFFFFF"/>
                </a:solidFill>
                <a:latin typeface="Cafe24 Ssurround"/>
              </a:rPr>
              <a:t>.</a:t>
            </a:r>
          </a:p>
          <a:p>
            <a:pPr lvl="0">
              <a:lnSpc>
                <a:spcPct val="125000"/>
              </a:lnSpc>
            </a:pPr>
            <a:r>
              <a:rPr lang="ko-KR" altLang="en-US" sz="3000" b="1" spc="200" dirty="0">
                <a:solidFill>
                  <a:srgbClr val="FFFFFF"/>
                </a:solidFill>
                <a:latin typeface="Cafe24 Ssurround"/>
              </a:rPr>
              <a:t> 이 프로젝트의 개발 로드맵을 생각해보니</a:t>
            </a:r>
            <a:r>
              <a:rPr lang="en-US" altLang="ko-KR" sz="3000" b="1" spc="200" dirty="0">
                <a:solidFill>
                  <a:srgbClr val="FFFFFF"/>
                </a:solidFill>
                <a:latin typeface="Cafe24 Ssurround"/>
              </a:rPr>
              <a:t>, </a:t>
            </a:r>
            <a:r>
              <a:rPr lang="ko-KR" altLang="en-US" sz="3000" b="1" spc="200" dirty="0">
                <a:solidFill>
                  <a:srgbClr val="FFFFFF"/>
                </a:solidFill>
                <a:latin typeface="Cafe24 Ssurround"/>
              </a:rPr>
              <a:t>저희가 학교에서 배운 도구들을 활용하는 데 유리할 것이라 판단하여 이 주제를 선택하게 되었습니다</a:t>
            </a:r>
            <a:r>
              <a:rPr lang="en-US" altLang="ko-KR" sz="3000" b="1" spc="200" dirty="0">
                <a:solidFill>
                  <a:srgbClr val="FFFFFF"/>
                </a:solidFill>
                <a:latin typeface="Cafe24 Ssurround"/>
              </a:rPr>
              <a:t>.</a:t>
            </a:r>
            <a:endParaRPr lang="en-US" sz="3000" b="1" i="0" u="none" strike="noStrike" spc="200" dirty="0">
              <a:solidFill>
                <a:srgbClr val="FFFFFF"/>
              </a:solidFill>
              <a:latin typeface="Cafe24 Ssurround"/>
            </a:endParaRP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629" y="5727700"/>
            <a:ext cx="5016500" cy="8178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482600"/>
            <a:ext cx="17335500" cy="9334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9359900"/>
            <a:ext cx="17602200" cy="457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670300" y="3504184"/>
            <a:ext cx="3683000" cy="387451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500" y="1701800"/>
            <a:ext cx="16116300" cy="76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92200" y="1054100"/>
            <a:ext cx="81280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5449"/>
              </a:lnSpc>
            </a:pPr>
            <a:r>
              <a:rPr lang="en-US" sz="3000" b="0" i="0" u="none" strike="noStrike">
                <a:solidFill>
                  <a:srgbClr val="FFFFFF"/>
                </a:solidFill>
                <a:latin typeface="Cafe24 Ssurround"/>
              </a:rPr>
              <a:t>02. </a:t>
            </a:r>
            <a:r>
              <a:rPr lang="ko-KR" sz="3000" b="0" i="0" u="none" strike="noStrike">
                <a:solidFill>
                  <a:srgbClr val="FFFFFF"/>
                </a:solidFill>
                <a:ea typeface="Cafe24 Ssurround"/>
              </a:rPr>
              <a:t>경쟁</a:t>
            </a:r>
            <a:r>
              <a:rPr lang="en-US" sz="3000" b="0" i="0" u="none" strike="noStrike">
                <a:solidFill>
                  <a:srgbClr val="FFFFFF"/>
                </a:solidFill>
                <a:latin typeface="Cafe24 Ssurround"/>
              </a:rPr>
              <a:t> </a:t>
            </a:r>
            <a:r>
              <a:rPr lang="ko-KR" sz="3000" b="0" i="0" u="none" strike="noStrike">
                <a:solidFill>
                  <a:srgbClr val="FFFFFF"/>
                </a:solidFill>
                <a:ea typeface="Cafe24 Ssurround"/>
              </a:rPr>
              <a:t>기술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7640000">
            <a:off x="16637000" y="1295400"/>
            <a:ext cx="762000" cy="177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10414000" y="2324100"/>
            <a:ext cx="6350000" cy="66802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1049000" y="3543300"/>
            <a:ext cx="5207000" cy="3860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78450"/>
              </a:lnSpc>
              <a:buClr>
                <a:srgbClr val="FFFFFF"/>
              </a:buClr>
            </a:pPr>
            <a:r>
              <a:rPr lang="ko-KR" altLang="en-US" sz="2600" b="1" i="0" u="none" strike="noStrike" dirty="0">
                <a:solidFill>
                  <a:schemeClr val="bg1"/>
                </a:solidFill>
                <a:ea typeface="NanumSquareRoundOTF Light"/>
              </a:rPr>
              <a:t>우리의 어플리케이션은 </a:t>
            </a:r>
            <a:r>
              <a:rPr lang="en-US" altLang="ko-KR" sz="2600" b="1" i="0" u="none" strike="noStrike" dirty="0">
                <a:solidFill>
                  <a:schemeClr val="bg1"/>
                </a:solidFill>
                <a:ea typeface="NanumSquareRoundOTF Light"/>
              </a:rPr>
              <a:t>AR </a:t>
            </a:r>
            <a:r>
              <a:rPr lang="ko-KR" altLang="en-US" sz="2600" b="1" i="0" u="none" strike="noStrike" dirty="0">
                <a:solidFill>
                  <a:schemeClr val="bg1"/>
                </a:solidFill>
                <a:ea typeface="NanumSquareRoundOTF Light"/>
              </a:rPr>
              <a:t>기술을 통해 사용자가 언제 어디서나 실시간으로 필요한 경로와 타점 가이드를 제공</a:t>
            </a:r>
            <a:r>
              <a:rPr lang="ko-KR" altLang="en-US" sz="2600" b="1" dirty="0">
                <a:solidFill>
                  <a:schemeClr val="bg1"/>
                </a:solidFill>
                <a:ea typeface="NanumSquareRoundOTF Light"/>
              </a:rPr>
              <a:t>한</a:t>
            </a:r>
            <a:r>
              <a:rPr lang="ko-KR" altLang="en-US" sz="2600" b="1" i="0" u="none" strike="noStrike" dirty="0">
                <a:solidFill>
                  <a:schemeClr val="bg1"/>
                </a:solidFill>
                <a:ea typeface="NanumSquareRoundOTF Light"/>
              </a:rPr>
              <a:t>다</a:t>
            </a:r>
            <a:r>
              <a:rPr lang="en-US" altLang="ko-KR" sz="2600" b="1" i="0" u="none" strike="noStrike" dirty="0">
                <a:solidFill>
                  <a:schemeClr val="bg1"/>
                </a:solidFill>
                <a:ea typeface="NanumSquareRoundOTF Light"/>
              </a:rPr>
              <a:t>. </a:t>
            </a:r>
            <a:r>
              <a:rPr lang="ko-KR" altLang="en-US" sz="2600" b="1" i="0" u="none" strike="noStrike" dirty="0">
                <a:solidFill>
                  <a:schemeClr val="bg1"/>
                </a:solidFill>
                <a:ea typeface="NanumSquareRoundOTF Light"/>
              </a:rPr>
              <a:t>기존의 </a:t>
            </a:r>
            <a:r>
              <a:rPr lang="en-US" altLang="ko-KR" sz="2600" b="1" i="0" u="none" strike="noStrike" dirty="0">
                <a:solidFill>
                  <a:schemeClr val="bg1"/>
                </a:solidFill>
                <a:ea typeface="NanumSquareRoundOTF Light"/>
              </a:rPr>
              <a:t>AR </a:t>
            </a:r>
            <a:r>
              <a:rPr lang="ko-KR" altLang="en-US" sz="2600" b="1" i="0" u="none" strike="noStrike" dirty="0">
                <a:solidFill>
                  <a:schemeClr val="bg1"/>
                </a:solidFill>
                <a:ea typeface="NanumSquareRoundOTF Light"/>
              </a:rPr>
              <a:t>당구 가이드 어플리케이션은 빔 프로젝터를 사용하여 비용과 장소의 제약이 있었지만</a:t>
            </a:r>
            <a:r>
              <a:rPr lang="en-US" altLang="ko-KR" sz="2600" b="1" i="0" u="none" strike="noStrike" dirty="0">
                <a:solidFill>
                  <a:schemeClr val="bg1"/>
                </a:solidFill>
                <a:ea typeface="NanumSquareRoundOTF Light"/>
              </a:rPr>
              <a:t>, </a:t>
            </a:r>
            <a:r>
              <a:rPr lang="ko-KR" altLang="en-US" sz="2600" b="1" i="0" u="none" strike="noStrike" dirty="0">
                <a:solidFill>
                  <a:schemeClr val="bg1"/>
                </a:solidFill>
                <a:ea typeface="NanumSquareRoundOTF Light"/>
              </a:rPr>
              <a:t>우리의 솔루션은 이러한 문제를 개선하고자 합니다</a:t>
            </a:r>
            <a:r>
              <a:rPr lang="en-US" altLang="ko-KR" sz="2600" b="1" i="0" u="none" strike="noStrike" dirty="0">
                <a:solidFill>
                  <a:schemeClr val="bg1"/>
                </a:solidFill>
                <a:ea typeface="NanumSquareRoundOTF Light"/>
              </a:rPr>
              <a:t>.</a:t>
            </a:r>
            <a:endParaRPr lang="en-US" sz="2600" b="1" i="0" u="none" strike="noStrike" dirty="0">
              <a:solidFill>
                <a:schemeClr val="bg1"/>
              </a:solidFill>
              <a:latin typeface="NanumSquareRoundOTF Light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2103100" y="3289300"/>
            <a:ext cx="38481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endParaRPr lang="en-US" sz="3500" b="0" i="0" u="none" strike="noStrike" dirty="0">
              <a:solidFill>
                <a:srgbClr val="FFFFFF"/>
              </a:solidFill>
              <a:latin typeface="Cafe24 Ssurround"/>
            </a:endParaRPr>
          </a:p>
        </p:txBody>
      </p:sp>
      <p:pic>
        <p:nvPicPr>
          <p:cNvPr id="1026" name="Picture 2" descr="스포키 : 여자 프로당구 '뉴 스타열전' 돌입... 권발해 한지은 등 4차 투어 첫날 출전">
            <a:extLst>
              <a:ext uri="{FF2B5EF4-FFF2-40B4-BE49-F238E27FC236}">
                <a16:creationId xmlns:a16="http://schemas.microsoft.com/office/drawing/2014/main" id="{B3838A87-9A2A-DA66-1BED-9C86C8D58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477" y="2997200"/>
            <a:ext cx="7924800" cy="5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483829"/>
            <a:ext cx="17335500" cy="9334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9359900"/>
            <a:ext cx="17602200" cy="4572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1423650" y="2479720"/>
            <a:ext cx="33020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r>
              <a:rPr lang="ko-KR" altLang="en-US" sz="3500" b="0" i="0" u="none" strike="noStrike" dirty="0" err="1">
                <a:solidFill>
                  <a:srgbClr val="FFFFFF"/>
                </a:solidFill>
                <a:ea typeface="Cafe24 Ssurround"/>
              </a:rPr>
              <a:t>빌리아이</a:t>
            </a:r>
            <a:endParaRPr lang="en-US" sz="3500" b="0" i="0" u="none" strike="noStrike" dirty="0">
              <a:solidFill>
                <a:srgbClr val="FFFFFF"/>
              </a:solidFill>
              <a:latin typeface="Cafe24 Ssurround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00" y="1701800"/>
            <a:ext cx="16116300" cy="762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092200" y="1054100"/>
            <a:ext cx="81280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5449"/>
              </a:lnSpc>
            </a:pPr>
            <a:r>
              <a:rPr lang="en-US" sz="3000" b="0" i="0" u="none" strike="noStrike" dirty="0">
                <a:solidFill>
                  <a:srgbClr val="FFFFFF"/>
                </a:solidFill>
                <a:latin typeface="Cafe24 Ssurround"/>
              </a:rPr>
              <a:t>03. </a:t>
            </a:r>
            <a:r>
              <a:rPr lang="ko-KR" sz="3000" b="0" i="0" u="none" strike="noStrike" dirty="0">
                <a:solidFill>
                  <a:srgbClr val="FFFFFF"/>
                </a:solidFill>
                <a:ea typeface="Cafe24 Ssurround"/>
              </a:rPr>
              <a:t>시장</a:t>
            </a:r>
            <a:r>
              <a:rPr lang="en-US" sz="3000" b="0" i="0" u="none" strike="noStrike" dirty="0">
                <a:solidFill>
                  <a:srgbClr val="FFFFFF"/>
                </a:solidFill>
                <a:latin typeface="Cafe24 Ssurround"/>
              </a:rPr>
              <a:t> </a:t>
            </a:r>
            <a:r>
              <a:rPr lang="ko-KR" sz="3000" b="0" i="0" u="none" strike="noStrike" dirty="0">
                <a:solidFill>
                  <a:srgbClr val="FFFFFF"/>
                </a:solidFill>
                <a:ea typeface="Cafe24 Ssurround"/>
              </a:rPr>
              <a:t>조사</a:t>
            </a:r>
          </a:p>
        </p:txBody>
      </p:sp>
      <p:pic>
        <p:nvPicPr>
          <p:cNvPr id="18" name="Picture 12">
            <a:extLst>
              <a:ext uri="{FF2B5EF4-FFF2-40B4-BE49-F238E27FC236}">
                <a16:creationId xmlns:a16="http://schemas.microsoft.com/office/drawing/2014/main" id="{F17DFA12-6FDA-889B-2D8B-47E8A555917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0000"/>
          </a:blip>
          <a:stretch>
            <a:fillRect/>
          </a:stretch>
        </p:blipFill>
        <p:spPr>
          <a:xfrm>
            <a:off x="9746738" y="2086794"/>
            <a:ext cx="6350000" cy="66802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7640000">
            <a:off x="16637000" y="1295400"/>
            <a:ext cx="762000" cy="1778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89019" y="3493729"/>
            <a:ext cx="3136900" cy="64389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1FCF352-3CE9-268C-ACF4-0689412F02D6}"/>
              </a:ext>
            </a:extLst>
          </p:cNvPr>
          <p:cNvSpPr txBox="1"/>
          <p:nvPr/>
        </p:nvSpPr>
        <p:spPr>
          <a:xfrm>
            <a:off x="10134600" y="3330119"/>
            <a:ext cx="5638800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  <a:latin typeface="NanumSquareRoundOTF Light" panose="020B0600000101010101" charset="-127"/>
                <a:ea typeface="NanumSquareRoundOTF Light" panose="020B0600000101010101" charset="-127"/>
              </a:rPr>
              <a:t>이 기술은 </a:t>
            </a:r>
            <a:r>
              <a:rPr lang="ko-KR" altLang="en-US" sz="2500" b="1" dirty="0" err="1">
                <a:solidFill>
                  <a:schemeClr val="bg1"/>
                </a:solidFill>
                <a:latin typeface="NanumSquareRoundOTF Light" panose="020B0600000101010101" charset="-127"/>
                <a:ea typeface="NanumSquareRoundOTF Light" panose="020B0600000101010101" charset="-127"/>
              </a:rPr>
              <a:t>아이로브에서</a:t>
            </a:r>
            <a:r>
              <a:rPr lang="ko-KR" altLang="en-US" sz="2500" b="1" dirty="0">
                <a:solidFill>
                  <a:schemeClr val="bg1"/>
                </a:solidFill>
                <a:latin typeface="NanumSquareRoundOTF Light" panose="020B0600000101010101" charset="-127"/>
                <a:ea typeface="NanumSquareRoundOTF Light" panose="020B0600000101010101" charset="-127"/>
              </a:rPr>
              <a:t> 출시된 당구레슨 및 훈련프로그램 </a:t>
            </a:r>
            <a:r>
              <a:rPr lang="en-US" altLang="ko-KR" sz="2500" b="1" dirty="0">
                <a:solidFill>
                  <a:schemeClr val="bg1"/>
                </a:solidFill>
                <a:latin typeface="NanumSquareRoundOTF Light" panose="020B0600000101010101" charset="-127"/>
                <a:ea typeface="NanumSquareRoundOTF Light" panose="020B0600000101010101" charset="-127"/>
              </a:rPr>
              <a:t>'</a:t>
            </a:r>
            <a:r>
              <a:rPr lang="ko-KR" altLang="en-US" sz="2500" b="1" dirty="0" err="1">
                <a:solidFill>
                  <a:schemeClr val="bg1"/>
                </a:solidFill>
                <a:latin typeface="NanumSquareRoundOTF Light" panose="020B0600000101010101" charset="-127"/>
                <a:ea typeface="NanumSquareRoundOTF Light" panose="020B0600000101010101" charset="-127"/>
              </a:rPr>
              <a:t>빌리아이</a:t>
            </a:r>
            <a:r>
              <a:rPr lang="en-US" altLang="ko-KR" sz="2500" b="1" dirty="0">
                <a:solidFill>
                  <a:schemeClr val="bg1"/>
                </a:solidFill>
                <a:latin typeface="NanumSquareRoundOTF Light" panose="020B0600000101010101" charset="-127"/>
                <a:ea typeface="NanumSquareRoundOTF Light" panose="020B0600000101010101" charset="-127"/>
              </a:rPr>
              <a:t>'</a:t>
            </a:r>
            <a:r>
              <a:rPr lang="ko-KR" altLang="en-US" sz="2500" b="1" dirty="0">
                <a:solidFill>
                  <a:schemeClr val="bg1"/>
                </a:solidFill>
                <a:latin typeface="NanumSquareRoundOTF Light" panose="020B0600000101010101" charset="-127"/>
                <a:ea typeface="NanumSquareRoundOTF Light" panose="020B0600000101010101" charset="-127"/>
              </a:rPr>
              <a:t>이다</a:t>
            </a:r>
            <a:r>
              <a:rPr lang="en-US" altLang="ko-KR" sz="2500" b="1" dirty="0">
                <a:solidFill>
                  <a:schemeClr val="bg1"/>
                </a:solidFill>
                <a:latin typeface="NanumSquareRoundOTF Light" panose="020B0600000101010101" charset="-127"/>
                <a:ea typeface="NanumSquareRoundOTF Light" panose="020B0600000101010101" charset="-127"/>
              </a:rPr>
              <a:t>. </a:t>
            </a:r>
            <a:r>
              <a:rPr lang="ko-KR" altLang="en-US" sz="2500" b="1" dirty="0">
                <a:solidFill>
                  <a:schemeClr val="bg1"/>
                </a:solidFill>
                <a:latin typeface="NanumSquareRoundOTF Light" panose="020B0600000101010101" charset="-127"/>
                <a:ea typeface="NanumSquareRoundOTF Light" panose="020B0600000101010101" charset="-127"/>
              </a:rPr>
              <a:t>사용자가 공을 배치하면 천장에 설치된 카메라가 이를 인식</a:t>
            </a:r>
            <a:r>
              <a:rPr lang="en-US" altLang="ko-KR" sz="2500" b="1" dirty="0">
                <a:solidFill>
                  <a:schemeClr val="bg1"/>
                </a:solidFill>
                <a:latin typeface="NanumSquareRoundOTF Light" panose="020B0600000101010101" charset="-127"/>
                <a:ea typeface="NanumSquareRoundOTF Light" panose="020B0600000101010101" charset="-127"/>
              </a:rPr>
              <a:t>, </a:t>
            </a:r>
            <a:r>
              <a:rPr lang="ko-KR" altLang="en-US" sz="2500" b="1" dirty="0" err="1">
                <a:solidFill>
                  <a:schemeClr val="bg1"/>
                </a:solidFill>
                <a:latin typeface="NanumSquareRoundOTF Light" panose="020B0600000101010101" charset="-127"/>
                <a:ea typeface="NanumSquareRoundOTF Light" panose="020B0600000101010101" charset="-127"/>
              </a:rPr>
              <a:t>빔프로젝터를</a:t>
            </a:r>
            <a:r>
              <a:rPr lang="ko-KR" altLang="en-US" sz="2500" b="1" dirty="0">
                <a:solidFill>
                  <a:schemeClr val="bg1"/>
                </a:solidFill>
                <a:latin typeface="NanumSquareRoundOTF Light" panose="020B0600000101010101" charset="-127"/>
                <a:ea typeface="NanumSquareRoundOTF Light" panose="020B0600000101010101" charset="-127"/>
              </a:rPr>
              <a:t> 통해 공의 추천경로</a:t>
            </a:r>
            <a:r>
              <a:rPr lang="en-US" altLang="ko-KR" sz="2500" b="1" dirty="0">
                <a:solidFill>
                  <a:schemeClr val="bg1"/>
                </a:solidFill>
                <a:latin typeface="NanumSquareRoundOTF Light" panose="020B0600000101010101" charset="-127"/>
                <a:ea typeface="NanumSquareRoundOTF Light" panose="020B0600000101010101" charset="-127"/>
              </a:rPr>
              <a:t>, </a:t>
            </a:r>
            <a:r>
              <a:rPr lang="ko-KR" altLang="en-US" sz="2500" b="1" dirty="0">
                <a:solidFill>
                  <a:schemeClr val="bg1"/>
                </a:solidFill>
                <a:latin typeface="NanumSquareRoundOTF Light" panose="020B0600000101010101" charset="-127"/>
                <a:ea typeface="NanumSquareRoundOTF Light" panose="020B0600000101010101" charset="-127"/>
              </a:rPr>
              <a:t>속도</a:t>
            </a:r>
            <a:r>
              <a:rPr lang="en-US" altLang="ko-KR" sz="2500" b="1" dirty="0">
                <a:solidFill>
                  <a:schemeClr val="bg1"/>
                </a:solidFill>
                <a:latin typeface="NanumSquareRoundOTF Light" panose="020B0600000101010101" charset="-127"/>
                <a:ea typeface="NanumSquareRoundOTF Light" panose="020B0600000101010101" charset="-127"/>
              </a:rPr>
              <a:t>, </a:t>
            </a:r>
            <a:r>
              <a:rPr lang="ko-KR" altLang="en-US" sz="2500" b="1" dirty="0">
                <a:solidFill>
                  <a:schemeClr val="bg1"/>
                </a:solidFill>
                <a:latin typeface="NanumSquareRoundOTF Light" panose="020B0600000101010101" charset="-127"/>
                <a:ea typeface="NanumSquareRoundOTF Light" panose="020B0600000101010101" charset="-127"/>
              </a:rPr>
              <a:t>당점 등의 정보를 당구대에 표시해 준다</a:t>
            </a:r>
            <a:r>
              <a:rPr lang="en-US" altLang="ko-KR" sz="2500" b="1" dirty="0">
                <a:solidFill>
                  <a:schemeClr val="bg1"/>
                </a:solidFill>
                <a:latin typeface="NanumSquareRoundOTF Light" panose="020B0600000101010101" charset="-127"/>
                <a:ea typeface="NanumSquareRoundOTF Light" panose="020B0600000101010101" charset="-127"/>
              </a:rPr>
              <a:t>.</a:t>
            </a:r>
          </a:p>
          <a:p>
            <a:r>
              <a:rPr lang="ko-KR" altLang="en-US" sz="2500" b="1" dirty="0">
                <a:solidFill>
                  <a:schemeClr val="bg1"/>
                </a:solidFill>
                <a:latin typeface="NanumSquareRoundOTF Light" panose="020B0600000101010101" charset="-127"/>
                <a:ea typeface="NanumSquareRoundOTF Light" panose="020B0600000101010101" charset="-127"/>
              </a:rPr>
              <a:t>공을 치고 난 뒤에는 사용자가 친 공의 이동경로와 타점</a:t>
            </a:r>
            <a:r>
              <a:rPr lang="en-US" altLang="ko-KR" sz="2500" b="1" dirty="0">
                <a:solidFill>
                  <a:schemeClr val="bg1"/>
                </a:solidFill>
                <a:latin typeface="NanumSquareRoundOTF Light" panose="020B0600000101010101" charset="-127"/>
                <a:ea typeface="NanumSquareRoundOTF Light" panose="020B0600000101010101" charset="-127"/>
              </a:rPr>
              <a:t>, </a:t>
            </a:r>
            <a:r>
              <a:rPr lang="ko-KR" altLang="en-US" sz="2500" b="1" dirty="0">
                <a:solidFill>
                  <a:schemeClr val="bg1"/>
                </a:solidFill>
                <a:latin typeface="NanumSquareRoundOTF Light" panose="020B0600000101010101" charset="-127"/>
                <a:ea typeface="NanumSquareRoundOTF Light" panose="020B0600000101010101" charset="-127"/>
              </a:rPr>
              <a:t>속도 등의 분석 결과가 </a:t>
            </a:r>
            <a:r>
              <a:rPr lang="ko-KR" altLang="en-US" sz="2500" b="1" dirty="0" err="1">
                <a:solidFill>
                  <a:schemeClr val="bg1"/>
                </a:solidFill>
                <a:latin typeface="NanumSquareRoundOTF Light" panose="020B0600000101010101" charset="-127"/>
                <a:ea typeface="NanumSquareRoundOTF Light" panose="020B0600000101010101" charset="-127"/>
              </a:rPr>
              <a:t>빌리아이</a:t>
            </a:r>
            <a:r>
              <a:rPr lang="ko-KR" altLang="en-US" sz="2500" b="1" dirty="0">
                <a:solidFill>
                  <a:schemeClr val="bg1"/>
                </a:solidFill>
                <a:latin typeface="NanumSquareRoundOTF Light" panose="020B0600000101010101" charset="-127"/>
                <a:ea typeface="NanumSquareRoundOTF Light" panose="020B0600000101010101" charset="-127"/>
              </a:rPr>
              <a:t> 모니터에 표시된다</a:t>
            </a:r>
            <a:r>
              <a:rPr lang="en-US" altLang="ko-KR" sz="2500" b="1" dirty="0">
                <a:solidFill>
                  <a:schemeClr val="bg1"/>
                </a:solidFill>
                <a:latin typeface="NanumSquareRoundOTF Light" panose="020B0600000101010101" charset="-127"/>
                <a:ea typeface="NanumSquareRoundOTF Light" panose="020B0600000101010101" charset="-127"/>
              </a:rPr>
              <a:t>. </a:t>
            </a:r>
            <a:r>
              <a:rPr lang="ko-KR" altLang="en-US" sz="2500" b="1" dirty="0">
                <a:solidFill>
                  <a:schemeClr val="bg1"/>
                </a:solidFill>
                <a:latin typeface="NanumSquareRoundOTF Light" panose="020B0600000101010101" charset="-127"/>
                <a:ea typeface="NanumSquareRoundOTF Light" panose="020B0600000101010101" charset="-127"/>
              </a:rPr>
              <a:t>사용자는 이를 토대로 자신의 경기를 분석하며 반복훈련을 진행할 수 있다</a:t>
            </a:r>
            <a:r>
              <a:rPr lang="en-US" altLang="ko-KR" sz="2500" b="1" dirty="0">
                <a:solidFill>
                  <a:schemeClr val="bg1"/>
                </a:solidFill>
                <a:latin typeface="NanumSquareRoundOTF Light" panose="020B0600000101010101" charset="-127"/>
                <a:ea typeface="NanumSquareRoundOTF Light" panose="020B0600000101010101" charset="-127"/>
              </a:rPr>
              <a:t>.</a:t>
            </a:r>
            <a:endParaRPr lang="ko-KR" altLang="en-US" sz="2500" b="1" dirty="0">
              <a:solidFill>
                <a:schemeClr val="bg1"/>
              </a:solidFill>
              <a:latin typeface="NanumSquareRoundOTF Light" panose="020B0600000101010101" charset="-127"/>
              <a:ea typeface="NanumSquareRoundOTF Light" panose="020B0600000101010101" charset="-127"/>
            </a:endParaRPr>
          </a:p>
        </p:txBody>
      </p:sp>
      <p:pic>
        <p:nvPicPr>
          <p:cNvPr id="24" name="그림 23" descr="공, 실내 게임 및 스포츠, 스포츠 장비이(가) 표시된 사진&#10;&#10;자동 생성된 설명">
            <a:extLst>
              <a:ext uri="{FF2B5EF4-FFF2-40B4-BE49-F238E27FC236}">
                <a16:creationId xmlns:a16="http://schemas.microsoft.com/office/drawing/2014/main" id="{EA92F0E3-70A6-D63E-4F34-E856EC90A0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98" y="2916285"/>
            <a:ext cx="5257803" cy="52578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469900"/>
            <a:ext cx="17335500" cy="9334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9359900"/>
            <a:ext cx="17602200" cy="457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00" y="1701800"/>
            <a:ext cx="16116300" cy="76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640000">
            <a:off x="16637000" y="1295400"/>
            <a:ext cx="762000" cy="1778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490200" y="2590800"/>
            <a:ext cx="67437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just">
              <a:lnSpc>
                <a:spcPct val="116199"/>
              </a:lnSpc>
            </a:pPr>
            <a:endParaRPr lang="en-US" sz="2500" b="0" i="0" u="none" strike="noStrike" dirty="0">
              <a:solidFill>
                <a:srgbClr val="FFFFFF">
                  <a:alpha val="85098"/>
                </a:srgbClr>
              </a:solidFill>
              <a:latin typeface="NanumSquareRoundOTF Light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124200" y="2324100"/>
            <a:ext cx="12039600" cy="4762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r>
              <a:rPr lang="en-US" sz="16000" b="0" i="0" u="none" strike="noStrike" dirty="0">
                <a:solidFill>
                  <a:srgbClr val="FFFFFF"/>
                </a:solidFill>
                <a:latin typeface="Cafe24 Ssurround"/>
              </a:rPr>
              <a:t>" </a:t>
            </a:r>
            <a:r>
              <a:rPr lang="ko-KR" altLang="en-US" sz="16000" b="0" i="0" u="none" strike="noStrike" dirty="0">
                <a:solidFill>
                  <a:srgbClr val="FFFFFF"/>
                </a:solidFill>
                <a:latin typeface="Cafe24 Ssurround"/>
                <a:ea typeface="Cafe24 Ssurround"/>
              </a:rPr>
              <a:t>접근성</a:t>
            </a:r>
            <a:r>
              <a:rPr lang="en-US" sz="16000" b="0" i="0" u="none" strike="noStrike" dirty="0">
                <a:solidFill>
                  <a:srgbClr val="FFFFFF"/>
                </a:solidFill>
                <a:latin typeface="Cafe24 Ssurround"/>
              </a:rPr>
              <a:t>"</a:t>
            </a:r>
          </a:p>
        </p:txBody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id="{290AB7AE-B8A2-375E-E0C9-78E366C65C02}"/>
              </a:ext>
            </a:extLst>
          </p:cNvPr>
          <p:cNvSpPr txBox="1"/>
          <p:nvPr/>
        </p:nvSpPr>
        <p:spPr>
          <a:xfrm>
            <a:off x="1092200" y="1054100"/>
            <a:ext cx="81280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5449"/>
              </a:lnSpc>
            </a:pPr>
            <a:r>
              <a:rPr lang="en-US" sz="3000" b="0" i="0" u="none" strike="noStrike" dirty="0">
                <a:solidFill>
                  <a:srgbClr val="FFFFFF"/>
                </a:solidFill>
                <a:latin typeface="Cafe24 Ssurround"/>
              </a:rPr>
              <a:t>04. </a:t>
            </a:r>
            <a:r>
              <a:rPr lang="ko-KR" altLang="en-US" sz="3000" dirty="0">
                <a:solidFill>
                  <a:srgbClr val="FFFFFF"/>
                </a:solidFill>
                <a:latin typeface="Cafe24 Ssurround"/>
                <a:ea typeface="Cafe24 Ssurround"/>
              </a:rPr>
              <a:t>향후 경쟁력</a:t>
            </a:r>
            <a:endParaRPr lang="ko-KR" sz="3000" b="0" i="0" u="none" strike="noStrike" dirty="0">
              <a:solidFill>
                <a:srgbClr val="FFFFFF"/>
              </a:solidFill>
              <a:ea typeface="Cafe24 Ssurrou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469900"/>
            <a:ext cx="17335500" cy="9334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9359900"/>
            <a:ext cx="17602200" cy="457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00" y="1701800"/>
            <a:ext cx="16116300" cy="76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640000">
            <a:off x="16637000" y="1295400"/>
            <a:ext cx="762000" cy="1778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490200" y="2590800"/>
            <a:ext cx="67437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just">
              <a:lnSpc>
                <a:spcPct val="116199"/>
              </a:lnSpc>
            </a:pPr>
            <a:endParaRPr lang="en-US" sz="2500" b="0" i="0" u="none" strike="noStrike" dirty="0">
              <a:solidFill>
                <a:srgbClr val="FFFFFF">
                  <a:alpha val="85098"/>
                </a:srgbClr>
              </a:solidFill>
              <a:latin typeface="NanumSquareRoundOTF Light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124200" y="2324100"/>
            <a:ext cx="12039600" cy="4762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r>
              <a:rPr lang="en-US" sz="14500" b="0" i="0" u="none" strike="noStrike" dirty="0">
                <a:solidFill>
                  <a:srgbClr val="FFFFFF"/>
                </a:solidFill>
                <a:latin typeface="Cafe24 Ssurround"/>
              </a:rPr>
              <a:t>" </a:t>
            </a:r>
            <a:r>
              <a:rPr lang="ko-KR" altLang="en-US" sz="14500" dirty="0">
                <a:solidFill>
                  <a:srgbClr val="FFFFFF"/>
                </a:solidFill>
                <a:latin typeface="Cafe24 Ssurround"/>
                <a:ea typeface="Cafe24 Ssurround"/>
              </a:rPr>
              <a:t>비용 및 장소</a:t>
            </a:r>
            <a:r>
              <a:rPr lang="en-US" sz="14500" b="0" i="0" u="none" strike="noStrike" dirty="0">
                <a:solidFill>
                  <a:srgbClr val="FFFFFF"/>
                </a:solidFill>
                <a:latin typeface="Cafe24 Ssurround"/>
              </a:rPr>
              <a:t>"</a:t>
            </a:r>
          </a:p>
        </p:txBody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id="{290AB7AE-B8A2-375E-E0C9-78E366C65C02}"/>
              </a:ext>
            </a:extLst>
          </p:cNvPr>
          <p:cNvSpPr txBox="1"/>
          <p:nvPr/>
        </p:nvSpPr>
        <p:spPr>
          <a:xfrm>
            <a:off x="1092200" y="1054100"/>
            <a:ext cx="81280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5449"/>
              </a:lnSpc>
            </a:pPr>
            <a:r>
              <a:rPr lang="en-US" sz="3000" b="0" i="0" u="none" strike="noStrike" dirty="0">
                <a:solidFill>
                  <a:srgbClr val="FFFFFF"/>
                </a:solidFill>
                <a:latin typeface="Cafe24 Ssurround"/>
              </a:rPr>
              <a:t>04. </a:t>
            </a:r>
            <a:r>
              <a:rPr lang="ko-KR" altLang="en-US" sz="3000" dirty="0">
                <a:solidFill>
                  <a:srgbClr val="FFFFFF"/>
                </a:solidFill>
                <a:latin typeface="Cafe24 Ssurround"/>
                <a:ea typeface="Cafe24 Ssurround"/>
              </a:rPr>
              <a:t>향후 경쟁력</a:t>
            </a:r>
            <a:endParaRPr lang="ko-KR" sz="3000" b="0" i="0" u="none" strike="noStrike" dirty="0">
              <a:solidFill>
                <a:srgbClr val="FFFFFF"/>
              </a:solidFill>
              <a:ea typeface="Cafe24 Ssurround"/>
            </a:endParaRPr>
          </a:p>
        </p:txBody>
      </p:sp>
    </p:spTree>
    <p:extLst>
      <p:ext uri="{BB962C8B-B14F-4D97-AF65-F5344CB8AC3E}">
        <p14:creationId xmlns:p14="http://schemas.microsoft.com/office/powerpoint/2010/main" val="290731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482600"/>
            <a:ext cx="17335500" cy="9334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9359900"/>
            <a:ext cx="17602200" cy="4572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7900" y="8940800"/>
            <a:ext cx="1193800" cy="419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79800" y="8813800"/>
            <a:ext cx="1270000" cy="254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32000" y="9182100"/>
            <a:ext cx="1079500" cy="177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01700" y="9182100"/>
            <a:ext cx="673100" cy="177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alphaModFix amt="30000"/>
          </a:blip>
          <a:stretch>
            <a:fillRect/>
          </a:stretch>
        </p:blipFill>
        <p:spPr>
          <a:xfrm>
            <a:off x="1282700" y="2120900"/>
            <a:ext cx="15722600" cy="57404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320800" y="2565400"/>
            <a:ext cx="15646400" cy="5168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r>
              <a:rPr lang="ko-KR" sz="16000" b="0" i="0" u="none" strike="noStrike" spc="200">
                <a:solidFill>
                  <a:srgbClr val="FFFFFF"/>
                </a:solidFill>
                <a:ea typeface="Cafe24 Ssurround"/>
              </a:rPr>
              <a:t>이상</a:t>
            </a:r>
            <a:r>
              <a:rPr lang="en-US" sz="16000" b="0" i="0" u="none" strike="noStrike" spc="200">
                <a:solidFill>
                  <a:srgbClr val="FFFFFF"/>
                </a:solidFill>
                <a:latin typeface="Cafe24 Ssurround"/>
              </a:rPr>
              <a:t> </a:t>
            </a:r>
            <a:r>
              <a:rPr lang="ko-KR" sz="16000" b="0" i="0" u="none" strike="noStrike" spc="200">
                <a:solidFill>
                  <a:srgbClr val="FFFFFF"/>
                </a:solidFill>
                <a:ea typeface="Cafe24 Ssurround"/>
              </a:rPr>
              <a:t>발표를</a:t>
            </a:r>
          </a:p>
          <a:p>
            <a:pPr lvl="0" algn="ctr">
              <a:lnSpc>
                <a:spcPct val="95449"/>
              </a:lnSpc>
            </a:pPr>
            <a:r>
              <a:rPr lang="ko-KR" sz="16000" b="0" i="0" u="none" strike="noStrike" spc="200">
                <a:solidFill>
                  <a:srgbClr val="FFFFFF"/>
                </a:solidFill>
                <a:ea typeface="Cafe24 Ssurround"/>
              </a:rPr>
              <a:t>마치겠습니다</a:t>
            </a:r>
            <a:r>
              <a:rPr lang="en-US" sz="16000" b="0" i="0" u="none" strike="noStrike" spc="200">
                <a:solidFill>
                  <a:srgbClr val="FFFFFF"/>
                </a:solidFill>
                <a:latin typeface="Cafe24 Ssurround"/>
              </a:rPr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220</Words>
  <Application>Microsoft Office PowerPoint</Application>
  <PresentationFormat>사용자 지정</PresentationFormat>
  <Paragraphs>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NanumSquareRoundOTF Bold</vt:lpstr>
      <vt:lpstr>Calibri</vt:lpstr>
      <vt:lpstr>Cafe24 Ssurround</vt:lpstr>
      <vt:lpstr>NanumSquareRoundOTF Light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태민 이</cp:lastModifiedBy>
  <cp:revision>2</cp:revision>
  <dcterms:created xsi:type="dcterms:W3CDTF">2006-08-16T00:00:00Z</dcterms:created>
  <dcterms:modified xsi:type="dcterms:W3CDTF">2024-09-24T09:40:38Z</dcterms:modified>
</cp:coreProperties>
</file>