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66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D7CD1-8C93-854B-919A-D20A37311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600" b="1" dirty="0">
                <a:solidFill>
                  <a:schemeClr val="tx1"/>
                </a:solidFill>
              </a:rPr>
              <a:t>中特课考试注意事项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8235BA-2202-0B42-B31A-67C21FB43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3200" dirty="0"/>
              <a:t>《</a:t>
            </a:r>
            <a:r>
              <a:rPr kumimoji="1" lang="zh-CN" altLang="en-US" sz="3200" dirty="0"/>
              <a:t>中国特色社会主义理论与实践</a:t>
            </a:r>
            <a:r>
              <a:rPr kumimoji="1" lang="en-US" altLang="zh-CN" sz="3200" dirty="0"/>
              <a:t>》</a:t>
            </a:r>
            <a:r>
              <a:rPr kumimoji="1" lang="zh-CN" altLang="en-US" sz="3200" dirty="0"/>
              <a:t>课程组</a:t>
            </a:r>
            <a:endParaRPr kumimoji="1" lang="en-US" altLang="zh-CN" sz="3200" dirty="0"/>
          </a:p>
          <a:p>
            <a:r>
              <a:rPr kumimoji="1" lang="en-US" altLang="zh-CN" sz="3200" dirty="0">
                <a:solidFill>
                  <a:schemeClr val="accent2"/>
                </a:solidFill>
              </a:rPr>
              <a:t>2020</a:t>
            </a:r>
            <a:r>
              <a:rPr kumimoji="1" lang="zh-CN" altLang="en-US" sz="3200" dirty="0">
                <a:solidFill>
                  <a:schemeClr val="accent2"/>
                </a:solidFill>
              </a:rPr>
              <a:t>年</a:t>
            </a:r>
            <a:r>
              <a:rPr kumimoji="1" lang="en-US" altLang="zh-CN" sz="3200" dirty="0">
                <a:solidFill>
                  <a:schemeClr val="accent2"/>
                </a:solidFill>
              </a:rPr>
              <a:t>11</a:t>
            </a:r>
            <a:r>
              <a:rPr kumimoji="1" lang="zh-CN" altLang="en-US" sz="3200" dirty="0">
                <a:solidFill>
                  <a:schemeClr val="accent2"/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402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3B7F8-084D-DD43-8511-8F50553B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课件资料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26794-FE3A-FA49-A66B-16AA8240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u"/>
            </a:pPr>
            <a:r>
              <a:rPr kumimoji="1" lang="zh-CN" altLang="en-US" sz="2800" dirty="0">
                <a:solidFill>
                  <a:schemeClr val="tx1"/>
                </a:solidFill>
              </a:rPr>
              <a:t>全校所有中特课班级的课件资料都在课程中心。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kumimoji="1" lang="zh-CN" altLang="en-US" sz="2800" dirty="0">
                <a:solidFill>
                  <a:schemeClr val="tx1"/>
                </a:solidFill>
              </a:rPr>
              <a:t>请同学们对照课程中心的第一个文件</a:t>
            </a:r>
            <a:r>
              <a:rPr kumimoji="1" lang="en-US" altLang="zh-CN" sz="2800" dirty="0">
                <a:solidFill>
                  <a:schemeClr val="tx1"/>
                </a:solidFill>
              </a:rPr>
              <a:t>——《</a:t>
            </a:r>
            <a:r>
              <a:rPr kumimoji="1" lang="zh-CN" altLang="en-US" sz="2800" dirty="0">
                <a:solidFill>
                  <a:schemeClr val="tx1"/>
                </a:solidFill>
              </a:rPr>
              <a:t>课表</a:t>
            </a:r>
            <a:r>
              <a:rPr kumimoji="1" lang="en-US" altLang="zh-CN" sz="2800" dirty="0">
                <a:solidFill>
                  <a:schemeClr val="tx1"/>
                </a:solidFill>
              </a:rPr>
              <a:t>》</a:t>
            </a:r>
            <a:r>
              <a:rPr kumimoji="1" lang="zh-CN" altLang="en-US" sz="2800" dirty="0">
                <a:solidFill>
                  <a:schemeClr val="tx1"/>
                </a:solidFill>
              </a:rPr>
              <a:t>，根据自己所上课班级的排课来下载自己班授课老师的课件。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kumimoji="1" lang="zh-CN" altLang="en-US" sz="2800" dirty="0">
                <a:solidFill>
                  <a:schemeClr val="tx1"/>
                </a:solidFill>
              </a:rPr>
              <a:t>课程中心系统目前在更新，导致少部分同学目前还没有加入站点，请同学们耐心等待消息，系统问题解决会由助教第一时间通知大家。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kumimoji="1" lang="zh-CN" altLang="en-US" sz="2800" dirty="0">
                <a:solidFill>
                  <a:schemeClr val="tx1"/>
                </a:solidFill>
              </a:rPr>
              <a:t>因课程进度不一致，课件还没有上传完成，到</a:t>
            </a:r>
            <a:r>
              <a:rPr kumimoji="1" lang="en-US" altLang="zh-CN" sz="2800" dirty="0">
                <a:solidFill>
                  <a:schemeClr val="tx1"/>
                </a:solidFill>
              </a:rPr>
              <a:t>11</a:t>
            </a:r>
            <a:r>
              <a:rPr kumimoji="1" lang="zh-CN" altLang="en-US" sz="2800" dirty="0">
                <a:solidFill>
                  <a:schemeClr val="tx1"/>
                </a:solidFill>
              </a:rPr>
              <a:t>月</a:t>
            </a:r>
            <a:r>
              <a:rPr kumimoji="1" lang="en-US" altLang="zh-CN" sz="2800" dirty="0">
                <a:solidFill>
                  <a:schemeClr val="tx1"/>
                </a:solidFill>
              </a:rPr>
              <a:t>29</a:t>
            </a:r>
            <a:r>
              <a:rPr kumimoji="1" lang="zh-CN" altLang="en-US" sz="2800" dirty="0">
                <a:solidFill>
                  <a:schemeClr val="tx1"/>
                </a:solidFill>
              </a:rPr>
              <a:t>日会全部上传完成。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23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0145F-02DB-EB4B-85AA-4C988A74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48E1A-7573-4640-A820-8980E666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075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考试时间：研究生院统一安排，进考期。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800" dirty="0">
                <a:solidFill>
                  <a:schemeClr val="tx1"/>
                </a:solidFill>
              </a:rPr>
              <a:t>答题注意事项：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800" dirty="0">
                <a:solidFill>
                  <a:schemeClr val="tx1"/>
                </a:solidFill>
              </a:rPr>
              <a:t>第一，必做题：一定设置本年度的重要的、最新的时事政治考察题目。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800" dirty="0">
                <a:solidFill>
                  <a:schemeClr val="tx1"/>
                </a:solidFill>
              </a:rPr>
              <a:t>第二，选做题：请认真阅读答题要求，按照题目要求答题。比如“结合具体案例分析上述材料”“结合</a:t>
            </a:r>
            <a:r>
              <a:rPr kumimoji="1" lang="en-US" altLang="zh-CN" sz="2800" dirty="0">
                <a:solidFill>
                  <a:schemeClr val="tx1"/>
                </a:solidFill>
              </a:rPr>
              <a:t>XX</a:t>
            </a:r>
            <a:r>
              <a:rPr kumimoji="1" lang="zh-CN" altLang="en-US" sz="2800" dirty="0">
                <a:solidFill>
                  <a:schemeClr val="tx1"/>
                </a:solidFill>
              </a:rPr>
              <a:t>理论谈谈你自己的理解”等</a:t>
            </a:r>
            <a:r>
              <a:rPr kumimoji="1" lang="en-US" altLang="zh-CN" sz="2800" dirty="0">
                <a:solidFill>
                  <a:schemeClr val="tx1"/>
                </a:solidFill>
              </a:rPr>
              <a:t>……</a:t>
            </a:r>
          </a:p>
          <a:p>
            <a:r>
              <a:rPr kumimoji="1" lang="zh-CN" altLang="en-US" sz="2800" dirty="0">
                <a:solidFill>
                  <a:schemeClr val="tx1"/>
                </a:solidFill>
              </a:rPr>
              <a:t>第三，卷面一定填写自己选课的班级。不清楚的请提前在选课系统查好。</a:t>
            </a:r>
          </a:p>
        </p:txBody>
      </p:sp>
    </p:spTree>
    <p:extLst>
      <p:ext uri="{BB962C8B-B14F-4D97-AF65-F5344CB8AC3E}">
        <p14:creationId xmlns:p14="http://schemas.microsoft.com/office/powerpoint/2010/main" val="20906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78B98-55D6-9847-9658-F5C1A653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《</a:t>
            </a:r>
            <a:r>
              <a:rPr kumimoji="1" lang="zh-CN" altLang="en-US" dirty="0">
                <a:solidFill>
                  <a:schemeClr val="tx1"/>
                </a:solidFill>
              </a:rPr>
              <a:t>中国特色社会主义理论与实践研究</a:t>
            </a:r>
            <a:r>
              <a:rPr kumimoji="1" lang="en-US" altLang="zh-CN" dirty="0">
                <a:solidFill>
                  <a:schemeClr val="tx1"/>
                </a:solidFill>
              </a:rPr>
              <a:t>》</a:t>
            </a:r>
            <a:br>
              <a:rPr kumimoji="1" lang="en-US" altLang="zh-CN" dirty="0">
                <a:solidFill>
                  <a:schemeClr val="tx1"/>
                </a:solidFill>
              </a:rPr>
            </a:br>
            <a:r>
              <a:rPr kumimoji="1" lang="zh-CN" altLang="en-US" dirty="0">
                <a:solidFill>
                  <a:schemeClr val="tx1"/>
                </a:solidFill>
              </a:rPr>
              <a:t>课程组全体教师：</a:t>
            </a:r>
            <a:br>
              <a:rPr kumimoji="1" lang="en-US" altLang="zh-CN" dirty="0">
                <a:solidFill>
                  <a:schemeClr val="tx1"/>
                </a:solidFill>
              </a:rPr>
            </a:br>
            <a:r>
              <a:rPr kumimoji="1" lang="zh-CN" altLang="en-US" dirty="0">
                <a:solidFill>
                  <a:srgbClr val="C00000"/>
                </a:solidFill>
              </a:rPr>
              <a:t>感谢同学们一个学期的支持，预祝大家期末考试顺利。</a:t>
            </a:r>
          </a:p>
        </p:txBody>
      </p:sp>
    </p:spTree>
    <p:extLst>
      <p:ext uri="{BB962C8B-B14F-4D97-AF65-F5344CB8AC3E}">
        <p14:creationId xmlns:p14="http://schemas.microsoft.com/office/powerpoint/2010/main" val="143694421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14</TotalTime>
  <Words>252</Words>
  <Application>Microsoft Macintosh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平面</vt:lpstr>
      <vt:lpstr>中特课考试注意事项</vt:lpstr>
      <vt:lpstr>课件资料</vt:lpstr>
      <vt:lpstr>考试注意事项</vt:lpstr>
      <vt:lpstr>《中国特色社会主义理论与实践研究》 课程组全体教师： 感谢同学们一个学期的支持，预祝大家期末考试顺利。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中特课考试注意事项</dc:title>
  <dc:creator>董 鹤</dc:creator>
  <cp:lastModifiedBy>董 鹤</cp:lastModifiedBy>
  <cp:revision>3</cp:revision>
  <dcterms:created xsi:type="dcterms:W3CDTF">2020-11-21T13:20:45Z</dcterms:created>
  <dcterms:modified xsi:type="dcterms:W3CDTF">2020-11-21T13:35:15Z</dcterms:modified>
</cp:coreProperties>
</file>