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  <p:sldId id="44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9DA8-6608-4544-AAD6-C37F29D1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191DA-5B05-4C68-B69D-5C304B1D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7517-0C7C-4229-B5FD-C482F2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3740-FCF3-41D1-BC8C-62847A8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78794-14E1-47B6-B4C2-AE8D141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F65DA-13CB-4838-A53C-DB00E8CF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0F52C-1328-4ECD-B85B-29DDD86C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D9281-B155-4AF1-B44B-76F31BF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CC0F-9BBA-4871-8E39-A8AC9354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DBE19-2BA0-447F-BD9F-C62F974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C9555-9675-4F51-9481-F9500B05C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E465-6509-4497-8C74-C139D315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44E82-6266-4532-BEE0-7C84B3F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F8EF6-0462-4E84-883A-A8185EAE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65A98-C007-424B-AF14-36ED6E2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AAB3-4F31-4B94-A769-4B5D8990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F949-A468-4833-89FD-3A20BD42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2515-805C-4F86-97F9-007ADF5C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17DE-AEF6-4B65-81B3-420C4E7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56262-3143-41CB-83C8-00FFFB6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933F-0442-4A07-B88A-DE29353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66062-4B43-4602-91B3-1229B0E4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7979E-2EF2-4592-9DB6-DAC4AC82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1B9-AA31-43D1-A3A9-180C740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D3EE-91DC-40C1-BF58-67E97B0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6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FA75-A468-46A1-AE89-1BAF42FA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6AA0-F29B-44DD-89A3-983F47D5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53CF7-D122-44EF-BF01-9A2F44FB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F19B2-D3D4-4100-8291-086B848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4F03-3292-4005-A731-D140918F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D107D-4DBC-46B9-B1C8-057ABC6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5742-AA82-42AB-A0F7-B48A033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92C99-723F-4420-982A-6881AD13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D8A0-00D2-4347-9611-84A3D275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AFCD7-2192-4A16-8A73-B5D17FE6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06790-A4EE-4F21-80D7-6020525D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BDD2F-BEA1-44E5-8767-AECA74C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82E1A-246E-4DB5-8606-D8AD084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65B45-1D8B-4FFF-BCEA-AB91E01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7BB4-FF22-4833-9006-05519F2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79B8-C8E9-46EE-B5B3-F4AFABC0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93AA2-9608-4E8B-979C-E4B3B4E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B3239-36D9-4775-AA54-F44B5349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258BC-1D0B-4256-B9DD-C2DB6E51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BCE24-2E13-4459-A396-BBAB850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9A393-14F2-479C-9CE9-3521D20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79F3-C50A-4FFB-83E2-5D7DEF3C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96D14-6F83-45E9-BA29-A2FD917C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46A67-07B2-4C7F-B047-8FB1E6D2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4220-352C-421E-9911-D6882FB2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4FBD5-2E04-451F-82C1-3E66E5F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2FE09-7919-4F0C-9112-AC6E0A4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39D2-F64D-4B64-B965-A204C96E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1E2BE-19AF-40ED-8CFB-CC36E92B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70234-1524-4D64-936C-A33B58DE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FE6FD-5AC2-4594-87E8-4AB66AD6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07DF6-C72F-4ADF-A0F9-B2C4332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6805F-A494-4CF5-8EEA-F7B3826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93E74-366F-444F-A534-47F1536C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30C1E-8541-4A87-8021-F0D36D05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CA200-FBB2-4153-B010-3656C8DD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03DA-256A-4C2E-870E-F60DBB56BF95}" type="datetimeFigureOut">
              <a:rPr lang="zh-CN" altLang="en-US" smtClean="0"/>
              <a:t>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A10B6-9BEF-41C3-BE55-35F4303D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A94D2-8B6D-4588-B75E-4D4A2BCC9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FDD63-82DA-4499-B06F-5F123247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Lec03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DF771-6A2F-4171-AD79-F2C9537F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给出指针类型的运算说明。生存期如何？（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OP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静态作用域有无闭包机制，比如</a:t>
            </a:r>
            <a:r>
              <a:rPr lang="en-US" altLang="zh-CN" dirty="0"/>
              <a:t>basic</a:t>
            </a:r>
            <a:r>
              <a:rPr lang="zh-CN" altLang="en-US" dirty="0"/>
              <a:t>语言。为什么？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语言中，在函数外定义一个</a:t>
            </a:r>
            <a:r>
              <a:rPr lang="en-US" altLang="zh-CN" dirty="0"/>
              <a:t>static</a:t>
            </a:r>
            <a:r>
              <a:rPr lang="zh-CN" altLang="en-US" dirty="0"/>
              <a:t>变量和在函数内定义一个</a:t>
            </a:r>
            <a:r>
              <a:rPr lang="en-US" altLang="zh-CN" dirty="0"/>
              <a:t>static</a:t>
            </a:r>
            <a:r>
              <a:rPr lang="zh-CN" altLang="en-US" dirty="0"/>
              <a:t>变量的区别是什么？</a:t>
            </a:r>
            <a:endParaRPr lang="en-US" altLang="zh-CN" dirty="0"/>
          </a:p>
          <a:p>
            <a:r>
              <a:rPr lang="zh-CN" altLang="en-US" dirty="0"/>
              <a:t>考虑下面的</a:t>
            </a:r>
            <a:r>
              <a:rPr lang="en-US" altLang="zh-CN" dirty="0"/>
              <a:t>C</a:t>
            </a:r>
            <a:r>
              <a:rPr lang="zh-CN" altLang="en-US" dirty="0"/>
              <a:t>程序：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int fun(int *</a:t>
            </a:r>
            <a:r>
              <a:rPr lang="en-US" altLang="zh-CN" dirty="0" err="1"/>
              <a:t>i</a:t>
            </a:r>
            <a:r>
              <a:rPr lang="en-US" altLang="zh-CN" dirty="0"/>
              <a:t>){	*</a:t>
            </a:r>
            <a:r>
              <a:rPr lang="en-US" altLang="zh-CN" dirty="0" err="1"/>
              <a:t>i</a:t>
            </a:r>
            <a:r>
              <a:rPr lang="en-US" altLang="zh-CN" dirty="0"/>
              <a:t> += 5;	return 4;}</a:t>
            </a:r>
          </a:p>
          <a:p>
            <a:pPr marL="0" indent="0">
              <a:buNone/>
            </a:pPr>
            <a:r>
              <a:rPr lang="en-US" altLang="zh-CN" dirty="0"/>
              <a:t>	void main(){ int x = 3; 	x=</a:t>
            </a:r>
            <a:r>
              <a:rPr lang="en-US" altLang="zh-CN" dirty="0" err="1"/>
              <a:t>x+fun</a:t>
            </a:r>
            <a:r>
              <a:rPr lang="en-US" altLang="zh-CN" dirty="0"/>
              <a:t>(&amp;x);}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中的赋值语句之后，</a:t>
            </a:r>
            <a:r>
              <a:rPr lang="en-US" altLang="zh-CN" dirty="0"/>
              <a:t>x</a:t>
            </a:r>
            <a:r>
              <a:rPr lang="zh-CN" altLang="en-US" dirty="0"/>
              <a:t>的值是什么，假设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a.	</a:t>
            </a:r>
            <a:r>
              <a:rPr lang="zh-CN" altLang="en-US" dirty="0"/>
              <a:t>操作数是以从左到右的顺序来求值的。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b.	</a:t>
            </a:r>
            <a:r>
              <a:rPr lang="zh-CN" altLang="en-US" dirty="0"/>
              <a:t>操作数是以从右到左的顺序来求值的。</a:t>
            </a:r>
          </a:p>
        </p:txBody>
      </p:sp>
    </p:spTree>
    <p:extLst>
      <p:ext uri="{BB962C8B-B14F-4D97-AF65-F5344CB8AC3E}">
        <p14:creationId xmlns:p14="http://schemas.microsoft.com/office/powerpoint/2010/main" val="32536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8021-0853-4D28-AC76-23DB83E2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A76BA-5CD7-4AF3-BEA1-5096F9BA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语言中的多向选择语句重新编写下面的代码段：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(( k==1) || (k==2)) j= 2*k-1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(( k==3) || (k==5)) j= 3*k+1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k==4)  j= 4*k-1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if (( k==6) || (k==7) || (k==8)) j= k-2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思考题：</a:t>
            </a:r>
            <a:r>
              <a:rPr lang="zh-CN" altLang="en-US" sz="2800" dirty="0"/>
              <a:t>使用回调写排序有什么好处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0EAEC-7E65-48AC-A36B-8BDA7837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CCBA-2B8E-C843-BA3D-1AB655D4086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60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254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Lec03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zhu tony</dc:creator>
  <cp:lastModifiedBy>Wsp</cp:lastModifiedBy>
  <cp:revision>4</cp:revision>
  <dcterms:created xsi:type="dcterms:W3CDTF">2020-10-20T07:44:43Z</dcterms:created>
  <dcterms:modified xsi:type="dcterms:W3CDTF">2020-10-30T10:10:01Z</dcterms:modified>
</cp:coreProperties>
</file>