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521" r:id="rId3"/>
    <p:sldId id="265" r:id="rId4"/>
    <p:sldId id="257" r:id="rId5"/>
    <p:sldId id="52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1AC7B-EDC7-45A9-91AD-A6BA0E97BFC3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B299F-6B28-4548-800D-4F4F823C9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02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59DA8-6608-4544-AAD6-C37F29D1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191DA-5B05-4C68-B69D-5C304B1D8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67517-0C7C-4229-B5FD-C482F2E7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13740-FCF3-41D1-BC8C-62847A82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78794-14E1-47B6-B4C2-AE8D1411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F65DA-13CB-4838-A53C-DB00E8CF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0F52C-1328-4ECD-B85B-29DDD86C9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D9281-B155-4AF1-B44B-76F31BF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DCC0F-9BBA-4871-8E39-A8AC9354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DBE19-2BA0-447F-BD9F-C62F974D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7C9555-9675-4F51-9481-F9500B05C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EE465-6509-4497-8C74-C139D3152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44E82-6266-4532-BEE0-7C84B3F8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F8EF6-0462-4E84-883A-A8185EAE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65A98-C007-424B-AF14-36ED6E2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1AAB3-4F31-4B94-A769-4B5D8990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BF949-A468-4833-89FD-3A20BD42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62515-805C-4F86-97F9-007ADF5C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D17DE-AEF6-4B65-81B3-420C4E78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56262-3143-41CB-83C8-00FFFB6C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9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4933F-0442-4A07-B88A-DE293534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66062-4B43-4602-91B3-1229B0E49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7979E-2EF2-4592-9DB6-DAC4AC82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CC1B9-AA31-43D1-A3A9-180C740D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4D3EE-91DC-40C1-BF58-67E97B09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6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CFA75-A468-46A1-AE89-1BAF42FA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56AA0-F29B-44DD-89A3-983F47D59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53CF7-D122-44EF-BF01-9A2F44FBB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F19B2-D3D4-4100-8291-086B848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24F03-3292-4005-A731-D140918F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D107D-4DBC-46B9-B1C8-057ABC66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1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A5742-AA82-42AB-A0F7-B48A033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92C99-723F-4420-982A-6881AD131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AD8A0-00D2-4347-9611-84A3D2757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FAFCD7-2192-4A16-8A73-B5D17FE6A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706790-A4EE-4F21-80D7-6020525D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7BDD2F-BEA1-44E5-8767-AECA74C9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82E1A-246E-4DB5-8606-D8AD0848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F65B45-1D8B-4FFF-BCEA-AB91E014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6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37BB4-FF22-4833-9006-05519F2C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3879B8-C8E9-46EE-B5B3-F4AFABC0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293AA2-9608-4E8B-979C-E4B3B4E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B3239-36D9-4775-AA54-F44B5349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5258BC-1D0B-4256-B9DD-C2DB6E51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9BCE24-2E13-4459-A396-BBAB8501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9A393-14F2-479C-9CE9-3521D206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4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79F3-C50A-4FFB-83E2-5D7DEF3C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96D14-6F83-45E9-BA29-A2FD917C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846A67-07B2-4C7F-B047-8FB1E6D2F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B4220-352C-421E-9911-D6882FB2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4FBD5-2E04-451F-82C1-3E66E5FC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2FE09-7919-4F0C-9112-AC6E0A4D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3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C39D2-F64D-4B64-B965-A204C96E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11E2BE-19AF-40ED-8CFB-CC36E92B2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70234-1524-4D64-936C-A33B58DEB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FE6FD-5AC2-4594-87E8-4AB66AD6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07DF6-C72F-4ADF-A0F9-B2C4332E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6805F-A494-4CF5-8EEA-F7B3826D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1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693E74-366F-444F-A534-47F1536C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30C1E-8541-4A87-8021-F0D36D05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CA200-FBB2-4153-B010-3656C8DD2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03DA-256A-4C2E-870E-F60DBB56BF95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A10B6-9BEF-41C3-BE55-35F4303D2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A94D2-8B6D-4588-B75E-4D4A2BCC9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E0DDF-B17E-4B42-A837-F0A5EE572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1416B-EDCE-4E0B-A87C-FCE1CD80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4E15FF-2F6D-4D09-81CA-E6B4E99D764C}"/>
              </a:ext>
            </a:extLst>
          </p:cNvPr>
          <p:cNvSpPr txBox="1"/>
          <p:nvPr/>
        </p:nvSpPr>
        <p:spPr>
          <a:xfrm>
            <a:off x="0" y="45300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</a:t>
            </a:r>
            <a:r>
              <a:rPr lang="zh-CN" altLang="en-US" dirty="0"/>
              <a:t>语言学习资料：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37C005-8734-46C8-AE6C-8533F6B6CB5D}"/>
              </a:ext>
            </a:extLst>
          </p:cNvPr>
          <p:cNvSpPr txBox="1"/>
          <p:nvPr/>
        </p:nvSpPr>
        <p:spPr>
          <a:xfrm>
            <a:off x="2013533" y="453005"/>
            <a:ext cx="32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http://c.biancheng.net/golang/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EEE641-185C-4820-95E8-D43CCDEB2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337"/>
            <a:ext cx="12192000" cy="268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B156BE-4541-43C1-AAD8-934E5C13892A}"/>
              </a:ext>
            </a:extLst>
          </p:cNvPr>
          <p:cNvSpPr txBox="1"/>
          <p:nvPr/>
        </p:nvSpPr>
        <p:spPr>
          <a:xfrm>
            <a:off x="419878" y="2892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练习作业：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435858-391C-4F33-8EE1-7A7D237AE63B}"/>
              </a:ext>
            </a:extLst>
          </p:cNvPr>
          <p:cNvSpPr txBox="1"/>
          <p:nvPr/>
        </p:nvSpPr>
        <p:spPr>
          <a:xfrm>
            <a:off x="419878" y="8018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生产者、消费者问题。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DA4129-46E4-4F80-A88A-5D88D08E7649}"/>
              </a:ext>
            </a:extLst>
          </p:cNvPr>
          <p:cNvSpPr txBox="1"/>
          <p:nvPr/>
        </p:nvSpPr>
        <p:spPr>
          <a:xfrm>
            <a:off x="419878" y="1247460"/>
            <a:ext cx="1012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假设存在一个生产者，依次产生数字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。存在一个奇数消费者，一个偶数消费者分别使用奇数和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偶数，使用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Go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语言通道实现这个生产者消费者模型。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DAACA-02AE-4B33-9970-51B1013E71E3}"/>
              </a:ext>
            </a:extLst>
          </p:cNvPr>
          <p:cNvSpPr txBox="1"/>
          <p:nvPr/>
        </p:nvSpPr>
        <p:spPr>
          <a:xfrm>
            <a:off x="356503" y="28963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生产者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D960E55-3EB3-47D9-8933-BFCCFC5D9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3" y="3429000"/>
            <a:ext cx="4561905" cy="27904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6907CC-EE30-49F5-9934-DC781D5F5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520" y="3343286"/>
            <a:ext cx="6200000" cy="28761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60A48B2-EFF5-46C1-BD99-B73D75506970}"/>
              </a:ext>
            </a:extLst>
          </p:cNvPr>
          <p:cNvSpPr txBox="1"/>
          <p:nvPr/>
        </p:nvSpPr>
        <p:spPr>
          <a:xfrm>
            <a:off x="5361560" y="28963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奇数消费者</a:t>
            </a:r>
          </a:p>
        </p:txBody>
      </p:sp>
    </p:spTree>
    <p:extLst>
      <p:ext uri="{BB962C8B-B14F-4D97-AF65-F5344CB8AC3E}">
        <p14:creationId xmlns:p14="http://schemas.microsoft.com/office/powerpoint/2010/main" val="156933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D88D02A2-7336-4048-BE40-A56F9B28CE93}"/>
              </a:ext>
            </a:extLst>
          </p:cNvPr>
          <p:cNvSpPr txBox="1"/>
          <p:nvPr/>
        </p:nvSpPr>
        <p:spPr>
          <a:xfrm>
            <a:off x="633743" y="8992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偶数消费者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D7E712-EE7C-436F-8255-427BC287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650" y="1448223"/>
            <a:ext cx="4333333" cy="450476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4C242F9-7F2E-4D37-8029-46A8D55BDD2E}"/>
              </a:ext>
            </a:extLst>
          </p:cNvPr>
          <p:cNvSpPr txBox="1"/>
          <p:nvPr/>
        </p:nvSpPr>
        <p:spPr>
          <a:xfrm>
            <a:off x="7205049" y="7203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主函数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F9434A8-452E-442A-8C7A-6856B805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5" y="1990905"/>
            <a:ext cx="6409524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99D53D-5A63-40B3-B1F8-9B5B7ED8F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1" y="1120770"/>
            <a:ext cx="2809524" cy="280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5556B11-5045-4494-B84E-E4FC96EAEF5C}"/>
              </a:ext>
            </a:extLst>
          </p:cNvPr>
          <p:cNvSpPr txBox="1"/>
          <p:nvPr/>
        </p:nvSpPr>
        <p:spPr>
          <a:xfrm>
            <a:off x="316871" y="7514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练习作业参考运行结果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4E4A68-6208-4BEF-AE7D-AE58E8E7EC0D}"/>
              </a:ext>
            </a:extLst>
          </p:cNvPr>
          <p:cNvSpPr txBox="1"/>
          <p:nvPr/>
        </p:nvSpPr>
        <p:spPr>
          <a:xfrm>
            <a:off x="3974523" y="487477"/>
            <a:ext cx="7517821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dirty="0"/>
              <a:t>作业：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</a:t>
            </a:r>
            <a:r>
              <a:rPr lang="zh-CN" altLang="en-US" sz="2800" dirty="0"/>
              <a:t>上一题并不是按照数字从小到大的顺序输出的，更改程序使得数字按从小到大的顺序输出。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提示：在两个</a:t>
            </a:r>
            <a:r>
              <a:rPr lang="en-US" altLang="zh-CN" sz="2800" dirty="0"/>
              <a:t>consumer</a:t>
            </a:r>
            <a:r>
              <a:rPr lang="zh-CN" altLang="en-US" sz="2800" dirty="0"/>
              <a:t>之间形成协议。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提交</a:t>
            </a:r>
            <a:r>
              <a:rPr lang="en-US" altLang="zh-CN" sz="2800" dirty="0"/>
              <a:t>pdf</a:t>
            </a:r>
            <a:r>
              <a:rPr lang="zh-CN" altLang="en-US" sz="2800"/>
              <a:t>，包含程序和简要思路说明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238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124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作业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zhu tony</dc:creator>
  <cp:lastModifiedBy>Wsp</cp:lastModifiedBy>
  <cp:revision>15</cp:revision>
  <dcterms:created xsi:type="dcterms:W3CDTF">2020-10-20T07:44:43Z</dcterms:created>
  <dcterms:modified xsi:type="dcterms:W3CDTF">2020-11-27T07:10:32Z</dcterms:modified>
</cp:coreProperties>
</file>