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Lst>
  <p:notesMasterIdLst>
    <p:notesMasterId r:id="rId17"/>
  </p:notesMasterIdLst>
  <p:sldIdLst>
    <p:sldId id="257" r:id="rId15"/>
    <p:sldId id="309" r:id="rId16"/>
    <p:sldId id="266" r:id="rId18"/>
    <p:sldId id="302" r:id="rId19"/>
    <p:sldId id="303" r:id="rId20"/>
    <p:sldId id="304" r:id="rId21"/>
    <p:sldId id="306" r:id="rId22"/>
    <p:sldId id="305" r:id="rId23"/>
    <p:sldId id="307" r:id="rId24"/>
    <p:sldId id="308" r:id="rId25"/>
    <p:sldId id="312" r:id="rId26"/>
    <p:sldId id="310" r:id="rId27"/>
    <p:sldId id="311" r:id="rId28"/>
    <p:sldId id="295" r:id="rId2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D86"/>
    <a:srgbClr val="008B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6059" autoAdjust="0"/>
  </p:normalViewPr>
  <p:slideViewPr>
    <p:cSldViewPr snapToGrid="0">
      <p:cViewPr varScale="1">
        <p:scale>
          <a:sx n="104" d="100"/>
          <a:sy n="104" d="100"/>
        </p:scale>
        <p:origin x="828" y="114"/>
      </p:cViewPr>
      <p:guideLst>
        <p:guide orient="horz" pos="227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14.xml"/><Relationship Id="rId28" Type="http://schemas.openxmlformats.org/officeDocument/2006/relationships/slide" Target="slides/slide13.xml"/><Relationship Id="rId27" Type="http://schemas.openxmlformats.org/officeDocument/2006/relationships/slide" Target="slides/slide12.xml"/><Relationship Id="rId26" Type="http://schemas.openxmlformats.org/officeDocument/2006/relationships/slide" Target="slides/slide11.xml"/><Relationship Id="rId25" Type="http://schemas.openxmlformats.org/officeDocument/2006/relationships/slide" Target="slides/slide10.xml"/><Relationship Id="rId24" Type="http://schemas.openxmlformats.org/officeDocument/2006/relationships/slide" Target="slides/slide9.xml"/><Relationship Id="rId23" Type="http://schemas.openxmlformats.org/officeDocument/2006/relationships/slide" Target="slides/slide8.xml"/><Relationship Id="rId22" Type="http://schemas.openxmlformats.org/officeDocument/2006/relationships/slide" Target="slides/slide7.xml"/><Relationship Id="rId21" Type="http://schemas.openxmlformats.org/officeDocument/2006/relationships/slide" Target="slides/slide6.xml"/><Relationship Id="rId20" Type="http://schemas.openxmlformats.org/officeDocument/2006/relationships/slide" Target="slides/slide5.xml"/><Relationship Id="rId2" Type="http://schemas.openxmlformats.org/officeDocument/2006/relationships/theme" Target="theme/theme1.xml"/><Relationship Id="rId19" Type="http://schemas.openxmlformats.org/officeDocument/2006/relationships/slide" Target="slides/slide4.xml"/><Relationship Id="rId18" Type="http://schemas.openxmlformats.org/officeDocument/2006/relationships/slide" Target="slides/slide3.xml"/><Relationship Id="rId17" Type="http://schemas.openxmlformats.org/officeDocument/2006/relationships/notesMaster" Target="notesMasters/notesMaster1.xml"/><Relationship Id="rId16" Type="http://schemas.openxmlformats.org/officeDocument/2006/relationships/slide" Target="slides/slide2.xml"/><Relationship Id="rId15" Type="http://schemas.openxmlformats.org/officeDocument/2006/relationships/slide" Target="slides/slide1.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E80AF-A050-44DB-B126-09E7E75144A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54478-4498-4D22-91B2-B51B23A97A9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354478-4498-4D22-91B2-B51B23A97A9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5"/>
          </p:nvPr>
        </p:nvSpPr>
        <p:spPr/>
        <p:txBody>
          <a:bodyPr/>
          <a:lstStyle/>
          <a:p>
            <a:fld id="{7B354478-4498-4D22-91B2-B51B23A97A9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354478-4498-4D22-91B2-B51B23A97A9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354478-4498-4D22-91B2-B51B23A97A9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354478-4498-4D22-91B2-B51B23A97A9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354478-4498-4D22-91B2-B51B23A97A9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354478-4498-4D22-91B2-B51B23A97A9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354478-4498-4D22-91B2-B51B23A97A9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354478-4498-4D22-91B2-B51B23A97A9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B354478-4498-4D22-91B2-B51B23A97A9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5"/>
          </p:nvPr>
        </p:nvSpPr>
        <p:spPr/>
        <p:txBody>
          <a:bodyPr/>
          <a:lstStyle/>
          <a:p>
            <a:fld id="{7B354478-4498-4D22-91B2-B51B23A97A9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dirty="0"/>
          </a:p>
        </p:txBody>
      </p:sp>
      <p:sp>
        <p:nvSpPr>
          <p:cNvPr id="4" name="灯片编号占位符 3"/>
          <p:cNvSpPr>
            <a:spLocks noGrp="1"/>
          </p:cNvSpPr>
          <p:nvPr>
            <p:ph type="sldNum" sz="quarter" idx="5"/>
          </p:nvPr>
        </p:nvSpPr>
        <p:spPr/>
        <p:txBody>
          <a:bodyPr/>
          <a:lstStyle/>
          <a:p>
            <a:fld id="{7B354478-4498-4D22-91B2-B51B23A97A9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58CBE43B-5E6A-4E90-BB92-A171AEA82DC1}"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B1A9B780-88E4-41AB-BC26-74F8AAB55DFE}"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346B8D6A-BAAE-4922-ABA1-0EA2A41954E4}"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1D12ED8F-3DB7-4655-83D1-FB6CE22AD229}" type="slidenum">
              <a:rPr lang="zh-CN" altLang="en-US"/>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37E94816-9A0A-4327-ACAD-0A4DC98A5628}"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fld id="{F0126C7F-16DE-4309-9F77-5DFCC3E38CB4}" type="slidenum">
              <a:rPr lang="zh-CN" altLang="en-US"/>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331A58D9-2CB3-436A-879B-768B52B3698C}"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fld id="{8AAF924F-95EA-46A4-A8A4-9E475342618B}" type="slidenum">
              <a:rPr lang="zh-CN" altLang="en-US"/>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490DAAD2-FD19-48E5-AC08-193EADFE2B74}"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fld id="{667D79FE-902E-4FC6-BC71-8ADDFEF5F884}" type="slidenum">
              <a:rPr lang="zh-CN" altLang="en-US"/>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noChangeArrowheads="1"/>
          </p:cNvSpPr>
          <p:nvPr>
            <p:ph type="dt" sz="half" idx="10"/>
          </p:nvPr>
        </p:nvSpPr>
        <p:spPr/>
        <p:txBody>
          <a:bodyPr/>
          <a:lstStyle>
            <a:lvl1pPr>
              <a:defRPr/>
            </a:lvl1pPr>
          </a:lstStyle>
          <a:p>
            <a:pPr>
              <a:defRPr/>
            </a:pPr>
            <a:fld id="{31298CAF-651B-4943-B3A8-CDFB6626AA61}"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fld id="{2EDA3007-4708-4763-9C55-B6A1FE6BA260}" type="slidenum">
              <a:rPr lang="zh-CN" altLang="en-US"/>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4"/>
          <p:cNvSpPr>
            <a:spLocks noGrp="1" noChangeArrowheads="1"/>
          </p:cNvSpPr>
          <p:nvPr>
            <p:ph type="dt" sz="half" idx="10"/>
          </p:nvPr>
        </p:nvSpPr>
        <p:spPr/>
        <p:txBody>
          <a:bodyPr/>
          <a:lstStyle>
            <a:lvl1pPr>
              <a:defRPr/>
            </a:lvl1pPr>
          </a:lstStyle>
          <a:p>
            <a:pPr>
              <a:defRPr/>
            </a:pPr>
            <a:fld id="{A382F7BF-B280-457A-914C-DB9127A4BEEF}" type="datetimeFigureOut">
              <a:rPr lang="zh-CN" altLang="en-US"/>
            </a:fld>
            <a:endParaRPr lang="zh-CN" altLang="en-US"/>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fld id="{32085ED6-92CC-4520-BEE1-642CCFBC790B}" type="slidenum">
              <a:rPr lang="zh-CN" altLang="en-US"/>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4"/>
          <p:cNvSpPr>
            <a:spLocks noGrp="1" noChangeArrowheads="1"/>
          </p:cNvSpPr>
          <p:nvPr>
            <p:ph type="dt" sz="half" idx="10"/>
          </p:nvPr>
        </p:nvSpPr>
        <p:spPr/>
        <p:txBody>
          <a:bodyPr/>
          <a:lstStyle>
            <a:lvl1pPr>
              <a:defRPr/>
            </a:lvl1pPr>
          </a:lstStyle>
          <a:p>
            <a:pPr>
              <a:defRPr/>
            </a:pPr>
            <a:fld id="{EF360E10-9F58-4870-BA71-1B2E51D91A5F}" type="datetimeFigureOut">
              <a:rPr lang="zh-CN" altLang="en-US"/>
            </a:fld>
            <a:endParaRPr lang="zh-CN" altLang="en-US"/>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fld id="{93B0B28A-65C6-4C37-8408-68F5197BB0D0}" type="slidenum">
              <a:rPr lang="zh-CN" altLang="en-US"/>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86EB7043-4CF5-4EEA-84F2-2D0607140995}" type="datetimeFigureOut">
              <a:rPr lang="zh-CN" altLang="en-US"/>
            </a:fld>
            <a:endParaRPr lang="zh-CN" altLang="en-US"/>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fld id="{977337DF-C07F-40E2-95AC-B4CB88FD286C}" type="slidenum">
              <a:rPr lang="zh-CN" altLang="en-US"/>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noChangeArrowheads="1"/>
          </p:cNvSpPr>
          <p:nvPr>
            <p:ph type="dt" sz="half" idx="10"/>
          </p:nvPr>
        </p:nvSpPr>
        <p:spPr/>
        <p:txBody>
          <a:bodyPr/>
          <a:lstStyle>
            <a:lvl1pPr>
              <a:defRPr/>
            </a:lvl1pPr>
          </a:lstStyle>
          <a:p>
            <a:pPr>
              <a:defRPr/>
            </a:pPr>
            <a:fld id="{BA6D8CD4-6858-4396-BF9D-EDA93EAA507E}"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fld id="{924F6174-E1AE-42BA-83AD-469A60FC2BA5}" type="slidenum">
              <a:rPr lang="zh-CN" altLang="en-US"/>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noChangeArrowheads="1"/>
          </p:cNvSpPr>
          <p:nvPr>
            <p:ph type="dt" sz="half" idx="10"/>
          </p:nvPr>
        </p:nvSpPr>
        <p:spPr/>
        <p:txBody>
          <a:bodyPr/>
          <a:lstStyle>
            <a:lvl1pPr>
              <a:defRPr/>
            </a:lvl1pPr>
          </a:lstStyle>
          <a:p>
            <a:pPr>
              <a:defRPr/>
            </a:pPr>
            <a:fld id="{BD5B6FBF-4537-43D2-AF9A-EA9CB499C782}"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fld id="{F192C9E6-AE9B-4CB5-9811-23B779E44BD0}" type="slidenum">
              <a:rPr lang="zh-CN" altLang="en-US"/>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E0122084-A2B8-494F-92DB-45530A15C872}"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fld id="{CF026F53-9344-46C7-8DBF-1FC4929929B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66B3D23A-7FCE-4298-BC65-B7A3CEB39183}"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B3D1E738-8544-4FA8-9B61-FF9D90CC1DE8}" type="slidenum">
              <a:rPr lang="zh-CN" altLang="en-US"/>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4CF282EB-93DA-4731-845A-1C675AA68CF2}"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fld id="{A23F5DE3-76ED-4E1B-A3FE-577533CABCDB}" type="slidenum">
              <a:rPr lang="zh-CN" altLang="en-US"/>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09A11633-5317-43F3-83EB-69BE07896F7C}"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fld id="{F1EAD88A-E19D-4B2D-AD7C-78F6BB94D90D}" type="slidenum">
              <a:rPr lang="zh-CN" altLang="en-US"/>
            </a:fld>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CC2E8C80-EBC2-4805-A8A5-E7D0B1CD611F}"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fld id="{8431FFA4-8FFB-47E3-869E-5E54AFED42FF}" type="slidenum">
              <a:rPr lang="zh-CN" altLang="en-US"/>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3B1FB35F-233F-47DC-AE89-F53A8DC1687F}"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fld id="{5CDC81BE-816B-4D04-9CB2-D86520C4C263}" type="slidenum">
              <a:rPr lang="zh-CN" altLang="en-US"/>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noChangeArrowheads="1"/>
          </p:cNvSpPr>
          <p:nvPr>
            <p:ph type="dt" sz="half" idx="10"/>
          </p:nvPr>
        </p:nvSpPr>
        <p:spPr/>
        <p:txBody>
          <a:bodyPr/>
          <a:lstStyle>
            <a:lvl1pPr>
              <a:defRPr/>
            </a:lvl1pPr>
          </a:lstStyle>
          <a:p>
            <a:pPr>
              <a:defRPr/>
            </a:pPr>
            <a:fld id="{B7AA5BB8-DD8D-47E9-91FC-C3D48B08D63A}"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fld id="{BB206543-EE52-4828-9E45-881530F51214}" type="slidenum">
              <a:rPr lang="zh-CN" altLang="en-US"/>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4"/>
          <p:cNvSpPr>
            <a:spLocks noGrp="1" noChangeArrowheads="1"/>
          </p:cNvSpPr>
          <p:nvPr>
            <p:ph type="dt" sz="half" idx="10"/>
          </p:nvPr>
        </p:nvSpPr>
        <p:spPr/>
        <p:txBody>
          <a:bodyPr/>
          <a:lstStyle>
            <a:lvl1pPr>
              <a:defRPr/>
            </a:lvl1pPr>
          </a:lstStyle>
          <a:p>
            <a:pPr>
              <a:defRPr/>
            </a:pPr>
            <a:fld id="{8408FBF0-7B6F-4E3F-A809-AE15B76B9C5A}" type="datetimeFigureOut">
              <a:rPr lang="zh-CN" altLang="en-US"/>
            </a:fld>
            <a:endParaRPr lang="zh-CN" altLang="en-US"/>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fld id="{8D03AC0D-6DCA-467C-87CF-E5706CE5016C}" type="slidenum">
              <a:rPr lang="zh-CN" altLang="en-US"/>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4"/>
          <p:cNvSpPr>
            <a:spLocks noGrp="1" noChangeArrowheads="1"/>
          </p:cNvSpPr>
          <p:nvPr>
            <p:ph type="dt" sz="half" idx="10"/>
          </p:nvPr>
        </p:nvSpPr>
        <p:spPr/>
        <p:txBody>
          <a:bodyPr/>
          <a:lstStyle>
            <a:lvl1pPr>
              <a:defRPr/>
            </a:lvl1pPr>
          </a:lstStyle>
          <a:p>
            <a:pPr>
              <a:defRPr/>
            </a:pPr>
            <a:fld id="{284C7876-D5A6-40ED-B813-29C15B8E274C}" type="datetimeFigureOut">
              <a:rPr lang="zh-CN" altLang="en-US"/>
            </a:fld>
            <a:endParaRPr lang="zh-CN" altLang="en-US"/>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fld id="{2E28901F-FD76-4551-9163-29E3886E8B38}" type="slidenum">
              <a:rPr lang="zh-CN" altLang="en-US"/>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A49F1379-B902-44CE-8EA1-1574D67BCF43}" type="datetimeFigureOut">
              <a:rPr lang="zh-CN" altLang="en-US"/>
            </a:fld>
            <a:endParaRPr lang="zh-CN" altLang="en-US"/>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fld id="{B385400D-F6D2-4C52-B68D-5BA7455F20AB}" type="slidenum">
              <a:rPr lang="zh-CN" altLang="en-US"/>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noChangeArrowheads="1"/>
          </p:cNvSpPr>
          <p:nvPr>
            <p:ph type="dt" sz="half" idx="10"/>
          </p:nvPr>
        </p:nvSpPr>
        <p:spPr/>
        <p:txBody>
          <a:bodyPr/>
          <a:lstStyle>
            <a:lvl1pPr>
              <a:defRPr/>
            </a:lvl1pPr>
          </a:lstStyle>
          <a:p>
            <a:pPr>
              <a:defRPr/>
            </a:pPr>
            <a:fld id="{03A42B6B-9C93-48C8-9869-90FBCEC215B0}"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fld id="{EAFCBA2B-C5C7-49D4-B556-884E64543CC2}" type="slidenum">
              <a:rPr lang="zh-CN" altLang="en-US"/>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noChangeArrowheads="1"/>
          </p:cNvSpPr>
          <p:nvPr>
            <p:ph type="dt" sz="half" idx="10"/>
          </p:nvPr>
        </p:nvSpPr>
        <p:spPr/>
        <p:txBody>
          <a:bodyPr/>
          <a:lstStyle>
            <a:lvl1pPr>
              <a:defRPr/>
            </a:lvl1pPr>
          </a:lstStyle>
          <a:p>
            <a:pPr>
              <a:defRPr/>
            </a:pPr>
            <a:fld id="{2B687CFE-C095-4C9E-B10C-F3917B6533CE}"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fld id="{8093DD55-0466-4C32-B061-4A91643EE6A0}"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0DDE7118-CB2A-4A36-BA84-EFB6019747E6}"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AA033314-BCB5-4A9F-9154-09B88C7DB958}" type="slidenum">
              <a:rPr lang="zh-CN" altLang="en-US"/>
            </a:fld>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7424EB8D-3613-48D7-A0A7-D9D5FF28E6F8}"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fld id="{0F8CF32E-73CE-45BF-901B-F7E47BDCD501}" type="slidenum">
              <a:rPr lang="zh-CN" altLang="en-US"/>
            </a:fld>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D69B7A00-CEDE-4D87-AEB7-5BA8923370F8}"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fld id="{9B6B7BA8-33B7-47E3-BD7B-FAA41A077431}" type="slidenum">
              <a:rPr lang="zh-CN" altLang="en-US"/>
            </a:fld>
            <a:endParaRPr lang="zh-CN" alt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0CAE0248-8091-4D4C-BED3-5713EAEED472}"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11C21293-1B33-48CF-9248-28752FE9B8DA}" type="slidenum">
              <a:rPr lang="zh-CN" altLang="en-US"/>
            </a:fld>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A14A853D-0522-406B-9622-C4EF8903A1EB}"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2F55AB7E-C7F6-42D4-BB3B-C2ADCE50D519}" type="slidenum">
              <a:rPr lang="zh-CN" altLang="en-US"/>
            </a:fld>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50734F0A-CED7-47D5-8F7E-AF3D4AE3AA2E}"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60AFC306-989D-4D83-99EF-DE9DD5F51C45}" type="slidenum">
              <a:rPr lang="zh-CN" altLang="en-US"/>
            </a:fld>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DFDB9C7F-66F4-4433-95E3-857432B111FF}"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356539C0-977A-4C13-B133-5F637ED164AE}" type="slidenum">
              <a:rPr lang="zh-CN" altLang="en-US"/>
            </a:fld>
            <a:endParaRPr lang="zh-CN" alt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E0DFA302-D18A-41D2-80AC-A3CB0B9CD3AC}"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fld id="{166AAF81-EC64-4A45-A678-E54824CC6391}" type="slidenum">
              <a:rPr lang="zh-CN" altLang="en-US"/>
            </a:fld>
            <a:endParaRPr lang="zh-CN" alt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AE4F5660-62D1-46C8-8FC7-6F43E8717CCC}"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fld id="{C5BA0199-AA13-4F99-A58A-06FD78959CD4}" type="slidenum">
              <a:rPr lang="zh-CN" altLang="en-US"/>
            </a:fld>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7C87D57-2A8E-47F8-A428-519AEE284E6C}"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fld id="{A0A36C4C-108F-4210-8E10-62016E194A61}" type="slidenum">
              <a:rPr lang="zh-CN" altLang="en-US"/>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2F6A72D1-BA94-4D99-82FF-D8DA1C5C4944}"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E470D31E-B964-41BE-9DE8-D5CD06E5DDA0}"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D8D6818-D6E6-4774-825F-65880A2B7762}"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39CE4797-372F-4238-B90D-666300708B20}" type="slidenum">
              <a:rPr lang="zh-CN" altLang="en-US"/>
            </a:fld>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0611B2AC-EC0C-4FBF-9374-25C5C0EEDB63}"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BF5FE726-561C-41F1-B901-67E0B40EB43F}" type="slidenum">
              <a:rPr lang="zh-CN" altLang="en-US"/>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1FFB6D3-F847-465B-A5D0-C629C2C12123}"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6CE6A90E-EA76-42C2-803C-01BFA5335694}" type="slidenum">
              <a:rPr lang="zh-CN" altLang="en-US"/>
            </a:fld>
            <a:endParaRPr lang="zh-CN" alt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5EC56C90-5EEB-4167-8F33-47D9020C91A7}"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5DC9D28A-B253-422B-91DC-9B81C97462D2}" type="slidenum">
              <a:rPr lang="zh-CN" altLang="en-US"/>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9ED7703B-DA0D-4912-8777-3C425DE38849}"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CB1CCAB0-8901-4568-9B51-D8B7AE1B1F1D}" type="slidenum">
              <a:rPr lang="zh-CN" altLang="en-US"/>
            </a:fld>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FD829C0-5F14-4D89-A0B6-98243DEE2EFE}"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1B69F155-824D-4D43-931A-75177D1E28E4}" type="slidenum">
              <a:rPr lang="zh-CN" altLang="en-US"/>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036D8FDD-A71A-4523-AEE0-FB1247F5A7EB}"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ED0B4D4F-73F1-477F-AC45-B14C804F61C7}" type="slidenum">
              <a:rPr lang="zh-CN" altLang="en-US"/>
            </a:fld>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59DD6D77-F48E-4C54-87E4-C3115DF2FF79}"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CE706EB9-42E9-4184-928E-1616531329CE}" type="slidenum">
              <a:rPr lang="zh-CN" altLang="en-US"/>
            </a:fld>
            <a:endParaRPr lang="zh-CN" alt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92E88024-78B2-485C-A08A-D83B7960A292}"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fld id="{491A93D8-222D-457B-A07D-7F492EB97B7F}" type="slidenum">
              <a:rPr lang="zh-CN" altLang="en-US"/>
            </a:fld>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08538F99-A50A-4ED2-87E1-CF368FF57F9F}"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fld id="{3769AE7C-8603-4C9B-862E-5BE963BBE497}" type="slidenum">
              <a:rPr lang="zh-CN" altLang="en-US"/>
            </a:fld>
            <a:endParaRPr lang="zh-CN" alt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0891EDCB-E964-4AA6-9B30-E7718396D429}"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fld id="{D0EAFB1D-D3CD-451E-9D48-B7CEF7637834}"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6B67A754-C7F4-4914-ADAB-2DD8AAF6FC73}"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99A7DF8E-22B8-45AF-9841-6961C10A4FB5}" type="slidenum">
              <a:rPr lang="zh-CN" altLang="en-US"/>
            </a:fld>
            <a:endParaRPr lang="zh-CN" alt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2E6EFCDD-B1F5-4728-ABCF-0A8F245A125D}"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6AFBB008-D16F-4968-9F60-61C12DB03ECC}" type="slidenum">
              <a:rPr lang="zh-CN" altLang="en-US"/>
            </a:fld>
            <a:endParaRPr lang="zh-CN" alt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C85B3E8C-F2D3-4438-9CCD-B47ABFEB94AE}"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B775F5F9-ABDB-41F2-8519-FA3E90445495}" type="slidenum">
              <a:rPr lang="zh-CN" altLang="en-US"/>
            </a:fld>
            <a:endParaRPr lang="zh-CN" alt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0AA9457-074F-470E-81B4-313AF8942D60}"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4B2A4670-E45E-4D28-8C07-9D2FBE34D607}" type="slidenum">
              <a:rPr lang="zh-CN" altLang="en-US"/>
            </a:fld>
            <a:endParaRPr lang="zh-CN" alt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EDCB1350-0949-4987-98E9-EA01C5C928A1}"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A14A91AC-5796-45C7-88F9-A34F630A3122}"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51449A9B-AFEB-45FF-9334-A4DDE803C26C}"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AD78A3B5-CD76-456A-9119-8733656BAEFA}"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0EE50390-BE51-4494-B5EE-8F1DD8DA3FF9}"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fld id="{D90DCD02-F8D4-44E0-9BAB-292AB542FA42}"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01971AAE-373D-4006-AE7F-40CE834F5A2C}"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fld id="{2C4FABC5-B349-4CB0-BFC4-EDAEEADD1D44}"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A921BCD9-FE7E-4781-97F7-AECACB635121}"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fld id="{3AB8A961-78FA-4772-971D-7858E6B888CD}"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E3816DBF-7AB5-4A66-AC8F-FD8AFFA60102}"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2FC91BB4-4B3E-477E-9CA6-0B53296B1144}"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255F6A67-8165-4713-9CE6-1E8A5CFDEAC5}"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21B3BB75-2E09-4E39-8CFA-58311C40F6B0}"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B2441147-B3ED-4A70-B867-B96048422F98}"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41E9565D-F432-4EDC-B14F-6FC43219129F}"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2BF4D53-E08C-46A0-888A-F459629F5333}"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84794A33-95B9-49BE-94AB-5B20CAC88F00}"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11CA0E02-F74C-4691-B87E-4C7197BFC779}"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B087B84C-5AC8-4B67-9142-721882D9DF3F}" type="slidenum">
              <a:rPr lang="zh-CN" altLang="en-US"/>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F313270-C223-44B3-BC22-EAFE552E3A70}"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1B6F0C78-7EA1-4B87-8D3C-9075AAF303EE}" type="slidenum">
              <a:rPr lang="zh-CN" altLang="en-US"/>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F4467B13-C0EA-4329-B454-9A16B3628D14}"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48708036-0BE8-4FB0-A4D0-3BBAE13D2416}" type="slidenum">
              <a:rPr lang="zh-CN" altLang="en-US"/>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DD4376B7-539C-4AF2-844C-FD2270F75B96}"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CF78308E-DEEB-4FD4-9E1C-C86F631BCC91}" type="slidenum">
              <a:rPr lang="zh-CN" altLang="en-US"/>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6CBCE89C-3523-4806-8168-27FAF787F060}"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0A25E02B-C86F-43D7-B192-11FBB69DBAFC}" type="slidenum">
              <a:rPr lang="zh-CN" altLang="en-US"/>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27A9DD6E-97D6-4034-A01B-CFC0199923C2}"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fld id="{1E253857-CD73-4CD6-8312-76201000C67D}" type="slidenum">
              <a:rPr lang="zh-CN" altLang="en-US"/>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75ED3AC9-5B2D-4553-A671-69876E122752}"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fld id="{781F94E2-640F-42C4-8BA7-1F1A8E3F9EE0}" type="slidenum">
              <a:rPr lang="zh-CN" altLang="en-US"/>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F9A317BB-B533-47D7-8B6B-125016F65AF2}"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fld id="{A39B6EF2-316C-4558-83CD-4A36113B69B7}"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413B5FBE-BB2A-473C-8007-E201F8BEA8FE}"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2572F4F8-A7C1-467C-9D86-90AEF60DEC4F}" type="slidenum">
              <a:rPr lang="zh-CN" altLang="en-US"/>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324CE0C6-7D32-4BB3-BB26-B63269523623}"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96475C82-901B-4212-813C-F9BD535DA966}" type="slidenum">
              <a:rPr lang="zh-CN" altLang="en-US"/>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27CDED2D-1C9C-4C24-A426-B9B9A44641B3}"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288AB3BE-0133-4643-8BA7-2AC2823804AE}" type="slidenum">
              <a:rPr lang="zh-CN" altLang="en-US"/>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FC761CE1-F7C4-4EA2-A40A-FF19C0A2F254}"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E8F31F53-C225-42C6-B389-5FEBEEC534DF}" type="slidenum">
              <a:rPr lang="zh-CN" altLang="en-US"/>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61D5FC12-289B-4CDB-8922-AD0FBB8D6764}"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8E904044-C7EE-4C69-9687-307FD995E6E2}" type="slidenum">
              <a:rPr lang="zh-CN" altLang="en-US"/>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FCFF5421-8EF2-4A40-A60B-F75795C14F86}"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86298542-4941-4DF7-9CE4-DE5FD814E49E}" type="slidenum">
              <a:rPr lang="zh-CN" altLang="en-US"/>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1ADC7EE7-1E68-4CF7-A9D5-BEC83686E732}"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4252C084-1CF6-4907-BB92-4879C7432196}" type="slidenum">
              <a:rPr lang="zh-CN" altLang="en-US"/>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CB036DD9-47CF-4904-A512-0CCA573DD051}"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FF669B8C-CD27-40A0-9D6F-BF7C5582278C}" type="slidenum">
              <a:rPr lang="zh-CN" altLang="en-US"/>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B02F42F1-0DE0-483C-90A4-1D628001E248}"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D397BA1F-4FDC-4796-8204-B75A7BEDA118}" type="slidenum">
              <a:rPr lang="zh-CN" altLang="en-US"/>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14AC2D7D-B2B5-4DAE-A629-12356761D9D0}"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fld id="{181F4472-C721-44AA-B285-765898AE8DB9}" type="slidenum">
              <a:rPr lang="zh-CN" altLang="en-US"/>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1C6CAE2E-92EF-4C12-984C-C11AEF9D78BE}"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fld id="{EBCDDB1E-006C-4069-9FBC-EA4919C9DA48}"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F0086B9A-0333-4953-ADE4-92E63EA801D6}"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642DAAE6-8339-48B7-99A8-8CB053F6332E}" type="slidenum">
              <a:rPr lang="zh-CN" altLang="en-US"/>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26AFE3AB-81DC-46C6-A9F6-28B2AC5D2941}"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fld id="{D8D482A8-56A4-4359-9D87-668EA8219C26}" type="slidenum">
              <a:rPr lang="zh-CN" altLang="en-US"/>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059420E8-8E49-45D7-940C-8CF8647F77A9}"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62C6D47F-503E-4ADB-8640-D9ECC797CE68}" type="slidenum">
              <a:rPr lang="zh-CN" altLang="en-US"/>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3113ED3D-7A13-4AB1-B0EB-F942B09E71F0}"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431340DF-FB16-48F8-8CA0-0AAF92CD048A}" type="slidenum">
              <a:rPr lang="zh-CN" altLang="en-US"/>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03F2D34B-007A-423B-8003-9118F86AFD89}"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EA9690CD-14CD-440C-A93C-658E5293E613}" type="slidenum">
              <a:rPr lang="zh-CN" altLang="en-US"/>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E679DB6E-E325-40F8-9CB1-595BC18D8847}"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91DD80D0-AE02-40D3-AED6-ADCEBEC210BE}" type="slidenum">
              <a:rPr lang="zh-CN" altLang="en-US"/>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AC4A6711-BA87-4A7B-BAF9-A5B02F4A65AB}"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6F783E1E-99CE-48C4-9984-5312938895B2}" type="slidenum">
              <a:rPr lang="zh-CN" altLang="en-US"/>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36BA6C7F-EBB7-47BD-9DB4-2FE7E0C23E95}"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BD60BCBF-946C-40DB-B539-FBD5D6150822}" type="slidenum">
              <a:rPr lang="zh-CN" altLang="en-US"/>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9746F70E-5A65-44E5-B392-D3EFB162ACAD}"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FF1490C6-7708-4D33-893F-4CD0324CEF39}" type="slidenum">
              <a:rPr lang="zh-CN" altLang="en-US"/>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84B36FF3-7A71-41FC-A0E7-42AD8584FF35}"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C3EF24A2-A362-4BB5-9EA5-321858CE958A}" type="slidenum">
              <a:rPr lang="zh-CN" altLang="en-US"/>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A1C7E57A-9B4E-41AE-90EE-0DCEE83F9573}"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fld id="{FB7452B7-DB98-47A3-BE80-916DE85A0904}"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noChangeArrowheads="1"/>
          </p:cNvSpPr>
          <p:nvPr>
            <p:ph type="dt" sz="half" idx="10"/>
          </p:nvPr>
        </p:nvSpPr>
        <p:spPr/>
        <p:txBody>
          <a:bodyPr/>
          <a:lstStyle>
            <a:lvl1pPr>
              <a:defRPr/>
            </a:lvl1pPr>
          </a:lstStyle>
          <a:p>
            <a:pPr>
              <a:defRPr/>
            </a:pPr>
            <a:fld id="{2BE142F3-0C9D-4A2D-A33C-9241CCEE200A}" type="datetimeFigureOut">
              <a:rPr lang="zh-CN" altLang="en-US"/>
            </a:fld>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fld id="{56B53A49-BC62-461A-9AF5-BCE53E184489}" type="slidenum">
              <a:rPr lang="zh-CN" altLang="en-US"/>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33AC4B08-5E37-44D4-9B2D-758507240DC3}"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fld id="{72881FC0-2A3F-45D8-8627-CDD2F645BFED}" type="slidenum">
              <a:rPr lang="zh-CN" altLang="en-US"/>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C35CBBD7-14F6-4F99-B297-7DDD5D109571}"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fld id="{988315DC-179A-4DFA-AE5E-5BC59319A442}" type="slidenum">
              <a:rPr lang="zh-CN" altLang="en-US"/>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6655D31A-0D19-4DD3-BDCC-899A6F55193D}"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BE4C4492-8319-47B5-8270-DFB884D764E4}" type="slidenum">
              <a:rPr lang="zh-CN" altLang="en-US"/>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BB1660B3-C734-4EA0-9F5B-08727870CFDE}"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BB69CB3B-F62A-4AE0-878B-D771D9B81967}" type="slidenum">
              <a:rPr lang="zh-CN" altLang="en-US"/>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F4D7D789-1708-4AD4-8E46-1DFF1C88A499}"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ACF41197-4A84-4459-9F2C-68C16B1A8A63}" type="slidenum">
              <a:rPr lang="zh-CN" altLang="en-US"/>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p:txBody>
          <a:bodyPr/>
          <a:lstStyle>
            <a:lvl1pPr>
              <a:defRPr/>
            </a:lvl1pPr>
          </a:lstStyle>
          <a:p>
            <a:pPr>
              <a:defRPr/>
            </a:pPr>
            <a:fld id="{35F4C018-B9BD-430B-8FE4-95B3C7B9FFA1}" type="datetimeFigureOut">
              <a:rPr lang="zh-CN" altLang="en-US"/>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fld id="{AF71E608-8AA6-456A-B60D-77052FC9B7FB}" type="slidenum">
              <a:rPr lang="zh-CN" altLang="en-US"/>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6DE561B1-442C-4F3E-805A-8B628D46367E}"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fld id="{7A3DA9D8-9612-4608-8B39-2E7FC3C7047C}" type="slidenum">
              <a:rPr lang="zh-CN" altLang="en-US"/>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0CF85593-B5EC-4BA8-8B73-97EA501BCB6B}"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fld id="{B0AEF275-38A6-4BDB-BD7A-67803350020C}" type="slidenum">
              <a:rPr lang="zh-CN" altLang="en-US"/>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F04F9485-2AFA-4899-8234-2E4693DEC84D}"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fld id="{EF599732-CEB0-4826-8A87-4C06C8116997}" type="slidenum">
              <a:rPr lang="zh-CN" altLang="en-US"/>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noChangeArrowheads="1"/>
          </p:cNvSpPr>
          <p:nvPr>
            <p:ph type="dt" sz="half" idx="10"/>
          </p:nvPr>
        </p:nvSpPr>
        <p:spPr/>
        <p:txBody>
          <a:bodyPr/>
          <a:lstStyle>
            <a:lvl1pPr>
              <a:defRPr/>
            </a:lvl1pPr>
          </a:lstStyle>
          <a:p>
            <a:pPr>
              <a:defRPr/>
            </a:pPr>
            <a:fld id="{ED521FAD-0A06-453A-AB6C-E38440C079F9}"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fld id="{9FF44191-E920-43AC-BE2E-C604DAE98091}"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p:txBody>
          <a:bodyPr/>
          <a:lstStyle>
            <a:lvl1pPr>
              <a:defRPr/>
            </a:lvl1pPr>
          </a:lstStyle>
          <a:p>
            <a:pPr>
              <a:defRPr/>
            </a:pPr>
            <a:fld id="{54080FEC-8392-46AF-A842-263AC5D4F9C3}" type="datetimeFigureOut">
              <a:rPr lang="zh-CN" altLang="en-US"/>
            </a:fld>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fld id="{4199EBD9-10F4-45AF-91C8-CFC5C259AA2E}" type="slidenum">
              <a:rPr lang="zh-CN" altLang="en-US"/>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4"/>
          <p:cNvSpPr>
            <a:spLocks noGrp="1" noChangeArrowheads="1"/>
          </p:cNvSpPr>
          <p:nvPr>
            <p:ph type="dt" sz="half" idx="10"/>
          </p:nvPr>
        </p:nvSpPr>
        <p:spPr/>
        <p:txBody>
          <a:bodyPr/>
          <a:lstStyle>
            <a:lvl1pPr>
              <a:defRPr/>
            </a:lvl1pPr>
          </a:lstStyle>
          <a:p>
            <a:pPr>
              <a:defRPr/>
            </a:pPr>
            <a:fld id="{54A51E4F-C67D-4642-B257-6EDA80B75877}" type="datetimeFigureOut">
              <a:rPr lang="zh-CN" altLang="en-US"/>
            </a:fld>
            <a:endParaRPr lang="zh-CN" altLang="en-US"/>
          </a:p>
        </p:txBody>
      </p:sp>
      <p:sp>
        <p:nvSpPr>
          <p:cNvPr id="8"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p:txBody>
          <a:bodyPr/>
          <a:lstStyle>
            <a:lvl1pPr>
              <a:defRPr/>
            </a:lvl1pPr>
          </a:lstStyle>
          <a:p>
            <a:fld id="{8F325E19-26CB-4A76-8A57-833BA6EEDD42}" type="slidenum">
              <a:rPr lang="zh-CN" altLang="en-US"/>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4"/>
          <p:cNvSpPr>
            <a:spLocks noGrp="1" noChangeArrowheads="1"/>
          </p:cNvSpPr>
          <p:nvPr>
            <p:ph type="dt" sz="half" idx="10"/>
          </p:nvPr>
        </p:nvSpPr>
        <p:spPr/>
        <p:txBody>
          <a:bodyPr/>
          <a:lstStyle>
            <a:lvl1pPr>
              <a:defRPr/>
            </a:lvl1pPr>
          </a:lstStyle>
          <a:p>
            <a:pPr>
              <a:defRPr/>
            </a:pPr>
            <a:fld id="{A3C108C0-1DAE-45A5-8190-08870FDDF348}" type="datetimeFigureOut">
              <a:rPr lang="zh-CN" altLang="en-US"/>
            </a:fld>
            <a:endParaRPr lang="zh-CN" altLang="en-US"/>
          </a:p>
        </p:txBody>
      </p:sp>
      <p:sp>
        <p:nvSpPr>
          <p:cNvPr id="4"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p:txBody>
          <a:bodyPr/>
          <a:lstStyle>
            <a:lvl1pPr>
              <a:defRPr/>
            </a:lvl1pPr>
          </a:lstStyle>
          <a:p>
            <a:fld id="{23550FE4-8B61-4E5D-A20B-C4A3A1BABD66}" type="slidenum">
              <a:rPr lang="zh-CN" altLang="en-US"/>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p:txBody>
          <a:bodyPr/>
          <a:lstStyle>
            <a:lvl1pPr>
              <a:defRPr/>
            </a:lvl1pPr>
          </a:lstStyle>
          <a:p>
            <a:pPr>
              <a:defRPr/>
            </a:pPr>
            <a:fld id="{EC4355A1-B9E6-4E2C-AB5A-5245D356C5D2}" type="datetimeFigureOut">
              <a:rPr lang="zh-CN" altLang="en-US"/>
            </a:fld>
            <a:endParaRPr lang="zh-CN" altLang="en-US"/>
          </a:p>
        </p:txBody>
      </p:sp>
      <p:sp>
        <p:nvSpPr>
          <p:cNvPr id="3"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p:txBody>
          <a:bodyPr/>
          <a:lstStyle>
            <a:lvl1pPr>
              <a:defRPr/>
            </a:lvl1pPr>
          </a:lstStyle>
          <a:p>
            <a:fld id="{4483FF5C-A122-40D4-BF04-728C8F4EE773}" type="slidenum">
              <a:rPr lang="zh-CN" altLang="en-US"/>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noChangeArrowheads="1"/>
          </p:cNvSpPr>
          <p:nvPr>
            <p:ph type="dt" sz="half" idx="10"/>
          </p:nvPr>
        </p:nvSpPr>
        <p:spPr/>
        <p:txBody>
          <a:bodyPr/>
          <a:lstStyle>
            <a:lvl1pPr>
              <a:defRPr/>
            </a:lvl1pPr>
          </a:lstStyle>
          <a:p>
            <a:pPr>
              <a:defRPr/>
            </a:pPr>
            <a:fld id="{DC37A01E-F251-44B0-B695-DB33A582CC05}"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fld id="{F043693A-EE85-409D-ACC6-49574AFB5C62}" type="slidenum">
              <a:rPr lang="zh-CN" altLang="en-US"/>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noChangeArrowheads="1"/>
          </p:cNvSpPr>
          <p:nvPr>
            <p:ph type="dt" sz="half" idx="10"/>
          </p:nvPr>
        </p:nvSpPr>
        <p:spPr/>
        <p:txBody>
          <a:bodyPr/>
          <a:lstStyle>
            <a:lvl1pPr>
              <a:defRPr/>
            </a:lvl1pPr>
          </a:lstStyle>
          <a:p>
            <a:pPr>
              <a:defRPr/>
            </a:pPr>
            <a:fld id="{3AF1C058-F1A6-4140-9BA9-09086A41C869}" type="datetimeFigureOut">
              <a:rPr lang="zh-CN" altLang="en-US"/>
            </a:fld>
            <a:endParaRPr lang="zh-CN" altLang="en-US"/>
          </a:p>
        </p:txBody>
      </p:sp>
      <p:sp>
        <p:nvSpPr>
          <p:cNvPr id="6"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p:txBody>
          <a:bodyPr/>
          <a:lstStyle>
            <a:lvl1pPr>
              <a:defRPr/>
            </a:lvl1pPr>
          </a:lstStyle>
          <a:p>
            <a:fld id="{AE9F2C25-754D-4FEA-A980-82DED52E44E1}" type="slidenum">
              <a:rPr lang="zh-CN" altLang="en-US"/>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D832C82F-5B40-4704-B4F6-4190DECFF771}"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fld id="{9E9EAB94-E420-434E-9308-53E186BCDF98}" type="slidenum">
              <a:rPr lang="zh-CN" altLang="en-US"/>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4"/>
          <p:cNvSpPr>
            <a:spLocks noGrp="1" noChangeArrowheads="1"/>
          </p:cNvSpPr>
          <p:nvPr>
            <p:ph type="dt" sz="half" idx="10"/>
          </p:nvPr>
        </p:nvSpPr>
        <p:spPr/>
        <p:txBody>
          <a:bodyPr/>
          <a:lstStyle>
            <a:lvl1pPr>
              <a:defRPr/>
            </a:lvl1pPr>
          </a:lstStyle>
          <a:p>
            <a:pPr>
              <a:defRPr/>
            </a:pPr>
            <a:fld id="{50D3639F-DB6F-4BC2-9582-710603223E43}" type="datetimeFigureOut">
              <a:rPr lang="zh-CN" altLang="en-US"/>
            </a:fld>
            <a:endParaRPr lang="zh-CN" altLang="en-US"/>
          </a:p>
        </p:txBody>
      </p:sp>
      <p:sp>
        <p:nvSpPr>
          <p:cNvPr id="5" name="页脚占位符 5"/>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p:txBody>
          <a:bodyPr/>
          <a:lstStyle>
            <a:lvl1pPr>
              <a:defRPr/>
            </a:lvl1pPr>
          </a:lstStyle>
          <a:p>
            <a:fld id="{2EA6B9D2-E3E5-4006-B1B9-2B25BD56294E}" type="slidenum">
              <a:rPr lang="zh-CN" altLang="en-US"/>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6"/>
          <p:cNvSpPr>
            <a:spLocks noGrp="1" noChangeArrowheads="1"/>
          </p:cNvSpPr>
          <p:nvPr>
            <p:ph type="dt" sz="half" idx="10"/>
          </p:nvPr>
        </p:nvSpPr>
        <p:spPr/>
        <p:txBody>
          <a:bodyPr/>
          <a:lstStyle>
            <a:lvl1pPr>
              <a:defRPr/>
            </a:lvl1pPr>
          </a:lstStyle>
          <a:p>
            <a:pPr>
              <a:defRPr/>
            </a:pPr>
            <a:fld id="{0CEC0766-186F-48FF-8378-7A38A9142CFB}" type="datetimeFigureOut">
              <a:rPr lang="zh-CN" altLang="en-US"/>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fld id="{D0D1B5BA-B86F-4699-BCDC-C0EF658C9B4C}" type="slidenum">
              <a:rPr lang="zh-CN" altLang="en-US"/>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6"/>
          <p:cNvSpPr>
            <a:spLocks noGrp="1" noChangeArrowheads="1"/>
          </p:cNvSpPr>
          <p:nvPr>
            <p:ph type="dt" sz="half" idx="10"/>
          </p:nvPr>
        </p:nvSpPr>
        <p:spPr/>
        <p:txBody>
          <a:bodyPr/>
          <a:lstStyle>
            <a:lvl1pPr>
              <a:defRPr/>
            </a:lvl1pPr>
          </a:lstStyle>
          <a:p>
            <a:pPr>
              <a:defRPr/>
            </a:pPr>
            <a:fld id="{0680CAE9-D4C7-4167-B1FF-6E95A90B4CF0}" type="datetimeFigureOut">
              <a:rPr lang="zh-CN" altLang="en-US"/>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fld id="{6DC5B6F2-87B5-45ED-8AF3-EAB046F47851}" type="slidenum">
              <a:rPr lang="zh-CN" altLang="en-US"/>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6"/>
          <p:cNvSpPr>
            <a:spLocks noGrp="1" noChangeArrowheads="1"/>
          </p:cNvSpPr>
          <p:nvPr>
            <p:ph type="dt" sz="half" idx="10"/>
          </p:nvPr>
        </p:nvSpPr>
        <p:spPr/>
        <p:txBody>
          <a:bodyPr/>
          <a:lstStyle>
            <a:lvl1pPr>
              <a:defRPr/>
            </a:lvl1pPr>
          </a:lstStyle>
          <a:p>
            <a:pPr>
              <a:defRPr/>
            </a:pPr>
            <a:fld id="{5E590714-1190-4EC6-B0DC-A34932992D28}" type="datetimeFigureOut">
              <a:rPr lang="zh-CN" altLang="en-US"/>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fld id="{84325E69-8A81-4816-9FF0-370166075C99}"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36B21BA6-7C03-482E-9E7D-72D2695A631E}" type="datetimeFigureOut">
              <a:rPr lang="zh-CN" altLang="en-US"/>
            </a:fld>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fld id="{9E193266-1BAA-41A1-BE7F-E3008949D496}" type="slidenum">
              <a:rPr lang="zh-CN" altLang="en-US"/>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6"/>
          <p:cNvSpPr>
            <a:spLocks noGrp="1" noChangeArrowheads="1"/>
          </p:cNvSpPr>
          <p:nvPr>
            <p:ph type="dt" sz="half" idx="10"/>
          </p:nvPr>
        </p:nvSpPr>
        <p:spPr/>
        <p:txBody>
          <a:bodyPr/>
          <a:lstStyle>
            <a:lvl1pPr>
              <a:defRPr/>
            </a:lvl1pPr>
          </a:lstStyle>
          <a:p>
            <a:pPr>
              <a:defRPr/>
            </a:pPr>
            <a:fld id="{F4E01606-2C34-4AF4-8584-8EF0AE820665}" type="datetimeFigureOut">
              <a:rPr lang="zh-CN" altLang="en-US"/>
            </a:fld>
            <a:endParaRPr lang="zh-CN" altLang="en-US"/>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fld id="{3D2DA133-3188-4B77-AEB9-5B37FFE7339E}" type="slidenum">
              <a:rPr lang="zh-CN" altLang="en-US"/>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noChangeArrowheads="1"/>
          </p:cNvSpPr>
          <p:nvPr>
            <p:ph type="dt" sz="half" idx="10"/>
          </p:nvPr>
        </p:nvSpPr>
        <p:spPr/>
        <p:txBody>
          <a:bodyPr/>
          <a:lstStyle>
            <a:lvl1pPr>
              <a:defRPr/>
            </a:lvl1pPr>
          </a:lstStyle>
          <a:p>
            <a:pPr>
              <a:defRPr/>
            </a:pPr>
            <a:fld id="{126FBF9C-1847-402B-BCE8-44D2E139815B}" type="datetimeFigureOut">
              <a:rPr lang="zh-CN" altLang="en-US"/>
            </a:fld>
            <a:endParaRPr lang="zh-CN" altLang="en-US"/>
          </a:p>
        </p:txBody>
      </p:sp>
      <p:sp>
        <p:nvSpPr>
          <p:cNvPr id="8"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p:txBody>
          <a:bodyPr/>
          <a:lstStyle>
            <a:lvl1pPr>
              <a:defRPr/>
            </a:lvl1pPr>
          </a:lstStyle>
          <a:p>
            <a:fld id="{4AFB6B9D-AE78-4C74-BE66-1586D8CC9E2C}" type="slidenum">
              <a:rPr lang="zh-CN" altLang="en-US"/>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6"/>
          <p:cNvSpPr>
            <a:spLocks noGrp="1" noChangeArrowheads="1"/>
          </p:cNvSpPr>
          <p:nvPr>
            <p:ph type="dt" sz="half" idx="10"/>
          </p:nvPr>
        </p:nvSpPr>
        <p:spPr/>
        <p:txBody>
          <a:bodyPr/>
          <a:lstStyle>
            <a:lvl1pPr>
              <a:defRPr/>
            </a:lvl1pPr>
          </a:lstStyle>
          <a:p>
            <a:pPr>
              <a:defRPr/>
            </a:pPr>
            <a:fld id="{F985BF10-C7AB-408C-BA63-F185934F49C7}" type="datetimeFigureOut">
              <a:rPr lang="zh-CN" altLang="en-US"/>
            </a:fld>
            <a:endParaRPr lang="zh-CN" altLang="en-US"/>
          </a:p>
        </p:txBody>
      </p:sp>
      <p:sp>
        <p:nvSpPr>
          <p:cNvPr id="4"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p:txBody>
          <a:bodyPr/>
          <a:lstStyle>
            <a:lvl1pPr>
              <a:defRPr/>
            </a:lvl1pPr>
          </a:lstStyle>
          <a:p>
            <a:fld id="{F7300A07-0A6E-4C2E-BD12-B63F29FD22CC}" type="slidenum">
              <a:rPr lang="zh-CN" altLang="en-US"/>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p:txBody>
          <a:bodyPr/>
          <a:lstStyle>
            <a:lvl1pPr>
              <a:defRPr/>
            </a:lvl1pPr>
          </a:lstStyle>
          <a:p>
            <a:pPr>
              <a:defRPr/>
            </a:pPr>
            <a:fld id="{E3EBE6F8-CF53-483F-8799-BB87D20F9F1D}" type="datetimeFigureOut">
              <a:rPr lang="zh-CN" altLang="en-US"/>
            </a:fld>
            <a:endParaRPr lang="zh-CN" altLang="en-US"/>
          </a:p>
        </p:txBody>
      </p:sp>
      <p:sp>
        <p:nvSpPr>
          <p:cNvPr id="3"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p:txBody>
          <a:bodyPr/>
          <a:lstStyle>
            <a:lvl1pPr>
              <a:defRPr/>
            </a:lvl1pPr>
          </a:lstStyle>
          <a:p>
            <a:fld id="{90865BD6-DAA5-4C2C-ABD3-88605B03D289}" type="slidenum">
              <a:rPr lang="zh-CN" altLang="en-US"/>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6"/>
          <p:cNvSpPr>
            <a:spLocks noGrp="1" noChangeArrowheads="1"/>
          </p:cNvSpPr>
          <p:nvPr>
            <p:ph type="dt" sz="half" idx="10"/>
          </p:nvPr>
        </p:nvSpPr>
        <p:spPr/>
        <p:txBody>
          <a:bodyPr/>
          <a:lstStyle>
            <a:lvl1pPr>
              <a:defRPr/>
            </a:lvl1pPr>
          </a:lstStyle>
          <a:p>
            <a:pPr>
              <a:defRPr/>
            </a:pPr>
            <a:fld id="{C809D546-2BD9-477B-A4CC-411A0C1CA71A}" type="datetimeFigureOut">
              <a:rPr lang="zh-CN" altLang="en-US"/>
            </a:fld>
            <a:endParaRPr lang="zh-CN" altLang="en-US"/>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fld id="{A20638AA-BE98-426E-9B26-4666E750F7D0}" type="slidenum">
              <a:rPr lang="zh-CN" altLang="en-US"/>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6"/>
          <p:cNvSpPr>
            <a:spLocks noGrp="1" noChangeArrowheads="1"/>
          </p:cNvSpPr>
          <p:nvPr>
            <p:ph type="dt" sz="half" idx="10"/>
          </p:nvPr>
        </p:nvSpPr>
        <p:spPr/>
        <p:txBody>
          <a:bodyPr/>
          <a:lstStyle>
            <a:lvl1pPr>
              <a:defRPr/>
            </a:lvl1pPr>
          </a:lstStyle>
          <a:p>
            <a:pPr>
              <a:defRPr/>
            </a:pPr>
            <a:fld id="{551DFC95-1D64-4663-AEFF-DE6D739560A7}" type="datetimeFigureOut">
              <a:rPr lang="zh-CN" altLang="en-US"/>
            </a:fld>
            <a:endParaRPr lang="zh-CN" altLang="en-US"/>
          </a:p>
        </p:txBody>
      </p:sp>
      <p:sp>
        <p:nvSpPr>
          <p:cNvPr id="6"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p:txBody>
          <a:bodyPr/>
          <a:lstStyle>
            <a:lvl1pPr>
              <a:defRPr/>
            </a:lvl1pPr>
          </a:lstStyle>
          <a:p>
            <a:fld id="{D705C7EB-BF24-48A1-A55F-DDB4B5ED1665}" type="slidenum">
              <a:rPr lang="zh-CN" altLang="en-US"/>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6"/>
          <p:cNvSpPr>
            <a:spLocks noGrp="1" noChangeArrowheads="1"/>
          </p:cNvSpPr>
          <p:nvPr>
            <p:ph type="dt" sz="half" idx="10"/>
          </p:nvPr>
        </p:nvSpPr>
        <p:spPr/>
        <p:txBody>
          <a:bodyPr/>
          <a:lstStyle>
            <a:lvl1pPr>
              <a:defRPr/>
            </a:lvl1pPr>
          </a:lstStyle>
          <a:p>
            <a:pPr>
              <a:defRPr/>
            </a:pPr>
            <a:fld id="{01DA5930-B9BA-431D-8F24-C9848736D9B0}" type="datetimeFigureOut">
              <a:rPr lang="zh-CN" altLang="en-US"/>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fld id="{0A779038-F6DE-420D-B6D9-11A129A6F13D}" type="slidenum">
              <a:rPr lang="zh-CN" altLang="en-US"/>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6"/>
          <p:cNvSpPr>
            <a:spLocks noGrp="1" noChangeArrowheads="1"/>
          </p:cNvSpPr>
          <p:nvPr>
            <p:ph type="dt" sz="half" idx="10"/>
          </p:nvPr>
        </p:nvSpPr>
        <p:spPr/>
        <p:txBody>
          <a:bodyPr/>
          <a:lstStyle>
            <a:lvl1pPr>
              <a:defRPr/>
            </a:lvl1pPr>
          </a:lstStyle>
          <a:p>
            <a:pPr>
              <a:defRPr/>
            </a:pPr>
            <a:fld id="{04E0896A-71C0-4E76-A1F9-5CD65E02E3D1}" type="datetimeFigureOut">
              <a:rPr lang="zh-CN" altLang="en-US"/>
            </a:fld>
            <a:endParaRPr lang="zh-CN" altLang="en-US"/>
          </a:p>
        </p:txBody>
      </p:sp>
      <p:sp>
        <p:nvSpPr>
          <p:cNvPr id="5" name="页脚占位符 7"/>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p:txBody>
          <a:bodyPr/>
          <a:lstStyle>
            <a:lvl1pPr>
              <a:defRPr/>
            </a:lvl1pPr>
          </a:lstStyle>
          <a:p>
            <a:fld id="{C14DD60A-C5D2-4B0C-B901-A819E7400498}" type="slidenum">
              <a:rPr lang="zh-CN" altLang="en-US"/>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EC1943E9-1E12-4375-A6D8-7C3839835EC6}" type="datetimeFigureOut">
              <a:rPr lang="zh-CN" altLang="en-US"/>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fld id="{4F8B08C5-103E-4A1D-B002-CA9597F2622D}" type="slidenum">
              <a:rPr lang="zh-CN" altLang="en-US"/>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440BBD27-1236-495E-8832-2BE8AD5E99B0}" type="datetimeFigureOut">
              <a:rPr lang="zh-CN" altLang="en-US"/>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fld id="{1F93B0E4-A1C6-44CF-80E3-5E022BAFDA2C}"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A53B0EF5-34D1-481E-B186-576B9015EA79}"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AF708337-9050-40BF-887B-FB1FF57205FB}" type="slidenum">
              <a:rPr lang="zh-CN" altLang="en-US"/>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2BD9CFBD-E90A-4696-AB18-713EB0419B55}" type="datetimeFigureOut">
              <a:rPr lang="zh-CN" altLang="en-US"/>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fld id="{45FE3CAD-E1D6-47BF-B16F-B950F79C5E57}" type="slidenum">
              <a:rPr lang="zh-CN" altLang="en-US"/>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91C635E1-DA72-47A8-A3D0-A8FD53C39F2E}" type="datetimeFigureOut">
              <a:rPr lang="zh-CN" altLang="en-US"/>
            </a:fld>
            <a:endParaRPr lang="zh-CN" altLang="en-US"/>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fld id="{107AE8D2-5CA0-4638-9E85-3133FF3A619D}" type="slidenum">
              <a:rPr lang="zh-CN" altLang="en-US"/>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2"/>
          <p:cNvSpPr>
            <a:spLocks noGrp="1" noChangeArrowheads="1"/>
          </p:cNvSpPr>
          <p:nvPr>
            <p:ph type="dt" sz="half" idx="10"/>
          </p:nvPr>
        </p:nvSpPr>
        <p:spPr/>
        <p:txBody>
          <a:bodyPr/>
          <a:lstStyle>
            <a:lvl1pPr>
              <a:defRPr/>
            </a:lvl1pPr>
          </a:lstStyle>
          <a:p>
            <a:pPr>
              <a:defRPr/>
            </a:pPr>
            <a:fld id="{FE6128FC-8CE2-4B1D-BE7C-31F044EFAD68}" type="datetimeFigureOut">
              <a:rPr lang="zh-CN" altLang="en-US"/>
            </a:fld>
            <a:endParaRPr lang="zh-CN" altLang="en-US"/>
          </a:p>
        </p:txBody>
      </p:sp>
      <p:sp>
        <p:nvSpPr>
          <p:cNvPr id="8"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p:txBody>
          <a:bodyPr/>
          <a:lstStyle>
            <a:lvl1pPr>
              <a:defRPr/>
            </a:lvl1pPr>
          </a:lstStyle>
          <a:p>
            <a:fld id="{4047B71F-5ABB-4883-8415-EB0552F8D182}" type="slidenum">
              <a:rPr lang="zh-CN" altLang="en-US"/>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noChangeArrowheads="1"/>
          </p:cNvSpPr>
          <p:nvPr>
            <p:ph type="dt" sz="half" idx="10"/>
          </p:nvPr>
        </p:nvSpPr>
        <p:spPr/>
        <p:txBody>
          <a:bodyPr/>
          <a:lstStyle>
            <a:lvl1pPr>
              <a:defRPr/>
            </a:lvl1pPr>
          </a:lstStyle>
          <a:p>
            <a:pPr>
              <a:defRPr/>
            </a:pPr>
            <a:fld id="{A0C468FB-C51B-45EA-AB73-27E8E1798BC0}" type="datetimeFigureOut">
              <a:rPr lang="zh-CN" altLang="en-US"/>
            </a:fld>
            <a:endParaRPr lang="zh-CN" altLang="en-US"/>
          </a:p>
        </p:txBody>
      </p:sp>
      <p:sp>
        <p:nvSpPr>
          <p:cNvPr id="4"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p:txBody>
          <a:bodyPr/>
          <a:lstStyle>
            <a:lvl1pPr>
              <a:defRPr/>
            </a:lvl1pPr>
          </a:lstStyle>
          <a:p>
            <a:fld id="{97352746-6530-471B-82EC-2AF81DF955E8}" type="slidenum">
              <a:rPr lang="zh-CN" altLang="en-US"/>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p:txBody>
          <a:bodyPr/>
          <a:lstStyle>
            <a:lvl1pPr>
              <a:defRPr/>
            </a:lvl1pPr>
          </a:lstStyle>
          <a:p>
            <a:pPr>
              <a:defRPr/>
            </a:pPr>
            <a:fld id="{B20CAAB5-6CF8-4341-A96A-0D21584752EE}" type="datetimeFigureOut">
              <a:rPr lang="zh-CN" altLang="en-US"/>
            </a:fld>
            <a:endParaRPr lang="zh-CN" altLang="en-US"/>
          </a:p>
        </p:txBody>
      </p:sp>
      <p:sp>
        <p:nvSpPr>
          <p:cNvPr id="3"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p:txBody>
          <a:bodyPr/>
          <a:lstStyle>
            <a:lvl1pPr>
              <a:defRPr/>
            </a:lvl1pPr>
          </a:lstStyle>
          <a:p>
            <a:fld id="{81EEBDEE-AE42-4A83-98EB-C30B8BB154BD}" type="slidenum">
              <a:rPr lang="zh-CN" altLang="en-US"/>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9888DE34-4755-4623-8CA6-55685B776FC4}" type="datetimeFigureOut">
              <a:rPr lang="zh-CN" altLang="en-US"/>
            </a:fld>
            <a:endParaRPr lang="zh-CN" altLang="en-US"/>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fld id="{ADCA17C6-788C-49FF-AB03-08A69EAC5250}" type="slidenum">
              <a:rPr lang="zh-CN" altLang="en-US"/>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2"/>
          <p:cNvSpPr>
            <a:spLocks noGrp="1" noChangeArrowheads="1"/>
          </p:cNvSpPr>
          <p:nvPr>
            <p:ph type="dt" sz="half" idx="10"/>
          </p:nvPr>
        </p:nvSpPr>
        <p:spPr/>
        <p:txBody>
          <a:bodyPr/>
          <a:lstStyle>
            <a:lvl1pPr>
              <a:defRPr/>
            </a:lvl1pPr>
          </a:lstStyle>
          <a:p>
            <a:pPr>
              <a:defRPr/>
            </a:pPr>
            <a:fld id="{62015BE3-A7B3-434A-97E3-F98BDD032934}" type="datetimeFigureOut">
              <a:rPr lang="zh-CN" altLang="en-US"/>
            </a:fld>
            <a:endParaRPr lang="zh-CN" altLang="en-US"/>
          </a:p>
        </p:txBody>
      </p:sp>
      <p:sp>
        <p:nvSpPr>
          <p:cNvPr id="6"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p:txBody>
          <a:bodyPr/>
          <a:lstStyle>
            <a:lvl1pPr>
              <a:defRPr/>
            </a:lvl1pPr>
          </a:lstStyle>
          <a:p>
            <a:fld id="{DA5C3BA6-4C7A-4C34-879E-69B682884DCE}" type="slidenum">
              <a:rPr lang="zh-CN" altLang="en-US"/>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011D0794-4582-4140-8775-1383FF2A474A}" type="datetimeFigureOut">
              <a:rPr lang="zh-CN" altLang="en-US"/>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fld id="{EA11A561-5D69-4776-9A5A-BEBEBB3ECD38}" type="slidenum">
              <a:rPr lang="zh-CN" altLang="en-US"/>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2"/>
          <p:cNvSpPr>
            <a:spLocks noGrp="1" noChangeArrowheads="1"/>
          </p:cNvSpPr>
          <p:nvPr>
            <p:ph type="dt" sz="half" idx="10"/>
          </p:nvPr>
        </p:nvSpPr>
        <p:spPr/>
        <p:txBody>
          <a:bodyPr/>
          <a:lstStyle>
            <a:lvl1pPr>
              <a:defRPr/>
            </a:lvl1pPr>
          </a:lstStyle>
          <a:p>
            <a:pPr>
              <a:defRPr/>
            </a:pPr>
            <a:fld id="{A3E29CBF-BAAA-4393-B1A3-C34BAC8540C9}" type="datetimeFigureOut">
              <a:rPr lang="zh-CN" altLang="en-US"/>
            </a:fld>
            <a:endParaRPr lang="zh-CN" altLang="en-US"/>
          </a:p>
        </p:txBody>
      </p:sp>
      <p:sp>
        <p:nvSpPr>
          <p:cNvPr id="5" name="页脚占位符 3"/>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p:txBody>
          <a:bodyPr/>
          <a:lstStyle>
            <a:lvl1pPr>
              <a:defRPr/>
            </a:lvl1pPr>
          </a:lstStyle>
          <a:p>
            <a:fld id="{BD0433C3-90CD-4ED6-B32B-0B2D3E0720D5}" type="slidenum">
              <a:rPr lang="zh-CN" altLang="en-US"/>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F7871A03-8D8B-4B4F-ACD2-5A803D6CD455}" type="datetimeFigureOut">
              <a:rPr lang="zh-CN" altLang="en-US"/>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fld id="{D07C8270-5BDD-45EF-91BC-33144E630D52}"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p:txBody>
          <a:bodyPr/>
          <a:lstStyle>
            <a:lvl1pPr>
              <a:defRPr/>
            </a:lvl1pPr>
          </a:lstStyle>
          <a:p>
            <a:pPr>
              <a:defRPr/>
            </a:pPr>
            <a:fld id="{031F4AB9-7D57-4EF5-981C-BFE25EE41554}" type="datetimeFigureOut">
              <a:rPr lang="zh-CN" altLang="en-US"/>
            </a:fld>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fld id="{CA35F36A-C99C-411F-BE12-227663952063}" type="slidenum">
              <a:rPr lang="zh-CN" altLang="en-US"/>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1F32FD07-9A9B-4D2C-91A0-DC0818317D9A}" type="datetimeFigureOut">
              <a:rPr lang="zh-CN" altLang="en-US"/>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fld id="{36EB1B1D-4FD9-42AE-B48A-4545928D6E75}" type="slidenum">
              <a:rPr lang="zh-CN" altLang="en-US"/>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F6FF6607-617F-489E-9CAA-1DB4B8AC0D36}" type="datetimeFigureOut">
              <a:rPr lang="zh-CN" altLang="en-US"/>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fld id="{DAD92452-ACB1-44BE-9E00-D0A40234CCC4}" type="slidenum">
              <a:rPr lang="zh-CN" altLang="en-US"/>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1"/>
          <p:cNvSpPr>
            <a:spLocks noGrp="1" noChangeArrowheads="1"/>
          </p:cNvSpPr>
          <p:nvPr>
            <p:ph type="dt" sz="half" idx="10"/>
          </p:nvPr>
        </p:nvSpPr>
        <p:spPr/>
        <p:txBody>
          <a:bodyPr/>
          <a:lstStyle>
            <a:lvl1pPr>
              <a:defRPr/>
            </a:lvl1pPr>
          </a:lstStyle>
          <a:p>
            <a:pPr>
              <a:defRPr/>
            </a:pPr>
            <a:fld id="{303D594F-A2DB-46FD-8E36-B1F19FA4499E}" type="datetimeFigureOut">
              <a:rPr lang="zh-CN" altLang="en-US"/>
            </a:fld>
            <a:endParaRPr lang="zh-CN" altLang="en-US"/>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fld id="{DAEA1E30-C06F-4B64-A675-8D52BB43FABA}" type="slidenum">
              <a:rPr lang="zh-CN" altLang="en-US"/>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1"/>
          <p:cNvSpPr>
            <a:spLocks noGrp="1" noChangeArrowheads="1"/>
          </p:cNvSpPr>
          <p:nvPr>
            <p:ph type="dt" sz="half" idx="10"/>
          </p:nvPr>
        </p:nvSpPr>
        <p:spPr/>
        <p:txBody>
          <a:bodyPr/>
          <a:lstStyle>
            <a:lvl1pPr>
              <a:defRPr/>
            </a:lvl1pPr>
          </a:lstStyle>
          <a:p>
            <a:pPr>
              <a:defRPr/>
            </a:pPr>
            <a:fld id="{FB59083B-1C38-47D5-B626-E4101128DECD}" type="datetimeFigureOut">
              <a:rPr lang="zh-CN" altLang="en-US"/>
            </a:fld>
            <a:endParaRPr lang="zh-CN" altLang="en-US"/>
          </a:p>
        </p:txBody>
      </p:sp>
      <p:sp>
        <p:nvSpPr>
          <p:cNvPr id="8"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p:txBody>
          <a:bodyPr/>
          <a:lstStyle>
            <a:lvl1pPr>
              <a:defRPr/>
            </a:lvl1pPr>
          </a:lstStyle>
          <a:p>
            <a:fld id="{8208D547-99A6-4797-A471-8E6FDE82214B}" type="slidenum">
              <a:rPr lang="zh-CN" altLang="en-US"/>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1"/>
          <p:cNvSpPr>
            <a:spLocks noGrp="1" noChangeArrowheads="1"/>
          </p:cNvSpPr>
          <p:nvPr>
            <p:ph type="dt" sz="half" idx="10"/>
          </p:nvPr>
        </p:nvSpPr>
        <p:spPr/>
        <p:txBody>
          <a:bodyPr/>
          <a:lstStyle>
            <a:lvl1pPr>
              <a:defRPr/>
            </a:lvl1pPr>
          </a:lstStyle>
          <a:p>
            <a:pPr>
              <a:defRPr/>
            </a:pPr>
            <a:fld id="{8DB24307-BB3C-4D44-BCFC-B83A543A4256}" type="datetimeFigureOut">
              <a:rPr lang="zh-CN" altLang="en-US"/>
            </a:fld>
            <a:endParaRPr lang="zh-CN" altLang="en-US"/>
          </a:p>
        </p:txBody>
      </p:sp>
      <p:sp>
        <p:nvSpPr>
          <p:cNvPr id="4"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p:txBody>
          <a:bodyPr/>
          <a:lstStyle>
            <a:lvl1pPr>
              <a:defRPr/>
            </a:lvl1pPr>
          </a:lstStyle>
          <a:p>
            <a:fld id="{2387EDF2-5B79-423A-95F8-6E2605159EC3}" type="slidenum">
              <a:rPr lang="zh-CN" altLang="en-US"/>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p:txBody>
          <a:bodyPr/>
          <a:lstStyle>
            <a:lvl1pPr>
              <a:defRPr/>
            </a:lvl1pPr>
          </a:lstStyle>
          <a:p>
            <a:pPr>
              <a:defRPr/>
            </a:pPr>
            <a:fld id="{808AFA50-DE62-42A0-9DE2-0C5BBEE73667}" type="datetimeFigureOut">
              <a:rPr lang="zh-CN" altLang="en-US"/>
            </a:fld>
            <a:endParaRPr lang="zh-CN" altLang="en-US"/>
          </a:p>
        </p:txBody>
      </p:sp>
      <p:sp>
        <p:nvSpPr>
          <p:cNvPr id="3"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p:txBody>
          <a:bodyPr/>
          <a:lstStyle>
            <a:lvl1pPr>
              <a:defRPr/>
            </a:lvl1pPr>
          </a:lstStyle>
          <a:p>
            <a:fld id="{31D89080-9BAC-4D7D-9A70-868DE6EFDBE3}" type="slidenum">
              <a:rPr lang="zh-CN" altLang="en-US"/>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1"/>
          <p:cNvSpPr>
            <a:spLocks noGrp="1" noChangeArrowheads="1"/>
          </p:cNvSpPr>
          <p:nvPr>
            <p:ph type="dt" sz="half" idx="10"/>
          </p:nvPr>
        </p:nvSpPr>
        <p:spPr/>
        <p:txBody>
          <a:bodyPr/>
          <a:lstStyle>
            <a:lvl1pPr>
              <a:defRPr/>
            </a:lvl1pPr>
          </a:lstStyle>
          <a:p>
            <a:pPr>
              <a:defRPr/>
            </a:pPr>
            <a:fld id="{86F6A67D-AB12-418F-AC5A-C5DD88D8E399}" type="datetimeFigureOut">
              <a:rPr lang="zh-CN" altLang="en-US"/>
            </a:fld>
            <a:endParaRPr lang="zh-CN" altLang="en-US"/>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fld id="{C3181A3B-A428-429F-B8D4-E3213E624DB7}" type="slidenum">
              <a:rPr lang="zh-CN" altLang="en-US"/>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1"/>
          <p:cNvSpPr>
            <a:spLocks noGrp="1" noChangeArrowheads="1"/>
          </p:cNvSpPr>
          <p:nvPr>
            <p:ph type="dt" sz="half" idx="10"/>
          </p:nvPr>
        </p:nvSpPr>
        <p:spPr/>
        <p:txBody>
          <a:bodyPr/>
          <a:lstStyle>
            <a:lvl1pPr>
              <a:defRPr/>
            </a:lvl1pPr>
          </a:lstStyle>
          <a:p>
            <a:pPr>
              <a:defRPr/>
            </a:pPr>
            <a:fld id="{9D725B40-3561-4BB6-9D54-E82EE5A45189}" type="datetimeFigureOut">
              <a:rPr lang="zh-CN" altLang="en-US"/>
            </a:fld>
            <a:endParaRPr lang="zh-CN" altLang="en-US"/>
          </a:p>
        </p:txBody>
      </p:sp>
      <p:sp>
        <p:nvSpPr>
          <p:cNvPr id="6"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p:txBody>
          <a:bodyPr/>
          <a:lstStyle>
            <a:lvl1pPr>
              <a:defRPr/>
            </a:lvl1pPr>
          </a:lstStyle>
          <a:p>
            <a:fld id="{DA8923F6-142C-4FC1-A7CF-C9D191B7BCDB}" type="slidenum">
              <a:rPr lang="zh-CN" altLang="en-US"/>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7C3C229E-74B1-47F7-82BC-89836EF7E4B7}" type="datetimeFigureOut">
              <a:rPr lang="zh-CN" altLang="en-US"/>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fld id="{F0713E49-4478-4891-B1B9-EC27C50E1EDF}" type="slidenum">
              <a:rPr lang="zh-CN" altLang="en-US"/>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1"/>
          <p:cNvSpPr>
            <a:spLocks noGrp="1" noChangeArrowheads="1"/>
          </p:cNvSpPr>
          <p:nvPr>
            <p:ph type="dt" sz="half" idx="10"/>
          </p:nvPr>
        </p:nvSpPr>
        <p:spPr/>
        <p:txBody>
          <a:bodyPr/>
          <a:lstStyle>
            <a:lvl1pPr>
              <a:defRPr/>
            </a:lvl1pPr>
          </a:lstStyle>
          <a:p>
            <a:pPr>
              <a:defRPr/>
            </a:pPr>
            <a:fld id="{8F79A62F-9E94-4506-B7FE-C0A1FFDC341A}" type="datetimeFigureOut">
              <a:rPr lang="zh-CN" altLang="en-US"/>
            </a:fld>
            <a:endParaRPr lang="zh-CN" altLang="en-US"/>
          </a:p>
        </p:txBody>
      </p:sp>
      <p:sp>
        <p:nvSpPr>
          <p:cNvPr id="5" name="页脚占位符 2"/>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p:txBody>
          <a:bodyPr/>
          <a:lstStyle>
            <a:lvl1pPr>
              <a:defRPr/>
            </a:lvl1pPr>
          </a:lstStyle>
          <a:p>
            <a:fld id="{99B90F1A-3C6F-4504-A92E-5A70B6E3BF78}"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2" Type="http://schemas.openxmlformats.org/officeDocument/2006/relationships/theme" Target="../theme/theme10.xml"/><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2" Type="http://schemas.openxmlformats.org/officeDocument/2006/relationships/theme" Target="../theme/theme11.xml"/><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2" Type="http://schemas.openxmlformats.org/officeDocument/2006/relationships/theme" Target="../theme/theme12.xml"/><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2" Type="http://schemas.openxmlformats.org/officeDocument/2006/relationships/theme" Target="../theme/theme13.xml"/><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2" Type="http://schemas.openxmlformats.org/officeDocument/2006/relationships/theme" Target="../theme/theme5.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2" Type="http://schemas.openxmlformats.org/officeDocument/2006/relationships/theme" Target="../theme/theme6.xml"/><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2" Type="http://schemas.openxmlformats.org/officeDocument/2006/relationships/theme" Target="../theme/theme9.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E0297DFC-D6BD-4630-8C75-6516808B934A}" type="datetimeFigureOut">
              <a:rPr lang="zh-CN" altLang="en-US"/>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buFont typeface="Arial" panose="020B0604020202020204" pitchFamily="34" charset="0"/>
              <a:buNone/>
              <a:defRPr sz="1200">
                <a:solidFill>
                  <a:srgbClr val="898989"/>
                </a:solidFill>
              </a:defRPr>
            </a:lvl1pPr>
          </a:lstStyle>
          <a:p>
            <a:fld id="{E6567D1A-4D58-4297-93D9-8BAD18463C4E}"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243"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1268" name="日期占位符 4"/>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02CB988A-32B3-4F22-B37F-9F8FDB8CB7AC}" type="datetimeFigureOut">
              <a:rPr lang="zh-CN" altLang="en-US"/>
            </a:fld>
            <a:endParaRPr lang="zh-CN" altLang="en-US"/>
          </a:p>
        </p:txBody>
      </p:sp>
      <p:sp>
        <p:nvSpPr>
          <p:cNvPr id="11269" name="页脚占位符 5"/>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11270" name="灯片编号占位符 6"/>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fld id="{3BCD6FB3-C1A2-4F22-A1C6-53E3E17F5DA6}"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126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126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2292" name="日期占位符 4"/>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BC1177EE-6835-437E-AA72-DD0FA305031D}" type="datetimeFigureOut">
              <a:rPr lang="zh-CN" altLang="en-US"/>
            </a:fld>
            <a:endParaRPr lang="zh-CN" altLang="en-US"/>
          </a:p>
        </p:txBody>
      </p:sp>
      <p:sp>
        <p:nvSpPr>
          <p:cNvPr id="12293" name="页脚占位符 5"/>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12294" name="灯片编号占位符 6"/>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fld id="{D0B99C06-756F-472C-A616-3683334A7206}"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229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3316"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53C22E3D-BD78-4D0B-88E1-816C97B5D874}" type="datetimeFigureOut">
              <a:rPr lang="zh-CN" altLang="en-US"/>
            </a:fld>
            <a:endParaRPr lang="zh-CN" altLang="en-US"/>
          </a:p>
        </p:txBody>
      </p:sp>
      <p:sp>
        <p:nvSpPr>
          <p:cNvPr id="13317"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13318"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fld id="{B3838CF5-F780-4649-A2B3-E2F6F3A2FB8B}"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3315"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4340"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D2BD3F97-543C-46BE-B86C-B42BED21154A}" type="datetimeFigureOut">
              <a:rPr lang="zh-CN" altLang="en-US"/>
            </a:fld>
            <a:endParaRPr lang="zh-CN" altLang="en-US"/>
          </a:p>
        </p:txBody>
      </p:sp>
      <p:sp>
        <p:nvSpPr>
          <p:cNvPr id="14341"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14342"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fld id="{DEA17AEB-BDD1-49DB-BD54-762EF92EC7B6}"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205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3076"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fld id="{06D4817D-A68E-4352-8E2F-E702DCFF63EE}" type="datetimeFigureOut">
              <a:rPr lang="zh-CN" altLang="en-US"/>
            </a:fld>
            <a:endParaRPr lang="zh-CN" altLang="en-US"/>
          </a:p>
        </p:txBody>
      </p:sp>
      <p:sp>
        <p:nvSpPr>
          <p:cNvPr id="3077"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3078"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buFont typeface="Arial" panose="020B0604020202020204" pitchFamily="34" charset="0"/>
              <a:buNone/>
              <a:defRPr sz="1200">
                <a:solidFill>
                  <a:srgbClr val="898989"/>
                </a:solidFill>
              </a:defRPr>
            </a:lvl1pPr>
          </a:lstStyle>
          <a:p>
            <a:fld id="{4EF864D6-3F47-4A5E-8A92-AE809415B744}"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3075"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4100"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01C974AA-97CF-4710-BC4E-B46BBA726AF7}" type="datetimeFigureOut">
              <a:rPr lang="zh-CN" altLang="en-US"/>
            </a:fld>
            <a:endParaRPr lang="zh-CN" altLang="en-US"/>
          </a:p>
        </p:txBody>
      </p:sp>
      <p:sp>
        <p:nvSpPr>
          <p:cNvPr id="4101"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4102"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fld id="{DD2BA7BF-7FC3-46F7-AA68-2C1EE610E536}"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4099"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5124"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96791698-2338-4E07-8DE5-C3DFF5BF91E2}" type="datetimeFigureOut">
              <a:rPr lang="zh-CN" altLang="en-US"/>
            </a:fld>
            <a:endParaRPr lang="zh-CN" altLang="en-US"/>
          </a:p>
        </p:txBody>
      </p:sp>
      <p:sp>
        <p:nvSpPr>
          <p:cNvPr id="5125"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5126"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fld id="{6E723E18-3427-4E9A-A24F-A22534C24370}"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5123"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614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5CBAEF8D-2530-4016-A0B0-C85F4E0ECBE1}" type="datetimeFigureOut">
              <a:rPr lang="zh-CN" altLang="en-US"/>
            </a:fld>
            <a:endParaRPr lang="zh-CN" altLang="en-US"/>
          </a:p>
        </p:txBody>
      </p:sp>
      <p:sp>
        <p:nvSpPr>
          <p:cNvPr id="614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615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fld id="{75B149CA-66AF-4AFF-BF5D-EF31C8D4628B}"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614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7172" name="日期占位符 4"/>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E66C58AA-83A5-4E5E-B4D0-B1345A16EF69}" type="datetimeFigureOut">
              <a:rPr lang="zh-CN" altLang="en-US"/>
            </a:fld>
            <a:endParaRPr lang="zh-CN" altLang="en-US"/>
          </a:p>
        </p:txBody>
      </p:sp>
      <p:sp>
        <p:nvSpPr>
          <p:cNvPr id="7173" name="页脚占位符 5"/>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7174" name="灯片编号占位符 6"/>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fld id="{50A2B94A-8547-44A8-BE0E-4B48073E59C5}"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7171"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8196" name="日期占位符 6"/>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FFC5A624-BFB0-4744-AE57-690CDDD9331E}" type="datetimeFigureOut">
              <a:rPr lang="zh-CN" altLang="en-US"/>
            </a:fld>
            <a:endParaRPr lang="zh-CN" altLang="en-US"/>
          </a:p>
        </p:txBody>
      </p:sp>
      <p:sp>
        <p:nvSpPr>
          <p:cNvPr id="8197" name="页脚占位符 7"/>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8198" name="灯片编号占位符 8"/>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fld id="{08CBB0F2-BA76-40C3-AF82-6982DEC795C0}"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8195"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9220" name="日期占位符 2"/>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CFB7EE28-4F2F-4CB0-97D6-2720CAFFEDD7}" type="datetimeFigureOut">
              <a:rPr lang="zh-CN" altLang="en-US"/>
            </a:fld>
            <a:endParaRPr lang="zh-CN" altLang="en-US"/>
          </a:p>
        </p:txBody>
      </p:sp>
      <p:sp>
        <p:nvSpPr>
          <p:cNvPr id="9221" name="页脚占位符 3"/>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9222" name="灯片编号占位符 4"/>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fld id="{0E2041A3-4677-4D4F-9D33-92632FB2ABCE}"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9219"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0244" name="日期占位符 1"/>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0" hangingPunct="0">
              <a:buFont typeface="Arial" panose="020B0604020202020204" pitchFamily="34" charset="0"/>
              <a:buNone/>
              <a:defRPr sz="1200">
                <a:solidFill>
                  <a:srgbClr val="898989"/>
                </a:solidFill>
              </a:defRPr>
            </a:lvl1pPr>
          </a:lstStyle>
          <a:p>
            <a:pPr>
              <a:defRPr/>
            </a:pPr>
            <a:fld id="{092A4992-6B30-443D-95D2-7FA6F2DFD9A0}" type="datetimeFigureOut">
              <a:rPr lang="zh-CN" altLang="en-US"/>
            </a:fld>
            <a:endParaRPr lang="zh-CN" altLang="en-US"/>
          </a:p>
        </p:txBody>
      </p:sp>
      <p:sp>
        <p:nvSpPr>
          <p:cNvPr id="10245" name="页脚占位符 2"/>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0" hangingPunct="0">
              <a:buFont typeface="Arial" panose="020B0604020202020204" pitchFamily="34" charset="0"/>
              <a:buNone/>
              <a:defRPr sz="1200">
                <a:solidFill>
                  <a:srgbClr val="898989"/>
                </a:solidFill>
              </a:defRPr>
            </a:lvl1pPr>
          </a:lstStyle>
          <a:p>
            <a:pPr>
              <a:defRPr/>
            </a:pPr>
            <a:endParaRPr lang="zh-CN" altLang="en-US"/>
          </a:p>
        </p:txBody>
      </p:sp>
      <p:sp>
        <p:nvSpPr>
          <p:cNvPr id="10246" name="灯片编号占位符 3"/>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0" hangingPunct="0">
              <a:buFont typeface="Arial" panose="020B0604020202020204" pitchFamily="34" charset="0"/>
              <a:buNone/>
              <a:defRPr sz="1200">
                <a:solidFill>
                  <a:srgbClr val="898989"/>
                </a:solidFill>
              </a:defRPr>
            </a:lvl1pPr>
          </a:lstStyle>
          <a:p>
            <a:fld id="{09C65194-7C6A-4CD2-A768-C151E285AFEF}"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0070C0"/>
        </a:solidFill>
        <a:effectLst/>
      </p:bgPr>
    </p:bg>
    <p:spTree>
      <p:nvGrpSpPr>
        <p:cNvPr id="1" name=""/>
        <p:cNvGrpSpPr/>
        <p:nvPr/>
      </p:nvGrpSpPr>
      <p:grpSpPr>
        <a:xfrm>
          <a:off x="0" y="0"/>
          <a:ext cx="0" cy="0"/>
          <a:chOff x="0" y="0"/>
          <a:chExt cx="0" cy="0"/>
        </a:xfrm>
      </p:grpSpPr>
      <p:sp>
        <p:nvSpPr>
          <p:cNvPr id="15362" name="等腰三角形 4"/>
          <p:cNvSpPr/>
          <p:nvPr/>
        </p:nvSpPr>
        <p:spPr bwMode="auto">
          <a:xfrm>
            <a:off x="3411538" y="0"/>
            <a:ext cx="3540125" cy="6858000"/>
          </a:xfrm>
          <a:custGeom>
            <a:avLst/>
            <a:gdLst>
              <a:gd name="T0" fmla="*/ 818724 w 3540538"/>
              <a:gd name="T1" fmla="*/ 6858000 h 6858000"/>
              <a:gd name="T2" fmla="*/ 3538886 w 3540538"/>
              <a:gd name="T3" fmla="*/ 0 h 6858000"/>
              <a:gd name="T4" fmla="*/ 1689179 w 3540538"/>
              <a:gd name="T5" fmla="*/ 6858000 h 6858000"/>
              <a:gd name="T6" fmla="*/ 818724 w 3540538"/>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5364" name="文本框 6"/>
          <p:cNvSpPr txBox="1">
            <a:spLocks noChangeArrowheads="1"/>
          </p:cNvSpPr>
          <p:nvPr/>
        </p:nvSpPr>
        <p:spPr bwMode="auto">
          <a:xfrm>
            <a:off x="3971925" y="2942590"/>
            <a:ext cx="8094980"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sz="2800" b="1" dirty="0">
                <a:solidFill>
                  <a:srgbClr val="FFFFFF"/>
                </a:solidFill>
                <a:latin typeface="微软雅黑" panose="020B0503020204020204" pitchFamily="34" charset="-122"/>
                <a:ea typeface="微软雅黑" panose="020B0503020204020204" pitchFamily="34" charset="-122"/>
              </a:rPr>
              <a:t>A</a:t>
            </a:r>
            <a:r>
              <a:rPr lang="en-US" sz="2800" b="1" dirty="0">
                <a:solidFill>
                  <a:srgbClr val="FFFFFF"/>
                </a:solidFill>
                <a:latin typeface="微软雅黑" panose="020B0503020204020204" pitchFamily="34" charset="-122"/>
                <a:ea typeface="微软雅黑" panose="020B0503020204020204" pitchFamily="34" charset="-122"/>
              </a:rPr>
              <a:t>chieving</a:t>
            </a:r>
            <a:r>
              <a:rPr sz="2800" b="1" dirty="0">
                <a:solidFill>
                  <a:srgbClr val="FFFFFF"/>
                </a:solidFill>
                <a:latin typeface="微软雅黑" panose="020B0503020204020204" pitchFamily="34" charset="-122"/>
                <a:ea typeface="微软雅黑" panose="020B0503020204020204" pitchFamily="34" charset="-122"/>
              </a:rPr>
              <a:t> E</a:t>
            </a:r>
            <a:r>
              <a:rPr lang="en-US" sz="2800" b="1" dirty="0">
                <a:solidFill>
                  <a:srgbClr val="FFFFFF"/>
                </a:solidFill>
                <a:latin typeface="微软雅黑" panose="020B0503020204020204" pitchFamily="34" charset="-122"/>
                <a:ea typeface="微软雅黑" panose="020B0503020204020204" pitchFamily="34" charset="-122"/>
              </a:rPr>
              <a:t>xascale</a:t>
            </a:r>
            <a:r>
              <a:rPr sz="2800" b="1" dirty="0">
                <a:solidFill>
                  <a:srgbClr val="FFFFFF"/>
                </a:solidFill>
                <a:latin typeface="微软雅黑" panose="020B0503020204020204" pitchFamily="34" charset="-122"/>
                <a:ea typeface="微软雅黑" panose="020B0503020204020204" pitchFamily="34" charset="-122"/>
              </a:rPr>
              <a:t> C</a:t>
            </a:r>
            <a:r>
              <a:rPr lang="en-US" sz="2800" b="1" dirty="0">
                <a:solidFill>
                  <a:srgbClr val="FFFFFF"/>
                </a:solidFill>
                <a:latin typeface="微软雅黑" panose="020B0503020204020204" pitchFamily="34" charset="-122"/>
                <a:ea typeface="微软雅黑" panose="020B0503020204020204" pitchFamily="34" charset="-122"/>
              </a:rPr>
              <a:t>apabilities</a:t>
            </a:r>
            <a:r>
              <a:rPr sz="2800" b="1" dirty="0">
                <a:solidFill>
                  <a:srgbClr val="FFFFFF"/>
                </a:solidFill>
                <a:latin typeface="微软雅黑" panose="020B0503020204020204" pitchFamily="34" charset="-122"/>
                <a:ea typeface="微软雅黑" panose="020B0503020204020204" pitchFamily="34" charset="-122"/>
              </a:rPr>
              <a:t> T</a:t>
            </a:r>
            <a:r>
              <a:rPr lang="en-US" sz="2800" b="1" dirty="0">
                <a:solidFill>
                  <a:srgbClr val="FFFFFF"/>
                </a:solidFill>
                <a:latin typeface="微软雅黑" panose="020B0503020204020204" pitchFamily="34" charset="-122"/>
                <a:ea typeface="微软雅黑" panose="020B0503020204020204" pitchFamily="34" charset="-122"/>
              </a:rPr>
              <a:t>hrough</a:t>
            </a:r>
            <a:r>
              <a:rPr sz="2800" b="1" dirty="0">
                <a:solidFill>
                  <a:srgbClr val="FFFFFF"/>
                </a:solidFill>
                <a:latin typeface="微软雅黑" panose="020B0503020204020204" pitchFamily="34" charset="-122"/>
                <a:ea typeface="微软雅黑" panose="020B0503020204020204" pitchFamily="34" charset="-122"/>
              </a:rPr>
              <a:t> </a:t>
            </a:r>
            <a:endParaRPr sz="2800" b="1" dirty="0">
              <a:solidFill>
                <a:srgbClr val="FFFFFF"/>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sz="2800" b="1" dirty="0">
                <a:solidFill>
                  <a:srgbClr val="FFFFFF"/>
                </a:solidFill>
                <a:latin typeface="微软雅黑" panose="020B0503020204020204" pitchFamily="34" charset="-122"/>
                <a:ea typeface="微软雅黑" panose="020B0503020204020204" pitchFamily="34" charset="-122"/>
              </a:rPr>
              <a:t>H</a:t>
            </a:r>
            <a:r>
              <a:rPr lang="en-US" sz="2800" b="1" dirty="0">
                <a:solidFill>
                  <a:srgbClr val="FFFFFF"/>
                </a:solidFill>
                <a:latin typeface="微软雅黑" panose="020B0503020204020204" pitchFamily="34" charset="-122"/>
                <a:ea typeface="微软雅黑" panose="020B0503020204020204" pitchFamily="34" charset="-122"/>
              </a:rPr>
              <a:t>eterogeneous</a:t>
            </a:r>
            <a:r>
              <a:rPr sz="2800" b="1" dirty="0">
                <a:solidFill>
                  <a:srgbClr val="FFFFFF"/>
                </a:solidFill>
                <a:latin typeface="微软雅黑" panose="020B0503020204020204" pitchFamily="34" charset="-122"/>
                <a:ea typeface="微软雅黑" panose="020B0503020204020204" pitchFamily="34" charset="-122"/>
              </a:rPr>
              <a:t> C</a:t>
            </a:r>
            <a:r>
              <a:rPr lang="en-US" sz="2800" b="1" dirty="0">
                <a:solidFill>
                  <a:srgbClr val="FFFFFF"/>
                </a:solidFill>
                <a:latin typeface="微软雅黑" panose="020B0503020204020204" pitchFamily="34" charset="-122"/>
                <a:ea typeface="微软雅黑" panose="020B0503020204020204" pitchFamily="34" charset="-122"/>
              </a:rPr>
              <a:t>omputing</a:t>
            </a:r>
            <a:endParaRPr sz="28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59"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60"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rgbClr val="FFFFFF"/>
                </a:solidFill>
                <a:latin typeface="微软雅黑" panose="020B0503020204020204" pitchFamily="34" charset="-122"/>
                <a:ea typeface="微软雅黑" panose="020B0503020204020204" pitchFamily="34" charset="-122"/>
              </a:rPr>
              <a:t>5</a:t>
            </a:r>
            <a:endParaRPr lang="en-US" altLang="zh-CN" sz="2800" b="1" dirty="0">
              <a:solidFill>
                <a:srgbClr val="FFFFFF"/>
              </a:solidFill>
              <a:latin typeface="微软雅黑" panose="020B0503020204020204" pitchFamily="34" charset="-122"/>
              <a:ea typeface="微软雅黑" panose="020B0503020204020204" pitchFamily="34" charset="-122"/>
            </a:endParaRPr>
          </a:p>
        </p:txBody>
      </p:sp>
      <p:sp>
        <p:nvSpPr>
          <p:cNvPr id="19461" name="矩形 6"/>
          <p:cNvSpPr>
            <a:spLocks noChangeArrowheads="1"/>
          </p:cNvSpPr>
          <p:nvPr/>
        </p:nvSpPr>
        <p:spPr bwMode="auto">
          <a:xfrm>
            <a:off x="817563" y="423863"/>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编程挑战</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19483" name="组合 73"/>
          <p:cNvGrpSpPr/>
          <p:nvPr/>
        </p:nvGrpSpPr>
        <p:grpSpPr bwMode="auto">
          <a:xfrm>
            <a:off x="11480800" y="479425"/>
            <a:ext cx="333375" cy="333375"/>
            <a:chOff x="0" y="0"/>
            <a:chExt cx="449943" cy="449943"/>
          </a:xfrm>
        </p:grpSpPr>
        <p:sp>
          <p:nvSpPr>
            <p:cNvPr id="19484" name="椭圆 7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85" name="等腰三角形 7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2" name="矩形 1"/>
          <p:cNvSpPr/>
          <p:nvPr/>
        </p:nvSpPr>
        <p:spPr>
          <a:xfrm>
            <a:off x="111125" y="1129706"/>
            <a:ext cx="11969750" cy="4611370"/>
          </a:xfrm>
          <a:prstGeom prst="rect">
            <a:avLst/>
          </a:prstGeom>
        </p:spPr>
        <p:txBody>
          <a:bodyPr wrap="square">
            <a:spAutoFit/>
          </a:bodyPr>
          <a:lstStyle/>
          <a:p>
            <a:pPr marL="285750" indent="-285750">
              <a:lnSpc>
                <a:spcPct val="210000"/>
              </a:lnSpc>
              <a:spcAft>
                <a:spcPts val="0"/>
              </a:spcAft>
              <a:buFont typeface="Wingdings" panose="05000000000000000000" charset="0"/>
              <a:buChar char="l"/>
            </a:pPr>
            <a:r>
              <a:rPr lang="zh-CN" sz="2000" kern="100" dirty="0">
                <a:latin typeface="等线" panose="02010600030101010101" pitchFamily="2" charset="-122"/>
                <a:ea typeface="等线" panose="02010600030101010101" pitchFamily="2" charset="-122"/>
                <a:cs typeface="Times New Roman" panose="02020603050405020304" pitchFamily="18" charset="0"/>
              </a:rPr>
              <a:t>对程序员的要求：</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E</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级超算系统包含异构的APU结构、异构的内存模型、PIM功能、动态功耗管理和设备管理，要求编程人员不光要熟练代码编写，还应清楚整个系统的架构。</a:t>
            </a:r>
            <a:endParaRPr lang="zh-CN" altLang="en-US"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lnSpc>
                <a:spcPct val="210000"/>
              </a:lnSpc>
              <a:spcAft>
                <a:spcPts val="0"/>
              </a:spcAft>
              <a:buFont typeface="Wingdings" panose="05000000000000000000" charset="0"/>
              <a:buNone/>
            </a:pPr>
            <a:endParaRPr lang="zh-CN" altLang="en-US" sz="2000"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210000"/>
              </a:lnSpc>
              <a:spcAft>
                <a:spcPts val="0"/>
              </a:spcAft>
              <a:buFont typeface="Wingdings" panose="05000000000000000000" charset="0"/>
              <a:buChar char="l"/>
            </a:pP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传统</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GPU</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编程需要从计算任务中提取出并行性，因此如何实现将计算映射到不同的计算资源上的动态策略也是一大挑战。</a:t>
            </a:r>
            <a:endParaRPr lang="zh-CN" altLang="en-US" sz="2000"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210000"/>
              </a:lnSpc>
              <a:spcAft>
                <a:spcPts val="0"/>
              </a:spcAft>
              <a:buFont typeface="Wingdings" panose="05000000000000000000" charset="0"/>
              <a:buChar char="l"/>
            </a:pPr>
            <a:endParaRPr lang="zh-CN" altLang="en-US" sz="2000"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210000"/>
              </a:lnSpc>
              <a:spcAft>
                <a:spcPts val="0"/>
              </a:spcAft>
              <a:buFont typeface="Wingdings" panose="05000000000000000000" charset="0"/>
              <a:buChar char="l"/>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E</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级超算系统引入异构内存架构，该架构有自己的可编程性需求</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——PIM</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范式。</a:t>
            </a:r>
            <a:endParaRPr lang="zh-CN" altLang="en-US" sz="2000" kern="100" dirty="0">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59"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60"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rgbClr val="FFFFFF"/>
                </a:solidFill>
                <a:latin typeface="微软雅黑" panose="020B0503020204020204" pitchFamily="34" charset="-122"/>
                <a:ea typeface="微软雅黑" panose="020B0503020204020204" pitchFamily="34" charset="-122"/>
              </a:rPr>
              <a:t>5</a:t>
            </a:r>
            <a:endParaRPr lang="en-US" altLang="zh-CN" sz="2800" b="1" dirty="0">
              <a:solidFill>
                <a:srgbClr val="FFFFFF"/>
              </a:solidFill>
              <a:latin typeface="微软雅黑" panose="020B0503020204020204" pitchFamily="34" charset="-122"/>
              <a:ea typeface="微软雅黑" panose="020B0503020204020204" pitchFamily="34" charset="-122"/>
            </a:endParaRPr>
          </a:p>
        </p:txBody>
      </p:sp>
      <p:sp>
        <p:nvSpPr>
          <p:cNvPr id="19461" name="矩形 6"/>
          <p:cNvSpPr>
            <a:spLocks noChangeArrowheads="1"/>
          </p:cNvSpPr>
          <p:nvPr/>
        </p:nvSpPr>
        <p:spPr bwMode="auto">
          <a:xfrm>
            <a:off x="817563" y="423863"/>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编程挑战</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19483" name="组合 73"/>
          <p:cNvGrpSpPr/>
          <p:nvPr/>
        </p:nvGrpSpPr>
        <p:grpSpPr bwMode="auto">
          <a:xfrm>
            <a:off x="11480800" y="479425"/>
            <a:ext cx="333375" cy="333375"/>
            <a:chOff x="0" y="0"/>
            <a:chExt cx="449943" cy="449943"/>
          </a:xfrm>
        </p:grpSpPr>
        <p:sp>
          <p:nvSpPr>
            <p:cNvPr id="19484" name="椭圆 7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85" name="等腰三角形 7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2" name="矩形 1"/>
          <p:cNvSpPr/>
          <p:nvPr/>
        </p:nvSpPr>
        <p:spPr>
          <a:xfrm>
            <a:off x="111125" y="1129706"/>
            <a:ext cx="11969750" cy="4521835"/>
          </a:xfrm>
          <a:prstGeom prst="rect">
            <a:avLst/>
          </a:prstGeom>
        </p:spPr>
        <p:txBody>
          <a:bodyPr wrap="square">
            <a:spAutoFit/>
          </a:bodyPr>
          <a:lstStyle/>
          <a:p>
            <a:pPr marL="285750" indent="-285750">
              <a:lnSpc>
                <a:spcPct val="210000"/>
              </a:lnSpc>
              <a:spcAft>
                <a:spcPts val="0"/>
              </a:spcAft>
              <a:buFont typeface="Wingdings" panose="05000000000000000000" charset="0"/>
              <a:buChar char="l"/>
            </a:pP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实现PIM和内存处理器间的缓存一致性有如下几个优势：</a:t>
            </a:r>
            <a:endParaRPr lang="zh-CN" altLang="en-US" sz="2000"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210000"/>
              </a:lnSpc>
              <a:spcAft>
                <a:spcPts val="0"/>
              </a:spcAft>
              <a:buFont typeface="Wingdings" panose="05000000000000000000" charset="0"/>
              <a:buChar char="l"/>
            </a:pPr>
            <a:endParaRPr lang="zh-CN" altLang="en-US"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lnSpc>
                <a:spcPct val="340000"/>
              </a:lnSpc>
              <a:spcAft>
                <a:spcPts val="0"/>
              </a:spcAft>
              <a:buFont typeface="Wingdings" panose="05000000000000000000" charset="0"/>
              <a:buNone/>
            </a:pP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1. 易于调试、分析内存处理器上的代码</a:t>
            </a:r>
            <a:endParaRPr lang="zh-CN" altLang="en-US"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lnSpc>
                <a:spcPct val="340000"/>
              </a:lnSpc>
              <a:spcAft>
                <a:spcPts val="0"/>
              </a:spcAft>
              <a:buFont typeface="Wingdings" panose="05000000000000000000" charset="0"/>
              <a:buNone/>
            </a:pP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2. 可以灵活的选择将哪些计算代码移动到哪些计算资源上，而不需要显示的在内存中移动数据</a:t>
            </a:r>
            <a:endParaRPr lang="zh-CN" altLang="en-US"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lnSpc>
                <a:spcPct val="340000"/>
              </a:lnSpc>
              <a:spcAft>
                <a:spcPts val="0"/>
              </a:spcAft>
              <a:buFont typeface="Wingdings" panose="05000000000000000000" charset="0"/>
              <a:buNone/>
            </a:pP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3. 通过动态监测，可以优化计算和存储资源，自动的调整计算部分。</a:t>
            </a:r>
            <a:endParaRPr lang="zh-CN" altLang="en-US" sz="2000" kern="100" dirty="0">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59"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60"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rgbClr val="FFFFFF"/>
                </a:solidFill>
                <a:latin typeface="微软雅黑" panose="020B0503020204020204" pitchFamily="34" charset="-122"/>
                <a:ea typeface="微软雅黑" panose="020B0503020204020204" pitchFamily="34" charset="-122"/>
              </a:rPr>
              <a:t>6</a:t>
            </a:r>
            <a:endParaRPr lang="en-US" altLang="zh-CN" sz="2800" b="1" dirty="0">
              <a:solidFill>
                <a:srgbClr val="FFFFFF"/>
              </a:solidFill>
              <a:latin typeface="微软雅黑" panose="020B0503020204020204" pitchFamily="34" charset="-122"/>
              <a:ea typeface="微软雅黑" panose="020B0503020204020204" pitchFamily="34" charset="-122"/>
            </a:endParaRPr>
          </a:p>
        </p:txBody>
      </p:sp>
      <p:sp>
        <p:nvSpPr>
          <p:cNvPr id="19461" name="矩形 6"/>
          <p:cNvSpPr>
            <a:spLocks noChangeArrowheads="1"/>
          </p:cNvSpPr>
          <p:nvPr/>
        </p:nvSpPr>
        <p:spPr bwMode="auto">
          <a:xfrm>
            <a:off x="817563" y="423863"/>
            <a:ext cx="20116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sz="2400" b="1" dirty="0">
                <a:solidFill>
                  <a:schemeClr val="bg1"/>
                </a:solidFill>
                <a:latin typeface="微软雅黑" panose="020B0503020204020204" pitchFamily="34" charset="-122"/>
                <a:ea typeface="微软雅黑" panose="020B0503020204020204" pitchFamily="34" charset="-122"/>
              </a:rPr>
              <a:t>物理环境约束</a:t>
            </a:r>
            <a:endParaRPr lang="zh-CN" sz="2400" b="1" dirty="0">
              <a:solidFill>
                <a:schemeClr val="bg1"/>
              </a:solidFill>
              <a:latin typeface="微软雅黑" panose="020B0503020204020204" pitchFamily="34" charset="-122"/>
              <a:ea typeface="微软雅黑" panose="020B0503020204020204" pitchFamily="34" charset="-122"/>
            </a:endParaRPr>
          </a:p>
        </p:txBody>
      </p:sp>
      <p:grpSp>
        <p:nvGrpSpPr>
          <p:cNvPr id="19483" name="组合 73"/>
          <p:cNvGrpSpPr/>
          <p:nvPr/>
        </p:nvGrpSpPr>
        <p:grpSpPr bwMode="auto">
          <a:xfrm>
            <a:off x="11480800" y="479425"/>
            <a:ext cx="333375" cy="333375"/>
            <a:chOff x="0" y="0"/>
            <a:chExt cx="449943" cy="449943"/>
          </a:xfrm>
        </p:grpSpPr>
        <p:sp>
          <p:nvSpPr>
            <p:cNvPr id="19484" name="椭圆 7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85" name="等腰三角形 7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2" name="矩形 1"/>
          <p:cNvSpPr/>
          <p:nvPr/>
        </p:nvSpPr>
        <p:spPr>
          <a:xfrm>
            <a:off x="222250" y="1129665"/>
            <a:ext cx="11660505" cy="4892675"/>
          </a:xfrm>
          <a:prstGeom prst="rect">
            <a:avLst/>
          </a:prstGeom>
        </p:spPr>
        <p:txBody>
          <a:bodyPr wrap="square">
            <a:spAutoFit/>
          </a:bodyPr>
          <a:lstStyle/>
          <a:p>
            <a:pPr marL="285750" indent="-285750">
              <a:lnSpc>
                <a:spcPct val="350000"/>
              </a:lnSpc>
              <a:spcAft>
                <a:spcPts val="0"/>
              </a:spcAft>
              <a:buFont typeface="Wingdings" panose="05000000000000000000" charset="0"/>
              <a:buChar char="l"/>
            </a:pPr>
            <a:r>
              <a:rPr lang="zh-CN" altLang="en-US" sz="2400" b="1" kern="100" dirty="0">
                <a:solidFill>
                  <a:srgbClr val="004D86"/>
                </a:solidFill>
                <a:latin typeface="等线" panose="02010600030101010101" pitchFamily="2" charset="-122"/>
                <a:ea typeface="等线" panose="02010600030101010101" pitchFamily="2" charset="-122"/>
                <a:cs typeface="Times New Roman" panose="02020603050405020304" pitchFamily="18" charset="0"/>
              </a:rPr>
              <a:t>功耗</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、散热、建筑结构等</a:t>
            </a:r>
            <a:endParaRPr lang="zh-CN" altLang="en-US" sz="2400"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350000"/>
              </a:lnSpc>
              <a:spcAft>
                <a:spcPts val="0"/>
              </a:spcAft>
              <a:buFont typeface="Wingdings" panose="05000000000000000000" charset="0"/>
              <a:buChar char="l"/>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APU</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采取紧耦合的方式，降低了通信延迟提高了功率效率，改善了性能。同时也导致了热耦合，性能耦合。对于运行时设备指标的监管可以改善这个状况，并将监控模块与电源管理模块整合在一块，以实现节点级，甚至是片上级组件的功率协调，以提高能效。</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59"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60"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sz="2800" b="1" dirty="0">
                <a:solidFill>
                  <a:srgbClr val="FFFFFF"/>
                </a:solidFill>
                <a:latin typeface="微软雅黑" panose="020B0503020204020204" pitchFamily="34" charset="-122"/>
                <a:ea typeface="微软雅黑" panose="020B0503020204020204" pitchFamily="34" charset="-122"/>
              </a:rPr>
              <a:t>7</a:t>
            </a:r>
            <a:endParaRPr lang="en-US" sz="2800" b="1" dirty="0">
              <a:solidFill>
                <a:srgbClr val="FFFFFF"/>
              </a:solidFill>
              <a:latin typeface="微软雅黑" panose="020B0503020204020204" pitchFamily="34" charset="-122"/>
              <a:ea typeface="微软雅黑" panose="020B0503020204020204" pitchFamily="34" charset="-122"/>
            </a:endParaRPr>
          </a:p>
        </p:txBody>
      </p:sp>
      <p:sp>
        <p:nvSpPr>
          <p:cNvPr id="19461" name="矩形 6"/>
          <p:cNvSpPr>
            <a:spLocks noChangeArrowheads="1"/>
          </p:cNvSpPr>
          <p:nvPr/>
        </p:nvSpPr>
        <p:spPr bwMode="auto">
          <a:xfrm>
            <a:off x="817563" y="423863"/>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sz="2400" b="1" dirty="0">
                <a:solidFill>
                  <a:schemeClr val="bg1"/>
                </a:solidFill>
                <a:latin typeface="微软雅黑" panose="020B0503020204020204" pitchFamily="34" charset="-122"/>
                <a:ea typeface="微软雅黑" panose="020B0503020204020204" pitchFamily="34" charset="-122"/>
              </a:rPr>
              <a:t>容错技术</a:t>
            </a:r>
            <a:endParaRPr lang="zh-CN" sz="2400" b="1" dirty="0">
              <a:solidFill>
                <a:schemeClr val="bg1"/>
              </a:solidFill>
              <a:latin typeface="微软雅黑" panose="020B0503020204020204" pitchFamily="34" charset="-122"/>
              <a:ea typeface="微软雅黑" panose="020B0503020204020204" pitchFamily="34" charset="-122"/>
            </a:endParaRPr>
          </a:p>
        </p:txBody>
      </p:sp>
      <p:grpSp>
        <p:nvGrpSpPr>
          <p:cNvPr id="19483" name="组合 73"/>
          <p:cNvGrpSpPr/>
          <p:nvPr/>
        </p:nvGrpSpPr>
        <p:grpSpPr bwMode="auto">
          <a:xfrm>
            <a:off x="11480800" y="479425"/>
            <a:ext cx="333375" cy="333375"/>
            <a:chOff x="0" y="0"/>
            <a:chExt cx="449943" cy="449943"/>
          </a:xfrm>
        </p:grpSpPr>
        <p:sp>
          <p:nvSpPr>
            <p:cNvPr id="19484" name="椭圆 7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85" name="等腰三角形 7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2" name="矩形 1"/>
          <p:cNvSpPr/>
          <p:nvPr/>
        </p:nvSpPr>
        <p:spPr>
          <a:xfrm>
            <a:off x="222250" y="1129706"/>
            <a:ext cx="11969750" cy="5384800"/>
          </a:xfrm>
          <a:prstGeom prst="rect">
            <a:avLst/>
          </a:prstGeom>
        </p:spPr>
        <p:txBody>
          <a:bodyPr wrap="square">
            <a:spAutoFit/>
          </a:bodyPr>
          <a:lstStyle/>
          <a:p>
            <a:pPr marL="285750" indent="-285750">
              <a:lnSpc>
                <a:spcPct val="140000"/>
              </a:lnSpc>
              <a:spcAft>
                <a:spcPts val="0"/>
              </a:spcAft>
              <a:buFont typeface="Wingdings" panose="05000000000000000000" charset="0"/>
              <a:buChar char="l"/>
            </a:pP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即使单节点的故障概率很小，但</a:t>
            </a:r>
            <a:r>
              <a:rPr lang="zh-CN" altLang="en-US" sz="2000" kern="100" dirty="0">
                <a:latin typeface="等线" panose="02010600030101010101" pitchFamily="2" charset="-122"/>
                <a:ea typeface="等线" panose="02010600030101010101" pitchFamily="2" charset="-122"/>
                <a:cs typeface="Times New Roman" panose="02020603050405020304" pitchFamily="18" charset="0"/>
                <a:sym typeface="+mn-ea"/>
              </a:rPr>
              <a:t>在包含</a:t>
            </a:r>
            <a:r>
              <a:rPr lang="en-US" altLang="zh-CN" sz="2000" kern="100" dirty="0">
                <a:latin typeface="等线" panose="02010600030101010101" pitchFamily="2" charset="-122"/>
                <a:ea typeface="等线" panose="02010600030101010101" pitchFamily="2" charset="-122"/>
                <a:cs typeface="Times New Roman" panose="02020603050405020304" pitchFamily="18" charset="0"/>
                <a:sym typeface="+mn-ea"/>
              </a:rPr>
              <a:t>100000</a:t>
            </a:r>
            <a:r>
              <a:rPr lang="zh-CN" altLang="en-US" sz="2000" kern="100" dirty="0">
                <a:latin typeface="等线" panose="02010600030101010101" pitchFamily="2" charset="-122"/>
                <a:ea typeface="等线" panose="02010600030101010101" pitchFamily="2" charset="-122"/>
                <a:cs typeface="Times New Roman" panose="02020603050405020304" pitchFamily="18" charset="0"/>
                <a:sym typeface="+mn-ea"/>
              </a:rPr>
              <a:t>个节点的</a:t>
            </a:r>
            <a:r>
              <a:rPr lang="en-US" altLang="zh-CN" sz="2000" kern="100" dirty="0">
                <a:latin typeface="等线" panose="02010600030101010101" pitchFamily="2" charset="-122"/>
                <a:ea typeface="等线" panose="02010600030101010101" pitchFamily="2" charset="-122"/>
                <a:cs typeface="Times New Roman" panose="02020603050405020304" pitchFamily="18" charset="0"/>
                <a:sym typeface="+mn-ea"/>
              </a:rPr>
              <a:t>E</a:t>
            </a:r>
            <a:r>
              <a:rPr lang="zh-CN" altLang="en-US" sz="2000" kern="100" dirty="0">
                <a:latin typeface="等线" panose="02010600030101010101" pitchFamily="2" charset="-122"/>
                <a:ea typeface="等线" panose="02010600030101010101" pitchFamily="2" charset="-122"/>
                <a:cs typeface="Times New Roman" panose="02020603050405020304" pitchFamily="18" charset="0"/>
                <a:sym typeface="+mn-ea"/>
              </a:rPr>
              <a:t>级超算系统中进行乘法运算时很可能造成数小时的故障时间。</a:t>
            </a:r>
            <a:endParaRPr lang="zh-CN" altLang="en-US" sz="2000" kern="100" dirty="0">
              <a:latin typeface="等线" panose="02010600030101010101" pitchFamily="2" charset="-122"/>
              <a:ea typeface="等线" panose="02010600030101010101" pitchFamily="2" charset="-122"/>
              <a:cs typeface="Times New Roman" panose="02020603050405020304" pitchFamily="18" charset="0"/>
              <a:sym typeface="+mn-ea"/>
            </a:endParaRPr>
          </a:p>
          <a:p>
            <a:pPr marL="285750" indent="-285750">
              <a:lnSpc>
                <a:spcPct val="140000"/>
              </a:lnSpc>
              <a:spcAft>
                <a:spcPts val="0"/>
              </a:spcAft>
              <a:buFont typeface="Wingdings" panose="05000000000000000000" charset="0"/>
              <a:buChar char="l"/>
            </a:pPr>
            <a:r>
              <a:rPr lang="zh-CN" altLang="en-US" sz="2000" kern="100" dirty="0">
                <a:latin typeface="等线" panose="02010600030101010101" pitchFamily="2" charset="-122"/>
                <a:ea typeface="等线" panose="02010600030101010101" pitchFamily="2" charset="-122"/>
                <a:cs typeface="Times New Roman" panose="02020603050405020304" pitchFamily="18" charset="0"/>
                <a:sym typeface="+mn-ea"/>
              </a:rPr>
              <a:t>传统的</a:t>
            </a:r>
            <a:r>
              <a:rPr lang="en-US" altLang="zh-CN" sz="2000" kern="100" dirty="0">
                <a:latin typeface="等线" panose="02010600030101010101" pitchFamily="2" charset="-122"/>
                <a:ea typeface="等线" panose="02010600030101010101" pitchFamily="2" charset="-122"/>
                <a:cs typeface="Times New Roman" panose="02020603050405020304" pitchFamily="18" charset="0"/>
                <a:sym typeface="+mn-ea"/>
              </a:rPr>
              <a:t>GPU</a:t>
            </a:r>
            <a:r>
              <a:rPr lang="zh-CN" altLang="en-US" sz="2000" kern="100" dirty="0">
                <a:latin typeface="等线" panose="02010600030101010101" pitchFamily="2" charset="-122"/>
                <a:ea typeface="等线" panose="02010600030101010101" pitchFamily="2" charset="-122"/>
                <a:cs typeface="Times New Roman" panose="02020603050405020304" pitchFamily="18" charset="0"/>
                <a:sym typeface="+mn-ea"/>
              </a:rPr>
              <a:t>架构不能提供足够的可靠性，可用性和客服务性（</a:t>
            </a:r>
            <a:r>
              <a:rPr lang="en-US" altLang="zh-CN" sz="2000" kern="100" dirty="0">
                <a:latin typeface="等线" panose="02010600030101010101" pitchFamily="2" charset="-122"/>
                <a:ea typeface="等线" panose="02010600030101010101" pitchFamily="2" charset="-122"/>
                <a:cs typeface="Times New Roman" panose="02020603050405020304" pitchFamily="18" charset="0"/>
                <a:sym typeface="+mn-ea"/>
              </a:rPr>
              <a:t>RAS</a:t>
            </a:r>
            <a:r>
              <a:rPr lang="zh-CN" altLang="en-US" sz="2000" kern="100" dirty="0">
                <a:latin typeface="等线" panose="02010600030101010101" pitchFamily="2" charset="-122"/>
                <a:ea typeface="等线" panose="02010600030101010101" pitchFamily="2" charset="-122"/>
                <a:cs typeface="Times New Roman" panose="02020603050405020304" pitchFamily="18" charset="0"/>
                <a:sym typeface="+mn-ea"/>
              </a:rPr>
              <a:t>）。而</a:t>
            </a:r>
            <a:r>
              <a:rPr lang="en-US" altLang="zh-CN" sz="2000" kern="100" dirty="0">
                <a:latin typeface="等线" panose="02010600030101010101" pitchFamily="2" charset="-122"/>
                <a:ea typeface="等线" panose="02010600030101010101" pitchFamily="2" charset="-122"/>
                <a:cs typeface="Times New Roman" panose="02020603050405020304" pitchFamily="18" charset="0"/>
                <a:sym typeface="+mn-ea"/>
              </a:rPr>
              <a:t>HPC</a:t>
            </a:r>
            <a:r>
              <a:rPr lang="zh-CN" altLang="en-US" sz="2000" kern="100" dirty="0">
                <a:latin typeface="等线" panose="02010600030101010101" pitchFamily="2" charset="-122"/>
                <a:ea typeface="等线" panose="02010600030101010101" pitchFamily="2" charset="-122"/>
                <a:cs typeface="Times New Roman" panose="02020603050405020304" pitchFamily="18" charset="0"/>
                <a:sym typeface="+mn-ea"/>
              </a:rPr>
              <a:t>应用在</a:t>
            </a:r>
            <a:r>
              <a:rPr lang="en-US" altLang="zh-CN" sz="2000" kern="100" dirty="0">
                <a:latin typeface="等线" panose="02010600030101010101" pitchFamily="2" charset="-122"/>
                <a:ea typeface="等线" panose="02010600030101010101" pitchFamily="2" charset="-122"/>
                <a:cs typeface="Times New Roman" panose="02020603050405020304" pitchFamily="18" charset="0"/>
                <a:sym typeface="+mn-ea"/>
              </a:rPr>
              <a:t>GPU</a:t>
            </a:r>
            <a:r>
              <a:rPr lang="zh-CN" altLang="en-US" sz="2000" kern="100" dirty="0">
                <a:latin typeface="等线" panose="02010600030101010101" pitchFamily="2" charset="-122"/>
                <a:ea typeface="等线" panose="02010600030101010101" pitchFamily="2" charset="-122"/>
                <a:cs typeface="Times New Roman" panose="02020603050405020304" pitchFamily="18" charset="0"/>
                <a:sym typeface="+mn-ea"/>
              </a:rPr>
              <a:t>上的部署对错误检测和纠正提出了新要求。</a:t>
            </a:r>
            <a:endParaRPr lang="zh-CN" altLang="en-US" sz="2000" kern="100" dirty="0">
              <a:latin typeface="等线" panose="02010600030101010101" pitchFamily="2" charset="-122"/>
              <a:ea typeface="等线" panose="02010600030101010101" pitchFamily="2" charset="-122"/>
              <a:cs typeface="Times New Roman" panose="02020603050405020304" pitchFamily="18" charset="0"/>
              <a:sym typeface="+mn-ea"/>
            </a:endParaRPr>
          </a:p>
          <a:p>
            <a:pPr marL="285750" indent="-285750">
              <a:lnSpc>
                <a:spcPct val="140000"/>
              </a:lnSpc>
              <a:spcAft>
                <a:spcPts val="0"/>
              </a:spcAft>
              <a:buFont typeface="Wingdings" panose="05000000000000000000" charset="0"/>
              <a:buChar char="l"/>
            </a:pP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针对E级系统可靠性研究应该解决两个主要目标：</a:t>
            </a:r>
            <a:endParaRPr lang="zh-CN" altLang="en-US"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lnSpc>
                <a:spcPct val="140000"/>
              </a:lnSpc>
              <a:spcAft>
                <a:spcPts val="0"/>
              </a:spcAft>
              <a:buFont typeface="Wingdings" panose="05000000000000000000" charset="0"/>
              <a:buNone/>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1</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）最小化节点中静默错误率</a:t>
            </a:r>
            <a:endParaRPr lang="zh-CN" altLang="en-US"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lnSpc>
                <a:spcPct val="140000"/>
              </a:lnSpc>
              <a:spcAft>
                <a:spcPts val="0"/>
              </a:spcAft>
              <a:buFont typeface="Wingdings" panose="05000000000000000000" charset="0"/>
              <a:buNone/>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000" kern="100" dirty="0">
                <a:latin typeface="等线" panose="02010600030101010101" pitchFamily="2" charset="-122"/>
                <a:ea typeface="等线" panose="02010600030101010101" pitchFamily="2" charset="-122"/>
                <a:cs typeface="Times New Roman" panose="02020603050405020304" pitchFamily="18" charset="0"/>
                <a:sym typeface="+mn-ea"/>
              </a:rPr>
              <a:t>故障检测、恢复技术减小静默错误率</a:t>
            </a:r>
            <a:endParaRPr lang="zh-CN" altLang="en-US" sz="2000" kern="100" dirty="0">
              <a:latin typeface="等线" panose="02010600030101010101" pitchFamily="2" charset="-122"/>
              <a:ea typeface="等线" panose="02010600030101010101" pitchFamily="2" charset="-122"/>
              <a:cs typeface="Times New Roman" panose="02020603050405020304" pitchFamily="18" charset="0"/>
              <a:sym typeface="+mn-ea"/>
            </a:endParaRPr>
          </a:p>
          <a:p>
            <a:pPr marL="0" indent="0">
              <a:lnSpc>
                <a:spcPct val="140000"/>
              </a:lnSpc>
              <a:spcAft>
                <a:spcPts val="0"/>
              </a:spcAft>
              <a:buFont typeface="Wingdings" panose="05000000000000000000" charset="0"/>
              <a:buNone/>
            </a:pPr>
            <a:r>
              <a:rPr lang="en-US" altLang="zh-CN" sz="2000" kern="100" dirty="0">
                <a:latin typeface="等线" panose="02010600030101010101" pitchFamily="2" charset="-122"/>
                <a:ea typeface="等线" panose="02010600030101010101" pitchFamily="2" charset="-122"/>
                <a:cs typeface="Times New Roman" panose="02020603050405020304" pitchFamily="18" charset="0"/>
                <a:sym typeface="+mn-ea"/>
              </a:rPr>
              <a:t>	大型超级计算机中SRAM和DRAM故障性质的现场研究</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sym typeface="+mn-ea"/>
            </a:endParaRPr>
          </a:p>
          <a:p>
            <a:pPr marL="0" indent="0">
              <a:lnSpc>
                <a:spcPct val="140000"/>
              </a:lnSpc>
              <a:spcAft>
                <a:spcPts val="0"/>
              </a:spcAft>
              <a:buFont typeface="Wingdings" panose="05000000000000000000" charset="0"/>
              <a:buNone/>
            </a:pPr>
            <a:r>
              <a:rPr lang="en-US" altLang="zh-CN" sz="2000" kern="100" dirty="0">
                <a:latin typeface="等线" panose="02010600030101010101" pitchFamily="2" charset="-122"/>
                <a:ea typeface="等线" panose="02010600030101010101" pitchFamily="2" charset="-122"/>
                <a:cs typeface="Times New Roman" panose="02020603050405020304" pitchFamily="18" charset="0"/>
                <a:sym typeface="+mn-ea"/>
              </a:rPr>
              <a:t>	</a:t>
            </a:r>
            <a:r>
              <a:rPr lang="zh-CN" altLang="en-US" sz="2000" kern="100" dirty="0">
                <a:latin typeface="等线" panose="02010600030101010101" pitchFamily="2" charset="-122"/>
                <a:ea typeface="等线" panose="02010600030101010101" pitchFamily="2" charset="-122"/>
                <a:cs typeface="Times New Roman" panose="02020603050405020304" pitchFamily="18" charset="0"/>
                <a:sym typeface="+mn-ea"/>
              </a:rPr>
              <a:t>差错监管工具的开发</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sym typeface="+mn-ea"/>
            </a:endParaRPr>
          </a:p>
          <a:p>
            <a:pPr marL="0" indent="0">
              <a:lnSpc>
                <a:spcPct val="140000"/>
              </a:lnSpc>
              <a:spcAft>
                <a:spcPts val="0"/>
              </a:spcAft>
              <a:buFont typeface="Wingdings" panose="05000000000000000000" charset="0"/>
              <a:buNone/>
            </a:pP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2</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）降低</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RSA</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解决方案的总成本</a:t>
            </a:r>
            <a:endParaRPr lang="zh-CN" altLang="en-US"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lnSpc>
                <a:spcPct val="140000"/>
              </a:lnSpc>
              <a:spcAft>
                <a:spcPts val="0"/>
              </a:spcAft>
              <a:buFont typeface="Wingdings" panose="05000000000000000000" charset="0"/>
              <a:buNone/>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2000" kern="100" dirty="0">
                <a:latin typeface="等线" panose="02010600030101010101" pitchFamily="2" charset="-122"/>
                <a:ea typeface="等线" panose="02010600030101010101" pitchFamily="2" charset="-122"/>
                <a:cs typeface="Times New Roman" panose="02020603050405020304" pitchFamily="18" charset="0"/>
                <a:sym typeface="+mn-ea"/>
              </a:rPr>
              <a:t>将</a:t>
            </a:r>
            <a:r>
              <a:rPr lang="en-US" altLang="zh-CN" sz="2000" kern="100" dirty="0">
                <a:latin typeface="等线" panose="02010600030101010101" pitchFamily="2" charset="-122"/>
                <a:ea typeface="等线" panose="02010600030101010101" pitchFamily="2" charset="-122"/>
                <a:cs typeface="Times New Roman" panose="02020603050405020304" pitchFamily="18" charset="0"/>
                <a:sym typeface="+mn-ea"/>
              </a:rPr>
              <a:t>RSA</a:t>
            </a:r>
            <a:r>
              <a:rPr lang="zh-CN" altLang="en-US" sz="2000" kern="100" dirty="0">
                <a:latin typeface="等线" panose="02010600030101010101" pitchFamily="2" charset="-122"/>
                <a:ea typeface="等线" panose="02010600030101010101" pitchFamily="2" charset="-122"/>
                <a:cs typeface="Times New Roman" panose="02020603050405020304" pitchFamily="18" charset="0"/>
                <a:sym typeface="+mn-ea"/>
              </a:rPr>
              <a:t>的实现提到软件层面</a:t>
            </a:r>
            <a:r>
              <a:rPr lang="en-US" altLang="zh-CN" sz="2000" kern="100" dirty="0">
                <a:latin typeface="等线" panose="02010600030101010101" pitchFamily="2" charset="-122"/>
                <a:ea typeface="等线" panose="02010600030101010101" pitchFamily="2" charset="-122"/>
                <a:cs typeface="Times New Roman" panose="02020603050405020304" pitchFamily="18" charset="0"/>
                <a:sym typeface="+mn-ea"/>
              </a:rPr>
              <a:t>——Redundant MultiThreading (RMT)</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Font typeface="Wingdings" panose="05000000000000000000" charset="0"/>
              <a:buNone/>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marL="0" indent="0">
              <a:spcAft>
                <a:spcPts val="0"/>
              </a:spcAft>
              <a:buFont typeface="Wingdings" panose="05000000000000000000" charset="0"/>
              <a:buNone/>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solidFill>
          <a:srgbClr val="0070C0"/>
        </a:solidFill>
        <a:effectLst/>
      </p:bgPr>
    </p:bg>
    <p:spTree>
      <p:nvGrpSpPr>
        <p:cNvPr id="1" name=""/>
        <p:cNvGrpSpPr/>
        <p:nvPr/>
      </p:nvGrpSpPr>
      <p:grpSpPr>
        <a:xfrm>
          <a:off x="0" y="0"/>
          <a:ext cx="0" cy="0"/>
          <a:chOff x="0" y="0"/>
          <a:chExt cx="0" cy="0"/>
        </a:xfrm>
      </p:grpSpPr>
      <p:sp>
        <p:nvSpPr>
          <p:cNvPr id="45058" name="等腰三角形 4"/>
          <p:cNvSpPr/>
          <p:nvPr/>
        </p:nvSpPr>
        <p:spPr bwMode="auto">
          <a:xfrm>
            <a:off x="3175000" y="0"/>
            <a:ext cx="3540125" cy="6858000"/>
          </a:xfrm>
          <a:custGeom>
            <a:avLst/>
            <a:gdLst>
              <a:gd name="T0" fmla="*/ 818724 w 3540538"/>
              <a:gd name="T1" fmla="*/ 6858000 h 6858000"/>
              <a:gd name="T2" fmla="*/ 3538886 w 3540538"/>
              <a:gd name="T3" fmla="*/ 0 h 6858000"/>
              <a:gd name="T4" fmla="*/ 1689179 w 3540538"/>
              <a:gd name="T5" fmla="*/ 6858000 h 6858000"/>
              <a:gd name="T6" fmla="*/ 818724 w 3540538"/>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40538" h="6858000">
                <a:moveTo>
                  <a:pt x="819108" y="6858000"/>
                </a:moveTo>
                <a:cubicBezTo>
                  <a:pt x="-910511" y="4789714"/>
                  <a:pt x="146615" y="2503714"/>
                  <a:pt x="3540538" y="0"/>
                </a:cubicBezTo>
                <a:cubicBezTo>
                  <a:pt x="-859709" y="3490687"/>
                  <a:pt x="386102" y="5515430"/>
                  <a:pt x="1689967" y="6858000"/>
                </a:cubicBezTo>
                <a:lnTo>
                  <a:pt x="819108" y="685800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45060" name="文本框 6"/>
          <p:cNvSpPr txBox="1">
            <a:spLocks noChangeArrowheads="1"/>
          </p:cNvSpPr>
          <p:nvPr/>
        </p:nvSpPr>
        <p:spPr bwMode="auto">
          <a:xfrm>
            <a:off x="4185104" y="2582636"/>
            <a:ext cx="835677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7200" b="1" dirty="0">
                <a:solidFill>
                  <a:srgbClr val="FFFFFF"/>
                </a:solidFill>
                <a:latin typeface="微软雅黑" panose="020B0503020204020204" pitchFamily="34" charset="-122"/>
                <a:ea typeface="微软雅黑" panose="020B0503020204020204" pitchFamily="34" charset="-122"/>
              </a:rPr>
              <a:t>		THANK YOU </a:t>
            </a:r>
            <a:endParaRPr lang="en-US" altLang="zh-CN" sz="7200" b="1" dirty="0">
              <a:solidFill>
                <a:srgbClr val="FFFFFF"/>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lang="en-US" altLang="zh-CN" sz="7200" b="1" dirty="0">
                <a:solidFill>
                  <a:srgbClr val="FFFFFF"/>
                </a:solidFill>
                <a:latin typeface="微软雅黑" panose="020B0503020204020204" pitchFamily="34" charset="-122"/>
                <a:ea typeface="微软雅黑" panose="020B0503020204020204" pitchFamily="34" charset="-122"/>
              </a:rPr>
              <a:t>FOR LISTENING</a:t>
            </a:r>
            <a:r>
              <a:rPr lang="zh-CN" altLang="en-US" sz="7200" b="1" dirty="0">
                <a:solidFill>
                  <a:srgbClr val="FFFFFF"/>
                </a:solidFill>
                <a:latin typeface="微软雅黑" panose="020B0503020204020204" pitchFamily="34" charset="-122"/>
                <a:ea typeface="微软雅黑" panose="020B0503020204020204" pitchFamily="34" charset="-122"/>
              </a:rPr>
              <a:t>！</a:t>
            </a:r>
            <a:endParaRPr lang="zh-CN" altLang="en-US" sz="7200" b="1" dirty="0">
              <a:solidFill>
                <a:srgbClr val="FFFF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59"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60" name="文本框 5"/>
          <p:cNvSpPr txBox="1">
            <a:spLocks noChangeArrowheads="1"/>
          </p:cNvSpPr>
          <p:nvPr/>
        </p:nvSpPr>
        <p:spPr bwMode="auto">
          <a:xfrm>
            <a:off x="185738" y="406400"/>
            <a:ext cx="631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rgbClr val="FFFFFF"/>
                </a:solidFill>
                <a:latin typeface="微软雅黑" panose="020B0503020204020204" pitchFamily="34" charset="-122"/>
                <a:ea typeface="微软雅黑" panose="020B0503020204020204" pitchFamily="34" charset="-122"/>
              </a:rPr>
              <a:t>1</a:t>
            </a:r>
            <a:endParaRPr lang="zh-CN" altLang="en-US" sz="2800" b="1" dirty="0">
              <a:solidFill>
                <a:srgbClr val="FFFFFF"/>
              </a:solidFill>
              <a:latin typeface="微软雅黑" panose="020B0503020204020204" pitchFamily="34" charset="-122"/>
              <a:ea typeface="微软雅黑" panose="020B0503020204020204" pitchFamily="34" charset="-122"/>
            </a:endParaRPr>
          </a:p>
        </p:txBody>
      </p:sp>
      <p:sp>
        <p:nvSpPr>
          <p:cNvPr id="19461" name="矩形 6"/>
          <p:cNvSpPr>
            <a:spLocks noChangeArrowheads="1"/>
          </p:cNvSpPr>
          <p:nvPr/>
        </p:nvSpPr>
        <p:spPr bwMode="auto">
          <a:xfrm>
            <a:off x="817563" y="423863"/>
            <a:ext cx="792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绪论</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19483" name="组合 73"/>
          <p:cNvGrpSpPr/>
          <p:nvPr/>
        </p:nvGrpSpPr>
        <p:grpSpPr bwMode="auto">
          <a:xfrm>
            <a:off x="11480800" y="479425"/>
            <a:ext cx="333375" cy="333375"/>
            <a:chOff x="0" y="0"/>
            <a:chExt cx="449943" cy="449943"/>
          </a:xfrm>
        </p:grpSpPr>
        <p:sp>
          <p:nvSpPr>
            <p:cNvPr id="19484" name="椭圆 7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85" name="等腰三角形 7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2" name="矩形 1"/>
          <p:cNvSpPr/>
          <p:nvPr/>
        </p:nvSpPr>
        <p:spPr>
          <a:xfrm>
            <a:off x="222250" y="1129706"/>
            <a:ext cx="11969750" cy="5164455"/>
          </a:xfrm>
          <a:prstGeom prst="rect">
            <a:avLst/>
          </a:prstGeom>
        </p:spPr>
        <p:txBody>
          <a:bodyPr wrap="square">
            <a:spAutoFit/>
          </a:bodyPr>
          <a:lstStyle/>
          <a:p>
            <a:pPr marL="285750" indent="-285750">
              <a:lnSpc>
                <a:spcPct val="130000"/>
              </a:lnSpc>
              <a:spcAft>
                <a:spcPts val="0"/>
              </a:spcAft>
              <a:buFont typeface="Wingdings" panose="05000000000000000000" charset="0"/>
              <a:buChar char="l"/>
            </a:pP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第一台P级（10^15）超算机在2008年实现</a:t>
            </a:r>
            <a:endParaRPr lang="zh-CN" altLang="en-US"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lnSpc>
                <a:spcPct val="130000"/>
              </a:lnSpc>
              <a:spcAft>
                <a:spcPts val="0"/>
              </a:spcAft>
              <a:buFont typeface="Wingdings" panose="05000000000000000000" charset="0"/>
              <a:buNone/>
            </a:pPr>
            <a:endParaRPr lang="zh-CN" altLang="en-US" sz="2400"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30000"/>
              </a:lnSpc>
              <a:spcAft>
                <a:spcPts val="0"/>
              </a:spcAft>
              <a:buFont typeface="Wingdings" panose="05000000000000000000" charset="0"/>
              <a:buChar char="l"/>
            </a:pP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截至2020年</a:t>
            </a:r>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11</a:t>
            </a: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月，最快的超算Fugaku的峰值运行速度达到442010 TFlop/s</a:t>
            </a:r>
            <a:endParaRPr lang="zh-CN" altLang="en-US" sz="2400" kern="100" dirty="0">
              <a:latin typeface="等线" panose="02010600030101010101" pitchFamily="2" charset="-122"/>
              <a:ea typeface="等线" panose="02010600030101010101" pitchFamily="2" charset="-122"/>
              <a:cs typeface="Times New Roman" panose="02020603050405020304" pitchFamily="18" charset="0"/>
            </a:endParaRPr>
          </a:p>
          <a:p>
            <a:pPr marL="0" indent="0">
              <a:lnSpc>
                <a:spcPct val="130000"/>
              </a:lnSpc>
              <a:spcAft>
                <a:spcPts val="0"/>
              </a:spcAft>
              <a:buFont typeface="Wingdings" panose="05000000000000000000" charset="0"/>
              <a:buNone/>
            </a:pPr>
            <a:endParaRPr lang="zh-CN" altLang="en-US" sz="2400"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30000"/>
              </a:lnSpc>
              <a:spcAft>
                <a:spcPts val="0"/>
              </a:spcAft>
              <a:buFont typeface="Wingdings" panose="05000000000000000000" charset="0"/>
              <a:buChar char="l"/>
            </a:pP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下一代将要实现的是E级（10^18）浮点运算，包含100000个互联的计算节点，平均每个计算节点需实现10T（10^13）次浮点运算，但现代的高端显卡计算速度最多达到该目标的2/3。</a:t>
            </a:r>
            <a:endParaRPr lang="zh-CN" altLang="en-US" sz="2400"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30000"/>
              </a:lnSpc>
              <a:spcAft>
                <a:spcPts val="0"/>
              </a:spcAft>
              <a:buFont typeface="Wingdings" panose="05000000000000000000" charset="0"/>
              <a:buChar char="l"/>
            </a:pPr>
            <a:endParaRPr lang="zh-CN" altLang="en-US" sz="2400"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30000"/>
              </a:lnSpc>
              <a:spcAft>
                <a:spcPts val="0"/>
              </a:spcAft>
              <a:buFont typeface="Wingdings" panose="05000000000000000000" charset="0"/>
              <a:buChar char="l"/>
            </a:pPr>
            <a:r>
              <a:rPr lang="zh-CN" altLang="en-US" sz="2400" kern="100" dirty="0">
                <a:latin typeface="等线" panose="02010600030101010101" pitchFamily="2" charset="-122"/>
                <a:ea typeface="等线" panose="02010600030101010101" pitchFamily="2" charset="-122"/>
                <a:cs typeface="Times New Roman" panose="02020603050405020304" pitchFamily="18" charset="0"/>
              </a:rPr>
              <a:t>目前的挑战在于，系统的内存容量、传输速率、电源功率必须提高几个数量级，另外节点数量众多，因此还要保证系统的可靠性和可扩展性</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59"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60"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rgbClr val="FFFFFF"/>
                </a:solidFill>
                <a:latin typeface="微软雅黑" panose="020B0503020204020204" pitchFamily="34" charset="-122"/>
                <a:ea typeface="微软雅黑" panose="020B0503020204020204" pitchFamily="34" charset="-122"/>
              </a:rPr>
              <a:t>2</a:t>
            </a:r>
            <a:endParaRPr lang="en-US" altLang="zh-CN" sz="2800" b="1" dirty="0">
              <a:solidFill>
                <a:srgbClr val="FFFFFF"/>
              </a:solidFill>
              <a:latin typeface="微软雅黑" panose="020B0503020204020204" pitchFamily="34" charset="-122"/>
              <a:ea typeface="微软雅黑" panose="020B0503020204020204" pitchFamily="34" charset="-122"/>
            </a:endParaRPr>
          </a:p>
        </p:txBody>
      </p:sp>
      <p:sp>
        <p:nvSpPr>
          <p:cNvPr id="19461" name="矩形 6"/>
          <p:cNvSpPr>
            <a:spLocks noChangeArrowheads="1"/>
          </p:cNvSpPr>
          <p:nvPr/>
        </p:nvSpPr>
        <p:spPr bwMode="auto">
          <a:xfrm>
            <a:off x="817563" y="423863"/>
            <a:ext cx="218567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E</a:t>
            </a:r>
            <a:r>
              <a:rPr lang="zh-CN" altLang="en-US" sz="2400" b="1" dirty="0">
                <a:solidFill>
                  <a:schemeClr val="bg1"/>
                </a:solidFill>
                <a:latin typeface="微软雅黑" panose="020B0503020204020204" pitchFamily="34" charset="-122"/>
                <a:ea typeface="微软雅黑" panose="020B0503020204020204" pitchFamily="34" charset="-122"/>
              </a:rPr>
              <a:t>级超算</a:t>
            </a:r>
            <a:r>
              <a:rPr lang="zh-CN" altLang="en-US" sz="2400" b="1" dirty="0">
                <a:solidFill>
                  <a:schemeClr val="bg1"/>
                </a:solidFill>
                <a:latin typeface="微软雅黑" panose="020B0503020204020204" pitchFamily="34" charset="-122"/>
                <a:ea typeface="微软雅黑" panose="020B0503020204020204" pitchFamily="34" charset="-122"/>
              </a:rPr>
              <a:t>的展望</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19483" name="组合 73"/>
          <p:cNvGrpSpPr/>
          <p:nvPr/>
        </p:nvGrpSpPr>
        <p:grpSpPr bwMode="auto">
          <a:xfrm>
            <a:off x="11480800" y="479425"/>
            <a:ext cx="333375" cy="333375"/>
            <a:chOff x="0" y="0"/>
            <a:chExt cx="449943" cy="449943"/>
          </a:xfrm>
        </p:grpSpPr>
        <p:sp>
          <p:nvSpPr>
            <p:cNvPr id="19484" name="椭圆 7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85" name="等腰三角形 7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2" name="矩形 1"/>
          <p:cNvSpPr/>
          <p:nvPr/>
        </p:nvSpPr>
        <p:spPr>
          <a:xfrm>
            <a:off x="222250" y="1129706"/>
            <a:ext cx="11969750" cy="5354320"/>
          </a:xfrm>
          <a:prstGeom prst="rect">
            <a:avLst/>
          </a:prstGeom>
        </p:spPr>
        <p:txBody>
          <a:bodyPr wrap="square">
            <a:spAutoFit/>
          </a:bodyPr>
          <a:lstStyle/>
          <a:p>
            <a:pPr marL="285750" indent="-285750">
              <a:spcAft>
                <a:spcPts val="0"/>
              </a:spcAft>
              <a:buFont typeface="Wingdings" panose="05000000000000000000" charset="0"/>
              <a:buChar char="l"/>
            </a:pPr>
            <a:r>
              <a:rPr lang="zh-CN" altLang="en-US" kern="100" dirty="0">
                <a:latin typeface="等线" panose="02010600030101010101" pitchFamily="2" charset="-122"/>
                <a:ea typeface="等线" panose="02010600030101010101" pitchFamily="2" charset="-122"/>
                <a:cs typeface="Times New Roman" panose="02020603050405020304" pitchFamily="18" charset="0"/>
              </a:rPr>
              <a:t>硬件组成：</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a</a:t>
            </a: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通过供应商指定的网络技术和拓扑结构互联许多机柜，通常</a:t>
            </a:r>
            <a:r>
              <a:rPr lang="zh-CN" altLang="en-US" kern="100" dirty="0">
                <a:latin typeface="等线" panose="02010600030101010101" pitchFamily="2" charset="-122"/>
                <a:ea typeface="等线" panose="02010600030101010101" pitchFamily="2" charset="-122"/>
                <a:cs typeface="Times New Roman" panose="02020603050405020304" pitchFamily="18" charset="0"/>
              </a:rPr>
              <a:t>包含</a:t>
            </a:r>
            <a:r>
              <a:rPr lang="en-US" altLang="zh-CN" kern="100" dirty="0">
                <a:latin typeface="等线" panose="02010600030101010101" pitchFamily="2" charset="-122"/>
                <a:ea typeface="等线" panose="02010600030101010101" pitchFamily="2" charset="-122"/>
                <a:cs typeface="Times New Roman" panose="02020603050405020304" pitchFamily="18" charset="0"/>
              </a:rPr>
              <a:t>数百台机柜</a:t>
            </a: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b</a:t>
            </a: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机柜内部包括多个计算节点，包括计算资源和存储资源，顶部有交换机和IO处理机和系统管理设备</a:t>
            </a: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c</a:t>
            </a:r>
            <a:r>
              <a:rPr lang="zh-CN" altLang="en-US" kern="100" dirty="0">
                <a:latin typeface="等线" panose="02010600030101010101" pitchFamily="2" charset="-122"/>
                <a:ea typeface="等线" panose="02010600030101010101" pitchFamily="2" charset="-122"/>
                <a:cs typeface="Times New Roman" panose="02020603050405020304" pitchFamily="18" charset="0"/>
              </a:rPr>
              <a:t>）每个节点由高性能APU组成，最容易突出异构计算概念：</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1.GPU</a:t>
            </a:r>
            <a:r>
              <a:rPr lang="zh-CN" altLang="en-US" kern="100" dirty="0">
                <a:latin typeface="等线" panose="02010600030101010101" pitchFamily="2" charset="-122"/>
                <a:ea typeface="等线" panose="02010600030101010101" pitchFamily="2" charset="-122"/>
                <a:cs typeface="Times New Roman" panose="02020603050405020304" pitchFamily="18" charset="0"/>
              </a:rPr>
              <a:t>提供高吞吐量，</a:t>
            </a:r>
            <a:r>
              <a:rPr lang="en-US" altLang="zh-CN" kern="100" dirty="0">
                <a:latin typeface="等线" panose="02010600030101010101" pitchFamily="2" charset="-122"/>
                <a:ea typeface="等线" panose="02010600030101010101" pitchFamily="2" charset="-122"/>
                <a:cs typeface="Times New Roman" panose="02020603050405020304" pitchFamily="18" charset="0"/>
              </a:rPr>
              <a:t>CPU</a:t>
            </a:r>
            <a:r>
              <a:rPr lang="zh-CN" altLang="en-US" kern="100" dirty="0">
                <a:latin typeface="等线" panose="02010600030101010101" pitchFamily="2" charset="-122"/>
                <a:ea typeface="等线" panose="02010600030101010101" pitchFamily="2" charset="-122"/>
                <a:cs typeface="Times New Roman" panose="02020603050405020304" pitchFamily="18" charset="0"/>
              </a:rPr>
              <a:t>处理难以并行化的程序。</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2.</a:t>
            </a:r>
            <a:r>
              <a:rPr lang="zh-CN" altLang="en-US" kern="100" dirty="0">
                <a:latin typeface="等线" panose="02010600030101010101" pitchFamily="2" charset="-122"/>
                <a:ea typeface="等线" panose="02010600030101010101" pitchFamily="2" charset="-122"/>
                <a:cs typeface="Times New Roman" panose="02020603050405020304" pitchFamily="18" charset="0"/>
              </a:rPr>
              <a:t>堆叠</a:t>
            </a:r>
            <a:r>
              <a:rPr lang="en-US" altLang="zh-CN" kern="100" dirty="0">
                <a:latin typeface="等线" panose="02010600030101010101" pitchFamily="2" charset="-122"/>
                <a:ea typeface="等线" panose="02010600030101010101" pitchFamily="2" charset="-122"/>
                <a:cs typeface="Times New Roman" panose="02020603050405020304" pitchFamily="18" charset="0"/>
              </a:rPr>
              <a:t>DRAM</a:t>
            </a:r>
            <a:r>
              <a:rPr lang="zh-CN" altLang="en-US" kern="100" dirty="0">
                <a:latin typeface="等线" panose="02010600030101010101" pitchFamily="2" charset="-122"/>
                <a:ea typeface="等线" panose="02010600030101010101" pitchFamily="2" charset="-122"/>
                <a:cs typeface="Times New Roman" panose="02020603050405020304" pitchFamily="18" charset="0"/>
              </a:rPr>
              <a:t>提供高带宽低能耗，高容量非易失性内存</a:t>
            </a:r>
            <a:r>
              <a:rPr lang="en-US" altLang="zh-CN" kern="100" dirty="0">
                <a:latin typeface="等线" panose="02010600030101010101" pitchFamily="2" charset="-122"/>
                <a:ea typeface="等线" panose="02010600030101010101" pitchFamily="2" charset="-122"/>
                <a:cs typeface="Times New Roman" panose="02020603050405020304" pitchFamily="18" charset="0"/>
              </a:rPr>
              <a:t>(NVM)</a:t>
            </a:r>
            <a:r>
              <a:rPr lang="zh-CN" altLang="en-US" kern="100" dirty="0">
                <a:latin typeface="等线" panose="02010600030101010101" pitchFamily="2" charset="-122"/>
                <a:ea typeface="等线" panose="02010600030101010101" pitchFamily="2" charset="-122"/>
                <a:cs typeface="Times New Roman" panose="02020603050405020304" pitchFamily="18" charset="0"/>
              </a:rPr>
              <a:t>提供足够的内存空间。</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1"/>
          <p:cNvPicPr>
            <a:picLocks noChangeAspect="1"/>
          </p:cNvPicPr>
          <p:nvPr/>
        </p:nvPicPr>
        <p:blipFill>
          <a:blip r:embed="rId1"/>
          <a:stretch>
            <a:fillRect/>
          </a:stretch>
        </p:blipFill>
        <p:spPr>
          <a:xfrm>
            <a:off x="3469640" y="1634490"/>
            <a:ext cx="4441190" cy="3038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59"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60"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rgbClr val="FFFFFF"/>
                </a:solidFill>
                <a:latin typeface="微软雅黑" panose="020B0503020204020204" pitchFamily="34" charset="-122"/>
                <a:ea typeface="微软雅黑" panose="020B0503020204020204" pitchFamily="34" charset="-122"/>
              </a:rPr>
              <a:t>3</a:t>
            </a:r>
            <a:endParaRPr lang="en-US" altLang="zh-CN" sz="2800" b="1" dirty="0">
              <a:solidFill>
                <a:srgbClr val="FFFFFF"/>
              </a:solidFill>
              <a:latin typeface="微软雅黑" panose="020B0503020204020204" pitchFamily="34" charset="-122"/>
              <a:ea typeface="微软雅黑" panose="020B0503020204020204" pitchFamily="34" charset="-122"/>
            </a:endParaRPr>
          </a:p>
        </p:txBody>
      </p:sp>
      <p:sp>
        <p:nvSpPr>
          <p:cNvPr id="19461" name="矩形 6"/>
          <p:cNvSpPr>
            <a:spLocks noChangeArrowheads="1"/>
          </p:cNvSpPr>
          <p:nvPr/>
        </p:nvSpPr>
        <p:spPr bwMode="auto">
          <a:xfrm>
            <a:off x="817563" y="423863"/>
            <a:ext cx="31572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APUs—</a:t>
            </a:r>
            <a:r>
              <a:rPr lang="zh-CN" altLang="en-US" sz="2400" b="1" dirty="0">
                <a:solidFill>
                  <a:schemeClr val="bg1"/>
                </a:solidFill>
                <a:latin typeface="微软雅黑" panose="020B0503020204020204" pitchFamily="34" charset="-122"/>
                <a:ea typeface="微软雅黑" panose="020B0503020204020204" pitchFamily="34" charset="-122"/>
              </a:rPr>
              <a:t>实现异构计算</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19483" name="组合 73"/>
          <p:cNvGrpSpPr/>
          <p:nvPr/>
        </p:nvGrpSpPr>
        <p:grpSpPr bwMode="auto">
          <a:xfrm>
            <a:off x="11480800" y="479425"/>
            <a:ext cx="333375" cy="333375"/>
            <a:chOff x="0" y="0"/>
            <a:chExt cx="449943" cy="449943"/>
          </a:xfrm>
        </p:grpSpPr>
        <p:sp>
          <p:nvSpPr>
            <p:cNvPr id="19484" name="椭圆 7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85" name="等腰三角形 7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2" name="矩形 1"/>
          <p:cNvSpPr/>
          <p:nvPr/>
        </p:nvSpPr>
        <p:spPr>
          <a:xfrm>
            <a:off x="186055" y="1726606"/>
            <a:ext cx="11969750" cy="4523105"/>
          </a:xfrm>
          <a:prstGeom prst="rect">
            <a:avLst/>
          </a:prstGeom>
        </p:spPr>
        <p:txBody>
          <a:bodyPr wrap="square">
            <a:spAutoFit/>
          </a:bodyPr>
          <a:lstStyle/>
          <a:p>
            <a:pPr marL="0" indent="0">
              <a:spcAft>
                <a:spcPts val="0"/>
              </a:spcAft>
              <a:buFont typeface="Wingdings" panose="05000000000000000000" charset="0"/>
              <a:buNone/>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spcAft>
                <a:spcPts val="0"/>
              </a:spcAft>
              <a:buFont typeface="Wingdings" panose="05000000000000000000" charset="0"/>
              <a:buChar char="l"/>
            </a:pPr>
            <a:r>
              <a:rPr lang="zh-CN" altLang="en-US" kern="100" dirty="0">
                <a:latin typeface="等线" panose="02010600030101010101" pitchFamily="2" charset="-122"/>
                <a:ea typeface="等线" panose="02010600030101010101" pitchFamily="2" charset="-122"/>
                <a:cs typeface="Times New Roman" panose="02020603050405020304" pitchFamily="18" charset="0"/>
              </a:rPr>
              <a:t>提供统一的虚拟内存空间：</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r>
              <a:rPr lang="zh-CN" altLang="en-US"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等线" panose="02010600030101010101" pitchFamily="2" charset="-122"/>
                <a:ea typeface="等线" panose="02010600030101010101" pitchFamily="2" charset="-122"/>
                <a:cs typeface="Times New Roman" panose="02020603050405020304" pitchFamily="18" charset="0"/>
              </a:rPr>
              <a:t>a)</a:t>
            </a:r>
            <a:r>
              <a:rPr lang="zh-CN" altLang="en-US" kern="100" dirty="0">
                <a:latin typeface="等线" panose="02010600030101010101" pitchFamily="2" charset="-122"/>
                <a:ea typeface="等线" panose="02010600030101010101" pitchFamily="2" charset="-122"/>
                <a:cs typeface="Times New Roman" panose="02020603050405020304" pitchFamily="18" charset="0"/>
              </a:rPr>
              <a:t>加快</a:t>
            </a:r>
            <a:r>
              <a:rPr lang="en-US" altLang="zh-CN" kern="100" dirty="0">
                <a:latin typeface="等线" panose="02010600030101010101" pitchFamily="2" charset="-122"/>
                <a:ea typeface="等线" panose="02010600030101010101" pitchFamily="2" charset="-122"/>
                <a:cs typeface="Times New Roman" panose="02020603050405020304" pitchFamily="18" charset="0"/>
              </a:rPr>
              <a:t>CPU</a:t>
            </a:r>
            <a:r>
              <a:rPr lang="zh-CN" altLang="en-US"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GPU</a:t>
            </a:r>
            <a:r>
              <a:rPr lang="zh-CN" altLang="en-US" kern="100" dirty="0">
                <a:latin typeface="等线" panose="02010600030101010101" pitchFamily="2" charset="-122"/>
                <a:ea typeface="等线" panose="02010600030101010101" pitchFamily="2" charset="-122"/>
                <a:cs typeface="Times New Roman" panose="02020603050405020304" pitchFamily="18" charset="0"/>
              </a:rPr>
              <a:t>之间的数据传输。</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spcAft>
                <a:spcPts val="0"/>
              </a:spcAft>
            </a:pPr>
            <a:r>
              <a:rPr lang="en-US" altLang="zh-CN" kern="100" dirty="0">
                <a:latin typeface="等线" panose="02010600030101010101" pitchFamily="2" charset="-122"/>
                <a:ea typeface="等线" panose="02010600030101010101" pitchFamily="2" charset="-122"/>
                <a:cs typeface="Times New Roman" panose="02020603050405020304" pitchFamily="18" charset="0"/>
              </a:rPr>
              <a:t>        b)</a:t>
            </a:r>
            <a:r>
              <a:rPr lang="zh-CN" altLang="en-US" kern="100" dirty="0">
                <a:latin typeface="等线" panose="02010600030101010101" pitchFamily="2" charset="-122"/>
                <a:ea typeface="等线" panose="02010600030101010101" pitchFamily="2" charset="-122"/>
                <a:cs typeface="Times New Roman" panose="02020603050405020304" pitchFamily="18" charset="0"/>
              </a:rPr>
              <a:t>避免昂贵的内存开销（PCIE传输、数据格式重新编码，内存分配等）。</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spcAft>
                <a:spcPts val="0"/>
              </a:spcAft>
              <a:buFont typeface="Wingdings" panose="05000000000000000000" charset="0"/>
              <a:buChar char="l"/>
            </a:pPr>
            <a:r>
              <a:rPr lang="zh-CN" altLang="en-US" kern="100" dirty="0">
                <a:latin typeface="等线" panose="02010600030101010101" pitchFamily="2" charset="-122"/>
                <a:ea typeface="等线" panose="02010600030101010101" pitchFamily="2" charset="-122"/>
                <a:cs typeface="Times New Roman" panose="02020603050405020304" pitchFamily="18" charset="0"/>
              </a:rPr>
              <a:t>提供硬件支持的用户级任务队列</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lgn="just">
              <a:spcAft>
                <a:spcPts val="0"/>
              </a:spcAft>
            </a:pPr>
            <a:r>
              <a:rPr lang="zh-CN" altLang="en-US" kern="100" dirty="0">
                <a:latin typeface="等线" panose="02010600030101010101" pitchFamily="2" charset="-122"/>
                <a:ea typeface="等线" panose="02010600030101010101" pitchFamily="2" charset="-122"/>
                <a:cs typeface="Times New Roman" panose="02020603050405020304" pitchFamily="18" charset="0"/>
              </a:rPr>
              <a:t>        GPU可以直接取得任务并生成执行线程，避免了与CPU的交互</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2722245" y="1550670"/>
            <a:ext cx="7005955" cy="28098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59"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60"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rgbClr val="FFFFFF"/>
                </a:solidFill>
                <a:latin typeface="微软雅黑" panose="020B0503020204020204" pitchFamily="34" charset="-122"/>
                <a:ea typeface="微软雅黑" panose="020B0503020204020204" pitchFamily="34" charset="-122"/>
              </a:rPr>
              <a:t>3</a:t>
            </a:r>
            <a:endParaRPr lang="en-US" altLang="zh-CN" sz="2800" b="1" dirty="0">
              <a:solidFill>
                <a:srgbClr val="FFFFFF"/>
              </a:solidFill>
              <a:latin typeface="微软雅黑" panose="020B0503020204020204" pitchFamily="34" charset="-122"/>
              <a:ea typeface="微软雅黑" panose="020B0503020204020204" pitchFamily="34" charset="-122"/>
            </a:endParaRPr>
          </a:p>
        </p:txBody>
      </p:sp>
      <p:sp>
        <p:nvSpPr>
          <p:cNvPr id="19461" name="矩形 6"/>
          <p:cNvSpPr>
            <a:spLocks noChangeArrowheads="1"/>
          </p:cNvSpPr>
          <p:nvPr/>
        </p:nvSpPr>
        <p:spPr bwMode="auto">
          <a:xfrm>
            <a:off x="817563" y="423863"/>
            <a:ext cx="31572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sym typeface="+mn-ea"/>
              </a:rPr>
              <a:t>APUs—</a:t>
            </a:r>
            <a:r>
              <a:rPr lang="zh-CN" altLang="en-US" sz="2400" b="1" dirty="0">
                <a:solidFill>
                  <a:schemeClr val="bg1"/>
                </a:solidFill>
                <a:latin typeface="微软雅黑" panose="020B0503020204020204" pitchFamily="34" charset="-122"/>
                <a:ea typeface="微软雅黑" panose="020B0503020204020204" pitchFamily="34" charset="-122"/>
                <a:sym typeface="+mn-ea"/>
              </a:rPr>
              <a:t>实现异构计算</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19483" name="组合 73"/>
          <p:cNvGrpSpPr/>
          <p:nvPr/>
        </p:nvGrpSpPr>
        <p:grpSpPr bwMode="auto">
          <a:xfrm>
            <a:off x="11480800" y="479425"/>
            <a:ext cx="333375" cy="333375"/>
            <a:chOff x="0" y="0"/>
            <a:chExt cx="449943" cy="449943"/>
          </a:xfrm>
        </p:grpSpPr>
        <p:sp>
          <p:nvSpPr>
            <p:cNvPr id="19484" name="椭圆 7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85" name="等腰三角形 7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2" name="矩形 1"/>
          <p:cNvSpPr/>
          <p:nvPr/>
        </p:nvSpPr>
        <p:spPr>
          <a:xfrm>
            <a:off x="222250" y="1129706"/>
            <a:ext cx="11969750" cy="5408295"/>
          </a:xfrm>
          <a:prstGeom prst="rect">
            <a:avLst/>
          </a:prstGeom>
        </p:spPr>
        <p:txBody>
          <a:bodyPr wrap="square">
            <a:spAutoFit/>
          </a:bodyPr>
          <a:lstStyle/>
          <a:p>
            <a:pPr marL="285750" indent="-285750">
              <a:lnSpc>
                <a:spcPct val="160000"/>
              </a:lnSpc>
              <a:spcAft>
                <a:spcPts val="0"/>
              </a:spcAft>
              <a:buFont typeface="Wingdings" panose="05000000000000000000" charset="0"/>
              <a:buChar char="l"/>
            </a:pPr>
            <a:r>
              <a:rPr lang="zh-CN" altLang="en-US" kern="100" dirty="0">
                <a:latin typeface="等线" panose="02010600030101010101" pitchFamily="2" charset="-122"/>
                <a:ea typeface="等线" panose="02010600030101010101" pitchFamily="2" charset="-122"/>
                <a:cs typeface="Times New Roman" panose="02020603050405020304" pitchFamily="18" charset="0"/>
              </a:rPr>
              <a:t>其他设计思路：</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indent="266700">
              <a:lnSpc>
                <a:spcPct val="160000"/>
              </a:lnSpc>
              <a:spcAft>
                <a:spcPts val="0"/>
              </a:spcAft>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marL="342900" indent="-342900" algn="just">
              <a:lnSpc>
                <a:spcPct val="160000"/>
              </a:lnSpc>
              <a:spcAft>
                <a:spcPts val="0"/>
              </a:spcAft>
              <a:buAutoNum type="arabicPeriod"/>
            </a:pPr>
            <a:r>
              <a:rPr lang="zh-CN" altLang="en-US" kern="100" dirty="0">
                <a:latin typeface="等线" panose="02010600030101010101" pitchFamily="2" charset="-122"/>
                <a:ea typeface="等线" panose="02010600030101010101" pitchFamily="2" charset="-122"/>
                <a:cs typeface="Times New Roman" panose="02020603050405020304" pitchFamily="18" charset="0"/>
              </a:rPr>
              <a:t>只有</a:t>
            </a:r>
            <a:r>
              <a:rPr lang="en-US" altLang="zh-CN" kern="100" dirty="0">
                <a:latin typeface="等线" panose="02010600030101010101" pitchFamily="2" charset="-122"/>
                <a:ea typeface="等线" panose="02010600030101010101" pitchFamily="2" charset="-122"/>
                <a:cs typeface="Times New Roman" panose="02020603050405020304" pitchFamily="18" charset="0"/>
              </a:rPr>
              <a:t>CPU</a:t>
            </a:r>
            <a:r>
              <a:rPr lang="zh-CN" altLang="en-US" kern="100" dirty="0">
                <a:latin typeface="等线" panose="02010600030101010101" pitchFamily="2" charset="-122"/>
                <a:ea typeface="等线" panose="02010600030101010101" pitchFamily="2" charset="-122"/>
                <a:cs typeface="Times New Roman" panose="02020603050405020304" pitchFamily="18" charset="0"/>
              </a:rPr>
              <a:t>核心组成的节点</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60000"/>
              </a:lnSpc>
              <a:spcAft>
                <a:spcPts val="0"/>
              </a:spcAft>
              <a:buNone/>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a:t>
            </a:r>
            <a:r>
              <a:rPr lang="zh-CN" altLang="en-US" kern="100" dirty="0">
                <a:latin typeface="等线" panose="02010600030101010101" pitchFamily="2" charset="-122"/>
                <a:ea typeface="等线" panose="02010600030101010101" pitchFamily="2" charset="-122"/>
                <a:cs typeface="Times New Roman" panose="02020603050405020304" pitchFamily="18" charset="0"/>
              </a:rPr>
              <a:t>有利于编程</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60000"/>
              </a:lnSpc>
              <a:spcAft>
                <a:spcPts val="0"/>
              </a:spcAft>
              <a:buNone/>
            </a:pPr>
            <a:r>
              <a:rPr lang="zh-CN" altLang="en-US"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等线" panose="02010600030101010101" pitchFamily="2" charset="-122"/>
                <a:ea typeface="等线" panose="02010600030101010101" pitchFamily="2" charset="-122"/>
                <a:cs typeface="Times New Roman" panose="02020603050405020304" pitchFamily="18" charset="0"/>
              </a:rPr>
              <a:t>b)</a:t>
            </a:r>
            <a:r>
              <a:rPr lang="zh-CN" altLang="en-US" kern="100" dirty="0">
                <a:latin typeface="等线" panose="02010600030101010101" pitchFamily="2" charset="-122"/>
                <a:ea typeface="等线" panose="02010600030101010101" pitchFamily="2" charset="-122"/>
                <a:cs typeface="Times New Roman" panose="02020603050405020304" pitchFamily="18" charset="0"/>
              </a:rPr>
              <a:t>耗能高，在所需电力预算范围内无法达到预期的计算吞吐量</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60000"/>
              </a:lnSpc>
              <a:spcAft>
                <a:spcPts val="0"/>
              </a:spcAft>
              <a:buNone/>
            </a:pP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60000"/>
              </a:lnSpc>
              <a:spcAft>
                <a:spcPts val="0"/>
              </a:spcAft>
              <a:buNone/>
            </a:pPr>
            <a:r>
              <a:rPr lang="en-US" altLang="zh-CN" kern="100" dirty="0">
                <a:latin typeface="等线" panose="02010600030101010101" pitchFamily="2" charset="-122"/>
                <a:ea typeface="等线" panose="02010600030101010101" pitchFamily="2" charset="-122"/>
                <a:cs typeface="Times New Roman" panose="02020603050405020304" pitchFamily="18" charset="0"/>
              </a:rPr>
              <a:t>2.  </a:t>
            </a:r>
            <a:r>
              <a:rPr lang="zh-CN" altLang="en-US" kern="100" dirty="0">
                <a:latin typeface="等线" panose="02010600030101010101" pitchFamily="2" charset="-122"/>
                <a:ea typeface="等线" panose="02010600030101010101" pitchFamily="2" charset="-122"/>
                <a:cs typeface="Times New Roman" panose="02020603050405020304" pitchFamily="18" charset="0"/>
              </a:rPr>
              <a:t>使用外部</a:t>
            </a:r>
            <a:r>
              <a:rPr lang="en-US" altLang="zh-CN" kern="100" dirty="0">
                <a:latin typeface="等线" panose="02010600030101010101" pitchFamily="2" charset="-122"/>
                <a:ea typeface="等线" panose="02010600030101010101" pitchFamily="2" charset="-122"/>
                <a:cs typeface="Times New Roman" panose="02020603050405020304" pitchFamily="18" charset="0"/>
              </a:rPr>
              <a:t>GPU</a:t>
            </a:r>
            <a:r>
              <a:rPr lang="zh-CN" altLang="en-US" kern="100" dirty="0">
                <a:latin typeface="等线" panose="02010600030101010101" pitchFamily="2" charset="-122"/>
                <a:ea typeface="等线" panose="02010600030101010101" pitchFamily="2" charset="-122"/>
                <a:cs typeface="Times New Roman" panose="02020603050405020304" pitchFamily="18" charset="0"/>
              </a:rPr>
              <a:t>，而不是集成</a:t>
            </a:r>
            <a:r>
              <a:rPr lang="en-US" altLang="zh-CN" kern="100" dirty="0">
                <a:latin typeface="等线" panose="02010600030101010101" pitchFamily="2" charset="-122"/>
                <a:ea typeface="等线" panose="02010600030101010101" pitchFamily="2" charset="-122"/>
                <a:cs typeface="Times New Roman" panose="02020603050405020304" pitchFamily="18" charset="0"/>
              </a:rPr>
              <a:t>CPU-GPU</a:t>
            </a:r>
            <a:r>
              <a:rPr lang="zh-CN" altLang="en-US" kern="100" dirty="0">
                <a:latin typeface="等线" panose="02010600030101010101" pitchFamily="2" charset="-122"/>
                <a:ea typeface="等线" panose="02010600030101010101" pitchFamily="2" charset="-122"/>
                <a:cs typeface="Times New Roman" panose="02020603050405020304" pitchFamily="18" charset="0"/>
              </a:rPr>
              <a:t>。集成</a:t>
            </a:r>
            <a:r>
              <a:rPr lang="en-US" altLang="zh-CN" kern="100" dirty="0">
                <a:latin typeface="等线" panose="02010600030101010101" pitchFamily="2" charset="-122"/>
                <a:ea typeface="等线" panose="02010600030101010101" pitchFamily="2" charset="-122"/>
                <a:cs typeface="Times New Roman" panose="02020603050405020304" pitchFamily="18" charset="0"/>
              </a:rPr>
              <a:t>CPU-GPU</a:t>
            </a:r>
            <a:r>
              <a:rPr lang="zh-CN" altLang="en-US" kern="100" dirty="0">
                <a:latin typeface="等线" panose="02010600030101010101" pitchFamily="2" charset="-122"/>
                <a:ea typeface="等线" panose="02010600030101010101" pitchFamily="2" charset="-122"/>
                <a:cs typeface="Times New Roman" panose="02020603050405020304" pitchFamily="18" charset="0"/>
              </a:rPr>
              <a:t>的优势如下：</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60000"/>
              </a:lnSpc>
              <a:spcAft>
                <a:spcPts val="0"/>
              </a:spcAft>
              <a:buNone/>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a)降低数据传输的能耗、延迟</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60000"/>
              </a:lnSpc>
              <a:spcAft>
                <a:spcPts val="0"/>
              </a:spcAft>
              <a:buNone/>
            </a:pPr>
            <a:r>
              <a:rPr lang="en-US" altLang="zh-CN" kern="100" dirty="0">
                <a:latin typeface="等线" panose="02010600030101010101" pitchFamily="2" charset="-122"/>
                <a:ea typeface="等线" panose="02010600030101010101" pitchFamily="2" charset="-122"/>
                <a:cs typeface="Times New Roman" panose="02020603050405020304" pitchFamily="18" charset="0"/>
              </a:rPr>
              <a:t>      b)更容易动态切换功耗，检测此时何种计算占主要部分，并动态调整功耗给优先级高的进程</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60000"/>
              </a:lnSpc>
              <a:spcAft>
                <a:spcPts val="0"/>
              </a:spcAft>
              <a:buNone/>
            </a:pPr>
            <a:r>
              <a:rPr lang="en-US" altLang="zh-CN" kern="100" dirty="0">
                <a:latin typeface="等线" panose="02010600030101010101" pitchFamily="2" charset="-122"/>
                <a:ea typeface="等线" panose="02010600030101010101" pitchFamily="2" charset="-122"/>
                <a:cs typeface="Times New Roman" panose="02020603050405020304" pitchFamily="18" charset="0"/>
              </a:rPr>
              <a:t>      c)避免显示的同步操作（如消息发送、接受），降低编程复杂性</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60000"/>
              </a:lnSpc>
              <a:spcAft>
                <a:spcPts val="0"/>
              </a:spcAft>
              <a:buNone/>
            </a:pPr>
            <a:r>
              <a:rPr lang="en-US" altLang="zh-CN" kern="100" dirty="0">
                <a:latin typeface="等线" panose="02010600030101010101" pitchFamily="2" charset="-122"/>
                <a:ea typeface="等线" panose="02010600030101010101" pitchFamily="2" charset="-122"/>
                <a:cs typeface="Times New Roman" panose="02020603050405020304" pitchFamily="18" charset="0"/>
              </a:rPr>
              <a:t>      d)更高的性能/面积比</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60000"/>
              </a:lnSpc>
              <a:spcAft>
                <a:spcPts val="0"/>
              </a:spcAft>
              <a:buNone/>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59"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60"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rgbClr val="FFFFFF"/>
                </a:solidFill>
                <a:latin typeface="微软雅黑" panose="020B0503020204020204" pitchFamily="34" charset="-122"/>
                <a:ea typeface="微软雅黑" panose="020B0503020204020204" pitchFamily="34" charset="-122"/>
              </a:rPr>
              <a:t>3</a:t>
            </a:r>
            <a:endParaRPr lang="en-US" altLang="zh-CN" sz="2800" b="1" dirty="0">
              <a:solidFill>
                <a:srgbClr val="FFFFFF"/>
              </a:solidFill>
              <a:latin typeface="微软雅黑" panose="020B0503020204020204" pitchFamily="34" charset="-122"/>
              <a:ea typeface="微软雅黑" panose="020B0503020204020204" pitchFamily="34" charset="-122"/>
            </a:endParaRPr>
          </a:p>
        </p:txBody>
      </p:sp>
      <p:sp>
        <p:nvSpPr>
          <p:cNvPr id="19461" name="矩形 6"/>
          <p:cNvSpPr>
            <a:spLocks noChangeArrowheads="1"/>
          </p:cNvSpPr>
          <p:nvPr/>
        </p:nvSpPr>
        <p:spPr bwMode="auto">
          <a:xfrm>
            <a:off x="817563" y="423863"/>
            <a:ext cx="31572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sym typeface="+mn-ea"/>
              </a:rPr>
              <a:t>APUs—</a:t>
            </a:r>
            <a:r>
              <a:rPr lang="zh-CN" altLang="en-US" sz="2400" b="1" dirty="0">
                <a:solidFill>
                  <a:schemeClr val="bg1"/>
                </a:solidFill>
                <a:latin typeface="微软雅黑" panose="020B0503020204020204" pitchFamily="34" charset="-122"/>
                <a:ea typeface="微软雅黑" panose="020B0503020204020204" pitchFamily="34" charset="-122"/>
                <a:sym typeface="+mn-ea"/>
              </a:rPr>
              <a:t>实现异构计算</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19483" name="组合 73"/>
          <p:cNvGrpSpPr/>
          <p:nvPr/>
        </p:nvGrpSpPr>
        <p:grpSpPr bwMode="auto">
          <a:xfrm>
            <a:off x="11480800" y="479425"/>
            <a:ext cx="333375" cy="333375"/>
            <a:chOff x="0" y="0"/>
            <a:chExt cx="449943" cy="449943"/>
          </a:xfrm>
        </p:grpSpPr>
        <p:sp>
          <p:nvSpPr>
            <p:cNvPr id="19484" name="椭圆 7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85" name="等腰三角形 7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2" name="矩形 1"/>
          <p:cNvSpPr/>
          <p:nvPr/>
        </p:nvSpPr>
        <p:spPr>
          <a:xfrm>
            <a:off x="111125" y="1137961"/>
            <a:ext cx="11969750" cy="5185410"/>
          </a:xfrm>
          <a:prstGeom prst="rect">
            <a:avLst/>
          </a:prstGeom>
        </p:spPr>
        <p:txBody>
          <a:bodyPr wrap="square">
            <a:spAutoFit/>
          </a:bodyPr>
          <a:lstStyle/>
          <a:p>
            <a:pPr marL="285750" indent="-285750">
              <a:lnSpc>
                <a:spcPct val="280000"/>
              </a:lnSpc>
              <a:spcAft>
                <a:spcPts val="0"/>
              </a:spcAft>
              <a:buFont typeface="Wingdings" panose="05000000000000000000" charset="0"/>
              <a:buChar char="l"/>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提高</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APU</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运行效率</a:t>
            </a:r>
            <a:endParaRPr lang="zh-CN" altLang="en-US" sz="1800" kern="100" dirty="0">
              <a:latin typeface="等线" panose="02010600030101010101" pitchFamily="2" charset="-122"/>
              <a:ea typeface="等线" panose="02010600030101010101" pitchFamily="2" charset="-122"/>
              <a:cs typeface="Times New Roman" panose="02020603050405020304" pitchFamily="18" charset="0"/>
            </a:endParaRPr>
          </a:p>
          <a:p>
            <a:pPr marL="342900" indent="-342900">
              <a:lnSpc>
                <a:spcPct val="280000"/>
              </a:lnSpc>
              <a:spcAft>
                <a:spcPts val="0"/>
              </a:spcAft>
              <a:buFont typeface="Wingdings" panose="05000000000000000000" charset="0"/>
              <a:buAutoNum type="arabicPeriod"/>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同步机制由于节点中的</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CPU</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GPU</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全部共享同一地址空间，传统基于</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CPU</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的同步机制会严重影响</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GPU</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的吞吐量的效率，因此提出了一种新的同步机制</a:t>
            </a:r>
            <a:r>
              <a:rPr lang="zh-CN" altLang="en-US" sz="1800" b="1" kern="100" dirty="0">
                <a:solidFill>
                  <a:srgbClr val="004D86"/>
                </a:solidFill>
                <a:latin typeface="等线" panose="02010600030101010101" pitchFamily="2" charset="-122"/>
                <a:ea typeface="等线" panose="02010600030101010101" pitchFamily="2" charset="-122"/>
                <a:cs typeface="Times New Roman" panose="02020603050405020304" pitchFamily="18" charset="0"/>
              </a:rPr>
              <a:t>QuickRelease</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，实现了GPU线程间的轻量级同步。</a:t>
            </a:r>
            <a:endParaRPr lang="zh-CN" altLang="en-US" sz="1800" kern="100" dirty="0">
              <a:latin typeface="等线" panose="02010600030101010101" pitchFamily="2" charset="-122"/>
              <a:ea typeface="等线" panose="02010600030101010101" pitchFamily="2" charset="-122"/>
              <a:cs typeface="Times New Roman" panose="02020603050405020304" pitchFamily="18" charset="0"/>
            </a:endParaRPr>
          </a:p>
          <a:p>
            <a:pPr marL="342900" indent="-342900">
              <a:lnSpc>
                <a:spcPct val="280000"/>
              </a:lnSpc>
              <a:spcAft>
                <a:spcPts val="0"/>
              </a:spcAft>
              <a:buFont typeface="Wingdings" panose="05000000000000000000" charset="0"/>
              <a:buAutoNum type="arabicPeriod"/>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定义了内存一致性模型</a:t>
            </a:r>
            <a:r>
              <a:rPr lang="zh-CN" altLang="en-US" sz="1800" b="1" kern="100" dirty="0">
                <a:solidFill>
                  <a:srgbClr val="004D86"/>
                </a:solidFill>
                <a:latin typeface="等线" panose="02010600030101010101" pitchFamily="2" charset="-122"/>
                <a:ea typeface="等线" panose="02010600030101010101" pitchFamily="2" charset="-122"/>
                <a:cs typeface="Times New Roman" panose="02020603050405020304" pitchFamily="18" charset="0"/>
              </a:rPr>
              <a:t>HRF（heterogeneous-race-free）</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，给编程人员提供了良好的管理内存空间的工具</a:t>
            </a:r>
            <a:endParaRPr lang="zh-CN" altLang="en-US" sz="1800" kern="100" dirty="0">
              <a:latin typeface="等线" panose="02010600030101010101" pitchFamily="2" charset="-122"/>
              <a:ea typeface="等线" panose="02010600030101010101" pitchFamily="2" charset="-122"/>
              <a:cs typeface="Times New Roman" panose="02020603050405020304" pitchFamily="18" charset="0"/>
            </a:endParaRPr>
          </a:p>
          <a:p>
            <a:pPr marL="342900" indent="-342900">
              <a:lnSpc>
                <a:spcPct val="280000"/>
              </a:lnSpc>
              <a:spcAft>
                <a:spcPts val="0"/>
              </a:spcAft>
              <a:buFont typeface="Wingdings" panose="05000000000000000000" charset="0"/>
              <a:buAutoNum type="arabicPeriod"/>
            </a:pP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提出了异构系统一致性协议</a:t>
            </a:r>
            <a:r>
              <a:rPr lang="zh-CN" altLang="en-US" sz="1800" b="1" kern="100" dirty="0">
                <a:solidFill>
                  <a:srgbClr val="004D86"/>
                </a:solidFill>
                <a:latin typeface="等线" panose="02010600030101010101" pitchFamily="2" charset="-122"/>
                <a:ea typeface="等线" panose="02010600030101010101" pitchFamily="2" charset="-122"/>
                <a:cs typeface="Times New Roman" panose="02020603050405020304" pitchFamily="18" charset="0"/>
              </a:rPr>
              <a:t>HSC（heterogeneous system coherence）</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，在区域上（如1KB）管理一致性，而不是缓存块上（64B）管理一致性</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60000"/>
              </a:lnSpc>
              <a:spcAft>
                <a:spcPts val="0"/>
              </a:spcAft>
              <a:buNone/>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59"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60"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rgbClr val="FFFFFF"/>
                </a:solidFill>
                <a:latin typeface="微软雅黑" panose="020B0503020204020204" pitchFamily="34" charset="-122"/>
                <a:ea typeface="微软雅黑" panose="020B0503020204020204" pitchFamily="34" charset="-122"/>
              </a:rPr>
              <a:t>4</a:t>
            </a:r>
            <a:endParaRPr lang="en-US" altLang="zh-CN" sz="2800" b="1" dirty="0">
              <a:solidFill>
                <a:srgbClr val="FFFFFF"/>
              </a:solidFill>
              <a:latin typeface="微软雅黑" panose="020B0503020204020204" pitchFamily="34" charset="-122"/>
              <a:ea typeface="微软雅黑" panose="020B0503020204020204" pitchFamily="34" charset="-122"/>
            </a:endParaRPr>
          </a:p>
        </p:txBody>
      </p:sp>
      <p:sp>
        <p:nvSpPr>
          <p:cNvPr id="19461" name="矩形 6"/>
          <p:cNvSpPr>
            <a:spLocks noChangeArrowheads="1"/>
          </p:cNvSpPr>
          <p:nvPr/>
        </p:nvSpPr>
        <p:spPr bwMode="auto">
          <a:xfrm>
            <a:off x="817563" y="423863"/>
            <a:ext cx="2316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异构的内存模型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19483" name="组合 73"/>
          <p:cNvGrpSpPr/>
          <p:nvPr/>
        </p:nvGrpSpPr>
        <p:grpSpPr bwMode="auto">
          <a:xfrm>
            <a:off x="11480800" y="479425"/>
            <a:ext cx="333375" cy="333375"/>
            <a:chOff x="0" y="0"/>
            <a:chExt cx="449943" cy="449943"/>
          </a:xfrm>
        </p:grpSpPr>
        <p:sp>
          <p:nvSpPr>
            <p:cNvPr id="19484" name="椭圆 7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85" name="等腰三角形 7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2" name="矩形 1"/>
          <p:cNvSpPr/>
          <p:nvPr/>
        </p:nvSpPr>
        <p:spPr>
          <a:xfrm>
            <a:off x="222250" y="1137326"/>
            <a:ext cx="11969750" cy="4965065"/>
          </a:xfrm>
          <a:prstGeom prst="rect">
            <a:avLst/>
          </a:prstGeom>
        </p:spPr>
        <p:txBody>
          <a:bodyPr wrap="square">
            <a:spAutoFit/>
          </a:bodyPr>
          <a:lstStyle/>
          <a:p>
            <a:pPr marL="285750" indent="-285750">
              <a:lnSpc>
                <a:spcPct val="160000"/>
              </a:lnSpc>
              <a:spcAft>
                <a:spcPts val="0"/>
              </a:spcAft>
              <a:buFont typeface="Wingdings" panose="05000000000000000000" charset="0"/>
              <a:buChar char="l"/>
            </a:pPr>
            <a:r>
              <a:rPr lang="en-US" altLang="zh-CN" kern="100" dirty="0">
                <a:latin typeface="等线" panose="02010600030101010101" pitchFamily="2" charset="-122"/>
                <a:ea typeface="等线" panose="02010600030101010101" pitchFamily="2" charset="-122"/>
                <a:cs typeface="Times New Roman" panose="02020603050405020304" pitchFamily="18" charset="0"/>
              </a:rPr>
              <a:t>E</a:t>
            </a:r>
            <a:r>
              <a:rPr lang="zh-CN" altLang="en-US" kern="100" dirty="0">
                <a:latin typeface="等线" panose="02010600030101010101" pitchFamily="2" charset="-122"/>
                <a:ea typeface="等线" panose="02010600030101010101" pitchFamily="2" charset="-122"/>
                <a:cs typeface="Times New Roman" panose="02020603050405020304" pitchFamily="18" charset="0"/>
              </a:rPr>
              <a:t>级超算对内存容量和带宽的要求</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marL="0" indent="0">
              <a:lnSpc>
                <a:spcPct val="160000"/>
              </a:lnSpc>
              <a:spcAft>
                <a:spcPts val="0"/>
              </a:spcAft>
              <a:buFont typeface="Wingdings" panose="05000000000000000000" charset="0"/>
              <a:buNone/>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kern="100" dirty="0">
                <a:latin typeface="等线" panose="02010600030101010101" pitchFamily="2" charset="-122"/>
                <a:ea typeface="等线" panose="02010600030101010101" pitchFamily="2" charset="-122"/>
                <a:cs typeface="Times New Roman" panose="02020603050405020304" pitchFamily="18" charset="0"/>
              </a:rPr>
              <a:t>每个节点需要达到</a:t>
            </a:r>
            <a:r>
              <a:rPr lang="en-US" altLang="zh-CN" kern="100" dirty="0">
                <a:latin typeface="等线" panose="02010600030101010101" pitchFamily="2" charset="-122"/>
                <a:ea typeface="等线" panose="02010600030101010101" pitchFamily="2" charset="-122"/>
                <a:cs typeface="Times New Roman" panose="02020603050405020304" pitchFamily="18" charset="0"/>
              </a:rPr>
              <a:t>4TB</a:t>
            </a:r>
            <a:r>
              <a:rPr lang="zh-CN" altLang="en-US" kern="100" dirty="0">
                <a:latin typeface="等线" panose="02010600030101010101" pitchFamily="2" charset="-122"/>
                <a:ea typeface="等线" panose="02010600030101010101" pitchFamily="2" charset="-122"/>
                <a:cs typeface="Times New Roman" panose="02020603050405020304" pitchFamily="18" charset="0"/>
              </a:rPr>
              <a:t>的带宽，</a:t>
            </a:r>
            <a:r>
              <a:rPr lang="en-US" altLang="zh-CN" kern="100" dirty="0">
                <a:latin typeface="等线" panose="02010600030101010101" pitchFamily="2" charset="-122"/>
                <a:ea typeface="等线" panose="02010600030101010101" pitchFamily="2" charset="-122"/>
                <a:cs typeface="Times New Roman" panose="02020603050405020304" pitchFamily="18" charset="0"/>
              </a:rPr>
              <a:t>1TB</a:t>
            </a:r>
            <a:r>
              <a:rPr lang="zh-CN" altLang="en-US" kern="100" dirty="0">
                <a:latin typeface="等线" panose="02010600030101010101" pitchFamily="2" charset="-122"/>
                <a:ea typeface="等线" panose="02010600030101010101" pitchFamily="2" charset="-122"/>
                <a:cs typeface="Times New Roman" panose="02020603050405020304" pitchFamily="18" charset="0"/>
              </a:rPr>
              <a:t>的内存容量</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zh-CN" altLang="en-US" kern="100" dirty="0">
                <a:latin typeface="等线" panose="02010600030101010101" pitchFamily="2" charset="-122"/>
                <a:ea typeface="等线" panose="02010600030101010101" pitchFamily="2" charset="-122"/>
                <a:cs typeface="Times New Roman" panose="02020603050405020304" pitchFamily="18" charset="0"/>
              </a:rPr>
              <a:t>内存容量很难实现</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60000"/>
              </a:lnSpc>
              <a:spcAft>
                <a:spcPts val="0"/>
              </a:spcAft>
              <a:buFont typeface="Wingdings" panose="05000000000000000000" charset="0"/>
              <a:buChar char="l"/>
            </a:pPr>
            <a:r>
              <a:rPr lang="zh-CN" altLang="en-US" kern="100" dirty="0">
                <a:latin typeface="等线" panose="02010600030101010101" pitchFamily="2" charset="-122"/>
                <a:ea typeface="等线" panose="02010600030101010101" pitchFamily="2" charset="-122"/>
                <a:cs typeface="Times New Roman" panose="02020603050405020304" pitchFamily="18" charset="0"/>
              </a:rPr>
              <a:t>两层存储架构模型</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60000"/>
              </a:lnSpc>
              <a:spcAft>
                <a:spcPts val="0"/>
              </a:spcAft>
              <a:buFont typeface="Wingdings" panose="05000000000000000000" charset="0"/>
              <a:buChar char="l"/>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60000"/>
              </a:lnSpc>
              <a:spcAft>
                <a:spcPts val="0"/>
              </a:spcAft>
              <a:buFont typeface="Wingdings" panose="05000000000000000000" charset="0"/>
              <a:buChar char="l"/>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60000"/>
              </a:lnSpc>
              <a:spcAft>
                <a:spcPts val="0"/>
              </a:spcAft>
              <a:buFont typeface="Wingdings" panose="05000000000000000000" charset="0"/>
              <a:buChar char="l"/>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60000"/>
              </a:lnSpc>
              <a:spcAft>
                <a:spcPts val="0"/>
              </a:spcAft>
              <a:buFont typeface="Wingdings" panose="05000000000000000000" charset="0"/>
              <a:buChar char="l"/>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60000"/>
              </a:lnSpc>
              <a:spcAft>
                <a:spcPts val="0"/>
              </a:spcAft>
              <a:buFont typeface="Wingdings" panose="05000000000000000000" charset="0"/>
              <a:buChar char="l"/>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60000"/>
              </a:lnSpc>
              <a:spcAft>
                <a:spcPts val="0"/>
              </a:spcAft>
              <a:buFont typeface="Wingdings" panose="05000000000000000000" charset="0"/>
              <a:buChar char="l"/>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0" indent="0" algn="ctr">
              <a:lnSpc>
                <a:spcPct val="160000"/>
              </a:lnSpc>
              <a:spcAft>
                <a:spcPts val="0"/>
              </a:spcAft>
              <a:buFont typeface="Wingdings" panose="05000000000000000000" charset="0"/>
              <a:buNone/>
            </a:pPr>
            <a:r>
              <a:rPr lang="zh-CN" altLang="en-US" kern="100" dirty="0">
                <a:latin typeface="等线" panose="02010600030101010101" pitchFamily="2" charset="-122"/>
                <a:ea typeface="等线" panose="02010600030101010101" pitchFamily="2" charset="-122"/>
                <a:cs typeface="Times New Roman" panose="02020603050405020304" pitchFamily="18" charset="0"/>
              </a:rPr>
              <a:t>第一层：</a:t>
            </a:r>
            <a:r>
              <a:rPr lang="en-US" altLang="zh-CN" kern="100" dirty="0">
                <a:latin typeface="等线" panose="02010600030101010101" pitchFamily="2" charset="-122"/>
                <a:ea typeface="等线" panose="02010600030101010101" pitchFamily="2" charset="-122"/>
                <a:cs typeface="Times New Roman" panose="02020603050405020304" pitchFamily="18" charset="0"/>
              </a:rPr>
              <a:t>3D-DRAM </a:t>
            </a:r>
            <a:r>
              <a:rPr lang="zh-CN" altLang="en-US" kern="100" dirty="0">
                <a:latin typeface="等线" panose="02010600030101010101" pitchFamily="2" charset="-122"/>
                <a:ea typeface="等线" panose="02010600030101010101" pitchFamily="2" charset="-122"/>
                <a:cs typeface="Times New Roman" panose="02020603050405020304" pitchFamily="18" charset="0"/>
              </a:rPr>
              <a:t>（高带宽）</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kern="100" dirty="0">
                <a:latin typeface="等线" panose="02010600030101010101" pitchFamily="2" charset="-122"/>
                <a:ea typeface="等线" panose="02010600030101010101" pitchFamily="2" charset="-122"/>
                <a:cs typeface="Times New Roman" panose="02020603050405020304" pitchFamily="18" charset="0"/>
              </a:rPr>
              <a:t>第二层：</a:t>
            </a:r>
            <a:r>
              <a:rPr lang="en-US" altLang="zh-CN" kern="100" dirty="0">
                <a:latin typeface="等线" panose="02010600030101010101" pitchFamily="2" charset="-122"/>
                <a:ea typeface="等线" panose="02010600030101010101" pitchFamily="2" charset="-122"/>
                <a:cs typeface="Times New Roman" panose="02020603050405020304" pitchFamily="18" charset="0"/>
              </a:rPr>
              <a:t>off-package NVRAM</a:t>
            </a:r>
            <a:r>
              <a:rPr lang="zh-CN" altLang="en-US" kern="100" dirty="0">
                <a:latin typeface="等线" panose="02010600030101010101" pitchFamily="2" charset="-122"/>
                <a:ea typeface="等线" panose="02010600030101010101" pitchFamily="2" charset="-122"/>
                <a:cs typeface="Times New Roman" panose="02020603050405020304" pitchFamily="18" charset="0"/>
              </a:rPr>
              <a:t>（高容量）</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60000"/>
              </a:lnSpc>
              <a:spcAft>
                <a:spcPts val="0"/>
              </a:spcAft>
              <a:buFont typeface="Wingdings" panose="05000000000000000000" charset="0"/>
              <a:buChar char="l"/>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3017520" y="2560320"/>
            <a:ext cx="6157595" cy="24695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59"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60"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rgbClr val="FFFFFF"/>
                </a:solidFill>
                <a:latin typeface="微软雅黑" panose="020B0503020204020204" pitchFamily="34" charset="-122"/>
                <a:ea typeface="微软雅黑" panose="020B0503020204020204" pitchFamily="34" charset="-122"/>
              </a:rPr>
              <a:t>4</a:t>
            </a:r>
            <a:endParaRPr lang="en-US" altLang="zh-CN" sz="2800" b="1" dirty="0">
              <a:solidFill>
                <a:srgbClr val="FFFFFF"/>
              </a:solidFill>
              <a:latin typeface="微软雅黑" panose="020B0503020204020204" pitchFamily="34" charset="-122"/>
              <a:ea typeface="微软雅黑" panose="020B0503020204020204" pitchFamily="34" charset="-122"/>
            </a:endParaRPr>
          </a:p>
        </p:txBody>
      </p:sp>
      <p:sp>
        <p:nvSpPr>
          <p:cNvPr id="19461" name="矩形 6"/>
          <p:cNvSpPr>
            <a:spLocks noChangeArrowheads="1"/>
          </p:cNvSpPr>
          <p:nvPr/>
        </p:nvSpPr>
        <p:spPr bwMode="auto">
          <a:xfrm>
            <a:off x="817563" y="423863"/>
            <a:ext cx="2316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异构的内存模型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19483" name="组合 73"/>
          <p:cNvGrpSpPr/>
          <p:nvPr/>
        </p:nvGrpSpPr>
        <p:grpSpPr bwMode="auto">
          <a:xfrm>
            <a:off x="11480800" y="479425"/>
            <a:ext cx="333375" cy="333375"/>
            <a:chOff x="0" y="0"/>
            <a:chExt cx="449943" cy="449943"/>
          </a:xfrm>
        </p:grpSpPr>
        <p:sp>
          <p:nvSpPr>
            <p:cNvPr id="19484" name="椭圆 7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85" name="等腰三角形 7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2" name="矩形 1"/>
          <p:cNvSpPr/>
          <p:nvPr/>
        </p:nvSpPr>
        <p:spPr>
          <a:xfrm>
            <a:off x="111125" y="1129706"/>
            <a:ext cx="11969750" cy="5408295"/>
          </a:xfrm>
          <a:prstGeom prst="rect">
            <a:avLst/>
          </a:prstGeom>
        </p:spPr>
        <p:txBody>
          <a:bodyPr wrap="square">
            <a:spAutoFit/>
          </a:bodyPr>
          <a:lstStyle/>
          <a:p>
            <a:pPr marL="285750" indent="-285750">
              <a:lnSpc>
                <a:spcPct val="160000"/>
              </a:lnSpc>
              <a:spcAft>
                <a:spcPts val="0"/>
              </a:spcAft>
              <a:buFont typeface="Wingdings" panose="05000000000000000000" charset="0"/>
              <a:buChar char="l"/>
            </a:pPr>
            <a:r>
              <a:rPr lang="zh-CN" kern="100" dirty="0">
                <a:latin typeface="等线" panose="02010600030101010101" pitchFamily="2" charset="-122"/>
                <a:ea typeface="等线" panose="02010600030101010101" pitchFamily="2" charset="-122"/>
                <a:cs typeface="Times New Roman" panose="02020603050405020304" pitchFamily="18" charset="0"/>
              </a:rPr>
              <a:t>两层存储架构模型的内存访问机制</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marL="0" indent="0">
              <a:lnSpc>
                <a:spcPct val="160000"/>
              </a:lnSpc>
              <a:spcAft>
                <a:spcPts val="0"/>
              </a:spcAft>
              <a:buFont typeface="Wingdings" panose="05000000000000000000" charset="0"/>
              <a:buNone/>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marL="0" indent="0">
              <a:lnSpc>
                <a:spcPct val="160000"/>
              </a:lnSpc>
              <a:spcAft>
                <a:spcPts val="0"/>
              </a:spcAft>
              <a:buFont typeface="Wingdings" panose="05000000000000000000" charset="0"/>
              <a:buNone/>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60000"/>
              </a:lnSpc>
              <a:spcAft>
                <a:spcPts val="0"/>
              </a:spcAft>
              <a:buFont typeface="Wingdings" panose="05000000000000000000" charset="0"/>
              <a:buChar char="l"/>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60000"/>
              </a:lnSpc>
              <a:spcAft>
                <a:spcPts val="0"/>
              </a:spcAft>
              <a:buFont typeface="Wingdings" panose="05000000000000000000" charset="0"/>
              <a:buChar char="l"/>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60000"/>
              </a:lnSpc>
              <a:spcAft>
                <a:spcPts val="0"/>
              </a:spcAft>
              <a:buFont typeface="Wingdings" panose="05000000000000000000" charset="0"/>
              <a:buChar char="l"/>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60000"/>
              </a:lnSpc>
              <a:spcAft>
                <a:spcPts val="0"/>
              </a:spcAft>
              <a:buFont typeface="Wingdings" panose="05000000000000000000" charset="0"/>
              <a:buChar char="l"/>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0" indent="0">
              <a:lnSpc>
                <a:spcPct val="160000"/>
              </a:lnSpc>
              <a:spcAft>
                <a:spcPts val="0"/>
              </a:spcAft>
              <a:buFont typeface="Wingdings" panose="05000000000000000000" charset="0"/>
              <a:buNone/>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0" indent="0">
              <a:lnSpc>
                <a:spcPct val="160000"/>
              </a:lnSpc>
              <a:spcAft>
                <a:spcPts val="0"/>
              </a:spcAft>
              <a:buFont typeface="Wingdings" panose="05000000000000000000" charset="0"/>
              <a:buNone/>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0" indent="0">
              <a:lnSpc>
                <a:spcPct val="160000"/>
              </a:lnSpc>
              <a:spcAft>
                <a:spcPts val="0"/>
              </a:spcAft>
              <a:buFont typeface="Wingdings" panose="05000000000000000000" charset="0"/>
              <a:buNone/>
            </a:pPr>
            <a:r>
              <a:rPr lang="en-US" altLang="zh-CN" kern="100" dirty="0">
                <a:latin typeface="等线" panose="02010600030101010101" pitchFamily="2" charset="-122"/>
                <a:ea typeface="等线" panose="02010600030101010101" pitchFamily="2" charset="-122"/>
                <a:cs typeface="Times New Roman" panose="02020603050405020304" pitchFamily="18" charset="0"/>
              </a:rPr>
              <a:t>	1.</a:t>
            </a:r>
            <a:r>
              <a:rPr lang="zh-CN" altLang="en-US" kern="100" dirty="0">
                <a:latin typeface="等线" panose="02010600030101010101" pitchFamily="2" charset="-122"/>
                <a:ea typeface="等线" panose="02010600030101010101" pitchFamily="2" charset="-122"/>
                <a:cs typeface="Times New Roman" panose="02020603050405020304" pitchFamily="18" charset="0"/>
              </a:rPr>
              <a:t>将</a:t>
            </a:r>
            <a:r>
              <a:rPr lang="en-US" altLang="zh-CN" kern="100" dirty="0">
                <a:latin typeface="等线" panose="02010600030101010101" pitchFamily="2" charset="-122"/>
                <a:ea typeface="等线" panose="02010600030101010101" pitchFamily="2" charset="-122"/>
                <a:cs typeface="Times New Roman" panose="02020603050405020304" pitchFamily="18" charset="0"/>
              </a:rPr>
              <a:t>3D-DRAM</a:t>
            </a:r>
            <a:r>
              <a:rPr lang="zh-CN" altLang="en-US" kern="100" dirty="0">
                <a:latin typeface="等线" panose="02010600030101010101" pitchFamily="2" charset="-122"/>
                <a:ea typeface="等线" panose="02010600030101010101" pitchFamily="2" charset="-122"/>
                <a:cs typeface="Times New Roman" panose="02020603050405020304" pitchFamily="18" charset="0"/>
              </a:rPr>
              <a:t>视为传统的</a:t>
            </a:r>
            <a:r>
              <a:rPr lang="en-US" altLang="zh-CN" kern="100" dirty="0">
                <a:latin typeface="等线" panose="02010600030101010101" pitchFamily="2" charset="-122"/>
                <a:ea typeface="等线" panose="02010600030101010101" pitchFamily="2" charset="-122"/>
                <a:cs typeface="Times New Roman" panose="02020603050405020304" pitchFamily="18" charset="0"/>
              </a:rPr>
              <a:t>cache</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0" indent="0">
              <a:lnSpc>
                <a:spcPct val="160000"/>
              </a:lnSpc>
              <a:spcAft>
                <a:spcPts val="0"/>
              </a:spcAft>
              <a:buFont typeface="Wingdings" panose="05000000000000000000" charset="0"/>
              <a:buNone/>
            </a:pPr>
            <a:r>
              <a:rPr lang="en-US" altLang="zh-CN" kern="100" dirty="0">
                <a:latin typeface="等线" panose="02010600030101010101" pitchFamily="2" charset="-122"/>
                <a:ea typeface="等线" panose="02010600030101010101" pitchFamily="2" charset="-122"/>
                <a:cs typeface="Times New Roman" panose="02020603050405020304" pitchFamily="18" charset="0"/>
              </a:rPr>
              <a:t>	2.</a:t>
            </a:r>
            <a:r>
              <a:rPr lang="zh-CN" altLang="en-US" kern="100" dirty="0">
                <a:latin typeface="等线" panose="02010600030101010101" pitchFamily="2" charset="-122"/>
                <a:ea typeface="等线" panose="02010600030101010101" pitchFamily="2" charset="-122"/>
                <a:cs typeface="Times New Roman" panose="02020603050405020304" pitchFamily="18" charset="0"/>
              </a:rPr>
              <a:t>将异构内存公开给软件级别，方便显示管理内存。</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60000"/>
              </a:lnSpc>
              <a:spcAft>
                <a:spcPts val="0"/>
              </a:spcAft>
              <a:buFont typeface="Wingdings" panose="05000000000000000000" charset="0"/>
              <a:buChar char="l"/>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2863850" y="1704340"/>
            <a:ext cx="6157595" cy="24695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平行四边形 3"/>
          <p:cNvSpPr>
            <a:spLocks noChangeArrowheads="1"/>
          </p:cNvSpPr>
          <p:nvPr/>
        </p:nvSpPr>
        <p:spPr bwMode="auto">
          <a:xfrm>
            <a:off x="603250" y="363538"/>
            <a:ext cx="11588750"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59" name="平行四边形 4"/>
          <p:cNvSpPr>
            <a:spLocks noChangeArrowheads="1"/>
          </p:cNvSpPr>
          <p:nvPr/>
        </p:nvSpPr>
        <p:spPr bwMode="auto">
          <a:xfrm>
            <a:off x="6350" y="363538"/>
            <a:ext cx="752475"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60" name="文本框 5"/>
          <p:cNvSpPr txBox="1">
            <a:spLocks noChangeArrowheads="1"/>
          </p:cNvSpPr>
          <p:nvPr/>
        </p:nvSpPr>
        <p:spPr bwMode="auto">
          <a:xfrm>
            <a:off x="185738" y="406400"/>
            <a:ext cx="63182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800" b="1" dirty="0">
                <a:solidFill>
                  <a:srgbClr val="FFFFFF"/>
                </a:solidFill>
                <a:latin typeface="微软雅黑" panose="020B0503020204020204" pitchFamily="34" charset="-122"/>
                <a:ea typeface="微软雅黑" panose="020B0503020204020204" pitchFamily="34" charset="-122"/>
              </a:rPr>
              <a:t>4</a:t>
            </a:r>
            <a:endParaRPr lang="en-US" altLang="zh-CN" sz="2800" b="1" dirty="0">
              <a:solidFill>
                <a:srgbClr val="FFFFFF"/>
              </a:solidFill>
              <a:latin typeface="微软雅黑" panose="020B0503020204020204" pitchFamily="34" charset="-122"/>
              <a:ea typeface="微软雅黑" panose="020B0503020204020204" pitchFamily="34" charset="-122"/>
            </a:endParaRPr>
          </a:p>
        </p:txBody>
      </p:sp>
      <p:sp>
        <p:nvSpPr>
          <p:cNvPr id="19461" name="矩形 6"/>
          <p:cNvSpPr>
            <a:spLocks noChangeArrowheads="1"/>
          </p:cNvSpPr>
          <p:nvPr/>
        </p:nvSpPr>
        <p:spPr bwMode="auto">
          <a:xfrm>
            <a:off x="817563" y="423863"/>
            <a:ext cx="2316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异构的内存模型</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nvGrpSpPr>
          <p:cNvPr id="19483" name="组合 73"/>
          <p:cNvGrpSpPr/>
          <p:nvPr/>
        </p:nvGrpSpPr>
        <p:grpSpPr bwMode="auto">
          <a:xfrm>
            <a:off x="11480800" y="479425"/>
            <a:ext cx="333375" cy="333375"/>
            <a:chOff x="0" y="0"/>
            <a:chExt cx="449943" cy="449943"/>
          </a:xfrm>
        </p:grpSpPr>
        <p:sp>
          <p:nvSpPr>
            <p:cNvPr id="19484" name="椭圆 74"/>
            <p:cNvSpPr>
              <a:spLocks noChangeArrowheads="1"/>
            </p:cNvSpPr>
            <p:nvPr/>
          </p:nvSpPr>
          <p:spPr bwMode="auto">
            <a:xfrm>
              <a:off x="0" y="0"/>
              <a:ext cx="449943" cy="449943"/>
            </a:xfrm>
            <a:prstGeom prst="ellipse">
              <a:avLst/>
            </a:prstGeom>
            <a:noFill/>
            <a:ln w="28575">
              <a:solidFill>
                <a:schemeClr val="bg1"/>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9485" name="等腰三角形 75"/>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2" name="矩形 1"/>
          <p:cNvSpPr/>
          <p:nvPr/>
        </p:nvSpPr>
        <p:spPr>
          <a:xfrm>
            <a:off x="111125" y="1129706"/>
            <a:ext cx="11969750" cy="4965065"/>
          </a:xfrm>
          <a:prstGeom prst="rect">
            <a:avLst/>
          </a:prstGeom>
        </p:spPr>
        <p:txBody>
          <a:bodyPr wrap="square">
            <a:spAutoFit/>
          </a:bodyPr>
          <a:lstStyle/>
          <a:p>
            <a:pPr marL="285750" indent="-285750">
              <a:lnSpc>
                <a:spcPct val="160000"/>
              </a:lnSpc>
              <a:spcAft>
                <a:spcPts val="0"/>
              </a:spcAft>
              <a:buFont typeface="Wingdings" panose="05000000000000000000" charset="0"/>
              <a:buChar char="l"/>
            </a:pPr>
            <a:r>
              <a:rPr lang="zh-CN" kern="100" dirty="0">
                <a:latin typeface="等线" panose="02010600030101010101" pitchFamily="2" charset="-122"/>
                <a:ea typeface="等线" panose="02010600030101010101" pitchFamily="2" charset="-122"/>
                <a:cs typeface="Times New Roman" panose="02020603050405020304" pitchFamily="18" charset="0"/>
              </a:rPr>
              <a:t>大容量异构内存的功耗</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marL="0" indent="0">
              <a:lnSpc>
                <a:spcPct val="160000"/>
              </a:lnSpc>
              <a:spcAft>
                <a:spcPts val="0"/>
              </a:spcAft>
              <a:buFont typeface="Wingdings" panose="05000000000000000000" charset="0"/>
              <a:buNone/>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endParaRPr lang="zh-CN" altLang="en-US" kern="100" dirty="0">
              <a:latin typeface="等线" panose="02010600030101010101" pitchFamily="2" charset="-122"/>
              <a:ea typeface="等线" panose="02010600030101010101" pitchFamily="2" charset="-122"/>
              <a:cs typeface="Times New Roman" panose="02020603050405020304" pitchFamily="18" charset="0"/>
            </a:endParaRPr>
          </a:p>
          <a:p>
            <a:pPr marL="0" indent="0">
              <a:lnSpc>
                <a:spcPct val="160000"/>
              </a:lnSpc>
              <a:spcAft>
                <a:spcPts val="0"/>
              </a:spcAft>
              <a:buFont typeface="Wingdings" panose="05000000000000000000" charset="0"/>
              <a:buNone/>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60000"/>
              </a:lnSpc>
              <a:spcAft>
                <a:spcPts val="0"/>
              </a:spcAft>
              <a:buFont typeface="Wingdings" panose="05000000000000000000" charset="0"/>
              <a:buChar char="l"/>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60000"/>
              </a:lnSpc>
              <a:spcAft>
                <a:spcPts val="0"/>
              </a:spcAft>
              <a:buFont typeface="Wingdings" panose="05000000000000000000" charset="0"/>
              <a:buChar char="l"/>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60000"/>
              </a:lnSpc>
              <a:spcAft>
                <a:spcPts val="0"/>
              </a:spcAft>
              <a:buFont typeface="Wingdings" panose="05000000000000000000" charset="0"/>
              <a:buChar char="l"/>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285750" indent="-285750">
              <a:lnSpc>
                <a:spcPct val="160000"/>
              </a:lnSpc>
              <a:spcAft>
                <a:spcPts val="0"/>
              </a:spcAft>
              <a:buFont typeface="Wingdings" panose="05000000000000000000" charset="0"/>
              <a:buChar char="l"/>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0" indent="0">
              <a:lnSpc>
                <a:spcPct val="160000"/>
              </a:lnSpc>
              <a:spcAft>
                <a:spcPts val="0"/>
              </a:spcAft>
              <a:buFont typeface="Wingdings" panose="05000000000000000000" charset="0"/>
              <a:buNone/>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0" indent="0">
              <a:lnSpc>
                <a:spcPct val="160000"/>
              </a:lnSpc>
              <a:spcAft>
                <a:spcPts val="0"/>
              </a:spcAft>
              <a:buFont typeface="Wingdings" panose="05000000000000000000" charset="0"/>
              <a:buNone/>
            </a:pPr>
            <a:r>
              <a:rPr lang="en-US" kern="100" dirty="0">
                <a:latin typeface="等线" panose="02010600030101010101" pitchFamily="2" charset="-122"/>
                <a:ea typeface="等线" panose="02010600030101010101" pitchFamily="2" charset="-122"/>
                <a:cs typeface="Times New Roman" panose="02020603050405020304" pitchFamily="18" charset="0"/>
              </a:rPr>
              <a:t>	</a:t>
            </a:r>
            <a:r>
              <a:rPr kern="100" dirty="0">
                <a:latin typeface="等线" panose="02010600030101010101" pitchFamily="2" charset="-122"/>
                <a:ea typeface="等线" panose="02010600030101010101" pitchFamily="2" charset="-122"/>
                <a:cs typeface="Times New Roman" panose="02020603050405020304" pitchFamily="18" charset="0"/>
              </a:rPr>
              <a:t>如此巨大的内存存储和访问，导致了功耗的增加，几乎占据了E级计算机整体功耗的一半。为了降低内存访问功耗，提出将计算移动到数据部分上即</a:t>
            </a:r>
            <a:r>
              <a:rPr b="1" kern="100" dirty="0">
                <a:solidFill>
                  <a:srgbClr val="004D86"/>
                </a:solidFill>
                <a:latin typeface="等线" panose="02010600030101010101" pitchFamily="2" charset="-122"/>
                <a:ea typeface="等线" panose="02010600030101010101" pitchFamily="2" charset="-122"/>
                <a:cs typeface="Times New Roman" panose="02020603050405020304" pitchFamily="18" charset="0"/>
              </a:rPr>
              <a:t>processing in memory</a:t>
            </a:r>
            <a:r>
              <a:rPr sz="1800" b="1" kern="100" dirty="0">
                <a:solidFill>
                  <a:srgbClr val="004D86"/>
                </a:solidFill>
                <a:latin typeface="等线" panose="02010600030101010101" pitchFamily="2" charset="-122"/>
                <a:ea typeface="等线" panose="02010600030101010101" pitchFamily="2" charset="-122"/>
                <a:cs typeface="Times New Roman" panose="02020603050405020304" pitchFamily="18" charset="0"/>
              </a:rPr>
              <a:t>（PIM）</a:t>
            </a:r>
            <a:r>
              <a:rPr sz="1800" kern="100" dirty="0">
                <a:latin typeface="等线" panose="02010600030101010101" pitchFamily="2" charset="-122"/>
                <a:ea typeface="等线" panose="02010600030101010101" pitchFamily="2" charset="-122"/>
                <a:cs typeface="Times New Roman" panose="02020603050405020304" pitchFamily="18" charset="0"/>
              </a:rPr>
              <a:t>，</a:t>
            </a:r>
            <a:r>
              <a:rPr sz="1800" kern="100" dirty="0">
                <a:latin typeface="等线" panose="02010600030101010101" pitchFamily="2" charset="-122"/>
                <a:ea typeface="等线" panose="02010600030101010101" pitchFamily="2" charset="-122"/>
                <a:cs typeface="Times New Roman" panose="02020603050405020304" pitchFamily="18" charset="0"/>
                <a:sym typeface="+mn-ea"/>
              </a:rPr>
              <a:t>通过在主内存中放入计算单元</a:t>
            </a:r>
            <a:r>
              <a:rPr lang="zh-CN" sz="1800" kern="100" dirty="0">
                <a:latin typeface="等线" panose="02010600030101010101" pitchFamily="2" charset="-122"/>
                <a:ea typeface="等线" panose="02010600030101010101" pitchFamily="2" charset="-122"/>
                <a:cs typeface="Times New Roman" panose="02020603050405020304" pitchFamily="18" charset="0"/>
                <a:sym typeface="+mn-ea"/>
              </a:rPr>
              <a:t>，</a:t>
            </a:r>
            <a:r>
              <a:rPr sz="1800" kern="100" dirty="0">
                <a:latin typeface="等线" panose="02010600030101010101" pitchFamily="2" charset="-122"/>
                <a:ea typeface="等线" panose="02010600030101010101" pitchFamily="2" charset="-122"/>
                <a:cs typeface="Times New Roman" panose="02020603050405020304" pitchFamily="18" charset="0"/>
                <a:sym typeface="+mn-ea"/>
              </a:rPr>
              <a:t>减少在计算单元和主存储器之间移动数据的等待时间和能量开销。</a:t>
            </a:r>
            <a:endParaRPr sz="18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2863850" y="1704340"/>
            <a:ext cx="6157595" cy="2469515"/>
          </a:xfrm>
          <a:prstGeom prst="rect">
            <a:avLst/>
          </a:prstGeom>
        </p:spPr>
      </p:pic>
    </p:spTree>
  </p:cSld>
  <p:clrMapOvr>
    <a:masterClrMapping/>
  </p:clrMapOvr>
</p:sld>
</file>

<file path=ppt/theme/theme1.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1_Office 主题">
  <a:themeElements>
    <a:clrScheme name="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2_Office 主题">
  <a:themeElements>
    <a:clrScheme name="1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3_Office 主题">
  <a:themeElements>
    <a:clrScheme name="1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4_Office 主题">
  <a:themeElements>
    <a:clrScheme name="1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Office 主题">
  <a:themeElements>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5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5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9_Office 主题">
  <a:themeElements>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0_Office 主题">
  <a:themeElements>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2214</Words>
  <Application>WPS 演示</Application>
  <PresentationFormat>宽屏</PresentationFormat>
  <Paragraphs>181</Paragraphs>
  <Slides>14</Slides>
  <Notes>3</Notes>
  <HiddenSlides>0</HiddenSlides>
  <MMClips>0</MMClips>
  <ScaleCrop>false</ScaleCrop>
  <HeadingPairs>
    <vt:vector size="6" baseType="variant">
      <vt:variant>
        <vt:lpstr>已用的字体</vt:lpstr>
      </vt:variant>
      <vt:variant>
        <vt:i4>11</vt:i4>
      </vt:variant>
      <vt:variant>
        <vt:lpstr>主题</vt:lpstr>
      </vt:variant>
      <vt:variant>
        <vt:i4>13</vt:i4>
      </vt:variant>
      <vt:variant>
        <vt:lpstr>幻灯片标题</vt:lpstr>
      </vt:variant>
      <vt:variant>
        <vt:i4>14</vt:i4>
      </vt:variant>
    </vt:vector>
  </HeadingPairs>
  <TitlesOfParts>
    <vt:vector size="38" baseType="lpstr">
      <vt:lpstr>Arial</vt:lpstr>
      <vt:lpstr>宋体</vt:lpstr>
      <vt:lpstr>Wingdings</vt:lpstr>
      <vt:lpstr>Calibri</vt:lpstr>
      <vt:lpstr>Calibri Light</vt:lpstr>
      <vt:lpstr>微软雅黑</vt:lpstr>
      <vt:lpstr>等线</vt:lpstr>
      <vt:lpstr>Times New Roman</vt:lpstr>
      <vt:lpstr>Malgun Gothic</vt:lpstr>
      <vt:lpstr>Arial Unicode MS</vt:lpstr>
      <vt:lpstr>Wingdings</vt:lpstr>
      <vt:lpstr>1_Office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哎呀小小草</dc:creator>
  <cp:lastModifiedBy>SY2006345</cp:lastModifiedBy>
  <cp:revision>210</cp:revision>
  <dcterms:created xsi:type="dcterms:W3CDTF">2015-08-12T02:06:00Z</dcterms:created>
  <dcterms:modified xsi:type="dcterms:W3CDTF">2020-11-29T10:36:20Z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2052-11.3.0.8858</vt:lpwstr>
  </property>
</Properties>
</file>