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259" r:id="rId4"/>
    <p:sldId id="260" r:id="rId5"/>
    <p:sldId id="262" r:id="rId6"/>
    <p:sldId id="261" r:id="rId7"/>
    <p:sldId id="264" r:id="rId8"/>
    <p:sldId id="265" r:id="rId9"/>
    <p:sldId id="269" r:id="rId10"/>
    <p:sldId id="270" r:id="rId11"/>
    <p:sldId id="282" r:id="rId12"/>
    <p:sldId id="271" r:id="rId13"/>
    <p:sldId id="283" r:id="rId14"/>
    <p:sldId id="284" r:id="rId15"/>
    <p:sldId id="285" r:id="rId16"/>
    <p:sldId id="274" r:id="rId17"/>
    <p:sldId id="278" r:id="rId18"/>
    <p:sldId id="281"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9" autoAdjust="0"/>
    <p:restoredTop sz="90504" autoAdjust="0"/>
  </p:normalViewPr>
  <p:slideViewPr>
    <p:cSldViewPr snapToGrid="0">
      <p:cViewPr varScale="1">
        <p:scale>
          <a:sx n="115" d="100"/>
          <a:sy n="115" d="100"/>
        </p:scale>
        <p:origin x="498" y="114"/>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997C64-D3FD-4E43-8EB0-BF21AA66C4B9}" type="datetimeFigureOut">
              <a:rPr lang="zh-CN" altLang="en-US" smtClean="0"/>
              <a:t>20.10.21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812D4B-148B-4FF3-9DC5-521C1C664A8E}" type="slidenum">
              <a:rPr lang="zh-CN" altLang="en-US" smtClean="0"/>
              <a:t>‹#›</a:t>
            </a:fld>
            <a:endParaRPr lang="zh-CN" altLang="en-US"/>
          </a:p>
        </p:txBody>
      </p:sp>
    </p:spTree>
    <p:extLst>
      <p:ext uri="{BB962C8B-B14F-4D97-AF65-F5344CB8AC3E}">
        <p14:creationId xmlns:p14="http://schemas.microsoft.com/office/powerpoint/2010/main" val="4196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t>1</a:t>
            </a:fld>
            <a:endParaRPr lang="zh-CN" altLang="en-US"/>
          </a:p>
        </p:txBody>
      </p:sp>
    </p:spTree>
    <p:extLst>
      <p:ext uri="{BB962C8B-B14F-4D97-AF65-F5344CB8AC3E}">
        <p14:creationId xmlns:p14="http://schemas.microsoft.com/office/powerpoint/2010/main" val="1167080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10</a:t>
            </a:fld>
            <a:endParaRPr lang="zh-CN" altLang="en-US"/>
          </a:p>
        </p:txBody>
      </p:sp>
    </p:spTree>
    <p:extLst>
      <p:ext uri="{BB962C8B-B14F-4D97-AF65-F5344CB8AC3E}">
        <p14:creationId xmlns:p14="http://schemas.microsoft.com/office/powerpoint/2010/main" val="3071023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a:solidFill>
                  <a:schemeClr val="tx1"/>
                </a:solidFill>
                <a:effectLst/>
                <a:latin typeface="+mn-lt"/>
                <a:ea typeface="+mn-ea"/>
                <a:cs typeface="+mn-cs"/>
              </a:rPr>
              <a:t>1. </a:t>
            </a:r>
            <a:r>
              <a:rPr lang="zh-CN" altLang="en-US" sz="1200" b="0" i="0" kern="1200">
                <a:solidFill>
                  <a:schemeClr val="tx1"/>
                </a:solidFill>
                <a:effectLst/>
                <a:latin typeface="+mn-lt"/>
                <a:ea typeface="+mn-ea"/>
                <a:cs typeface="+mn-cs"/>
              </a:rPr>
              <a:t>数据平面</a:t>
            </a:r>
            <a:r>
              <a:rPr lang="en-US" altLang="zh-CN" sz="1200" b="0" i="0" kern="1200">
                <a:solidFill>
                  <a:schemeClr val="tx1"/>
                </a:solidFill>
                <a:effectLst/>
                <a:latin typeface="+mn-lt"/>
                <a:ea typeface="+mn-ea"/>
                <a:cs typeface="+mn-cs"/>
              </a:rPr>
              <a:t>(</a:t>
            </a:r>
            <a:r>
              <a:rPr lang="zh-CN" altLang="en-US" sz="1200" b="0" i="0" kern="1200">
                <a:solidFill>
                  <a:schemeClr val="tx1"/>
                </a:solidFill>
                <a:effectLst/>
                <a:latin typeface="+mn-lt"/>
                <a:ea typeface="+mn-ea"/>
                <a:cs typeface="+mn-cs"/>
              </a:rPr>
              <a:t>基础设施层</a:t>
            </a:r>
            <a:r>
              <a:rPr lang="en-US" altLang="zh-CN" sz="1200" b="0" i="0" kern="1200">
                <a:solidFill>
                  <a:schemeClr val="tx1"/>
                </a:solidFill>
                <a:effectLst/>
                <a:latin typeface="+mn-lt"/>
                <a:ea typeface="+mn-ea"/>
                <a:cs typeface="+mn-cs"/>
              </a:rPr>
              <a:t>)</a:t>
            </a:r>
            <a:r>
              <a:rPr lang="zh-CN" altLang="en-US" sz="1200" b="0" i="0" kern="1200">
                <a:solidFill>
                  <a:schemeClr val="tx1"/>
                </a:solidFill>
                <a:effectLst/>
                <a:latin typeface="+mn-lt"/>
                <a:ea typeface="+mn-ea"/>
                <a:cs typeface="+mn-cs"/>
              </a:rPr>
              <a:t>：数据平面由交换机等网络通用硬件组成，各个网络设备之间通过不同规则形成的</a:t>
            </a:r>
            <a:r>
              <a:rPr lang="en-US" altLang="zh-CN" sz="1200" b="0" i="0" kern="1200">
                <a:solidFill>
                  <a:schemeClr val="tx1"/>
                </a:solidFill>
                <a:effectLst/>
                <a:latin typeface="+mn-lt"/>
                <a:ea typeface="+mn-ea"/>
                <a:cs typeface="+mn-cs"/>
              </a:rPr>
              <a:t>SDN</a:t>
            </a:r>
            <a:r>
              <a:rPr lang="zh-CN" altLang="en-US" sz="1200" b="0" i="0" kern="1200">
                <a:solidFill>
                  <a:schemeClr val="tx1"/>
                </a:solidFill>
                <a:effectLst/>
                <a:latin typeface="+mn-lt"/>
                <a:ea typeface="+mn-ea"/>
                <a:cs typeface="+mn-cs"/>
              </a:rPr>
              <a:t>数据通路连接。</a:t>
            </a:r>
            <a:endParaRPr lang="zh-CN" altLang="en-US">
              <a:effectLst/>
            </a:endParaRPr>
          </a:p>
          <a:p>
            <a:r>
              <a:rPr lang="en-US" altLang="zh-CN" sz="1200" b="0" i="0" kern="1200">
                <a:solidFill>
                  <a:schemeClr val="tx1"/>
                </a:solidFill>
                <a:effectLst/>
                <a:latin typeface="+mn-lt"/>
                <a:ea typeface="+mn-ea"/>
                <a:cs typeface="+mn-cs"/>
              </a:rPr>
              <a:t>2. </a:t>
            </a:r>
            <a:r>
              <a:rPr lang="zh-CN" altLang="en-US" sz="1200" b="0" i="0" kern="1200">
                <a:solidFill>
                  <a:schemeClr val="tx1"/>
                </a:solidFill>
                <a:effectLst/>
                <a:latin typeface="+mn-lt"/>
                <a:ea typeface="+mn-ea"/>
                <a:cs typeface="+mn-cs"/>
              </a:rPr>
              <a:t>控制平面</a:t>
            </a:r>
            <a:r>
              <a:rPr lang="en-US" altLang="zh-CN" sz="1200" b="0" i="0" kern="1200">
                <a:solidFill>
                  <a:schemeClr val="tx1"/>
                </a:solidFill>
                <a:effectLst/>
                <a:latin typeface="+mn-lt"/>
                <a:ea typeface="+mn-ea"/>
                <a:cs typeface="+mn-cs"/>
              </a:rPr>
              <a:t>(</a:t>
            </a:r>
            <a:r>
              <a:rPr lang="zh-CN" altLang="en-US" sz="1200" b="0" i="0" kern="1200">
                <a:solidFill>
                  <a:schemeClr val="tx1"/>
                </a:solidFill>
                <a:effectLst/>
                <a:latin typeface="+mn-lt"/>
                <a:ea typeface="+mn-ea"/>
                <a:cs typeface="+mn-cs"/>
              </a:rPr>
              <a:t>控制层</a:t>
            </a:r>
            <a:r>
              <a:rPr lang="en-US" altLang="zh-CN" sz="1200" b="0" i="0" kern="1200">
                <a:solidFill>
                  <a:schemeClr val="tx1"/>
                </a:solidFill>
                <a:effectLst/>
                <a:latin typeface="+mn-lt"/>
                <a:ea typeface="+mn-ea"/>
                <a:cs typeface="+mn-cs"/>
              </a:rPr>
              <a:t>)</a:t>
            </a:r>
            <a:r>
              <a:rPr lang="zh-CN" altLang="en-US" sz="1200" b="0" i="0" kern="1200">
                <a:solidFill>
                  <a:schemeClr val="tx1"/>
                </a:solidFill>
                <a:effectLst/>
                <a:latin typeface="+mn-lt"/>
                <a:ea typeface="+mn-ea"/>
                <a:cs typeface="+mn-cs"/>
              </a:rPr>
              <a:t>：这控制平面包含了逻辑上为中心的</a:t>
            </a:r>
            <a:r>
              <a:rPr lang="en-US" altLang="zh-CN" sz="1200" b="0" i="0" kern="1200">
                <a:solidFill>
                  <a:schemeClr val="tx1"/>
                </a:solidFill>
                <a:effectLst/>
                <a:latin typeface="+mn-lt"/>
                <a:ea typeface="+mn-ea"/>
                <a:cs typeface="+mn-cs"/>
              </a:rPr>
              <a:t>SDN</a:t>
            </a:r>
            <a:r>
              <a:rPr lang="zh-CN" altLang="en-US" sz="1200" b="0" i="0" kern="1200">
                <a:solidFill>
                  <a:schemeClr val="tx1"/>
                </a:solidFill>
                <a:effectLst/>
                <a:latin typeface="+mn-lt"/>
                <a:ea typeface="+mn-ea"/>
                <a:cs typeface="+mn-cs"/>
              </a:rPr>
              <a:t>控制器，它掌握着全局网络信息，负责各种转发规则的控制。</a:t>
            </a:r>
            <a:endParaRPr lang="zh-CN" altLang="en-US">
              <a:effectLst/>
            </a:endParaRPr>
          </a:p>
          <a:p>
            <a:r>
              <a:rPr lang="en-US" altLang="zh-CN" sz="1200" b="0" i="0" kern="1200">
                <a:solidFill>
                  <a:schemeClr val="tx1"/>
                </a:solidFill>
                <a:effectLst/>
                <a:latin typeface="+mn-lt"/>
                <a:ea typeface="+mn-ea"/>
                <a:cs typeface="+mn-cs"/>
              </a:rPr>
              <a:t>3. </a:t>
            </a:r>
            <a:r>
              <a:rPr lang="zh-CN" altLang="en-US" sz="1200" b="0" i="0" kern="1200">
                <a:solidFill>
                  <a:schemeClr val="tx1"/>
                </a:solidFill>
                <a:effectLst/>
                <a:latin typeface="+mn-lt"/>
                <a:ea typeface="+mn-ea"/>
                <a:cs typeface="+mn-cs"/>
              </a:rPr>
              <a:t>应用平面</a:t>
            </a:r>
            <a:r>
              <a:rPr lang="en-US" altLang="zh-CN" sz="1200" b="0" i="0" kern="1200">
                <a:solidFill>
                  <a:schemeClr val="tx1"/>
                </a:solidFill>
                <a:effectLst/>
                <a:latin typeface="+mn-lt"/>
                <a:ea typeface="+mn-ea"/>
                <a:cs typeface="+mn-cs"/>
              </a:rPr>
              <a:t>(</a:t>
            </a:r>
            <a:r>
              <a:rPr lang="zh-CN" altLang="en-US" sz="1200" b="0" i="0" kern="1200">
                <a:solidFill>
                  <a:schemeClr val="tx1"/>
                </a:solidFill>
                <a:effectLst/>
                <a:latin typeface="+mn-lt"/>
                <a:ea typeface="+mn-ea"/>
                <a:cs typeface="+mn-cs"/>
              </a:rPr>
              <a:t>应用层</a:t>
            </a:r>
            <a:r>
              <a:rPr lang="en-US" altLang="zh-CN" sz="1200" b="0" i="0" kern="1200">
                <a:solidFill>
                  <a:schemeClr val="tx1"/>
                </a:solidFill>
                <a:effectLst/>
                <a:latin typeface="+mn-lt"/>
                <a:ea typeface="+mn-ea"/>
                <a:cs typeface="+mn-cs"/>
              </a:rPr>
              <a:t>)</a:t>
            </a:r>
            <a:r>
              <a:rPr lang="zh-CN" altLang="en-US" sz="1200" b="0" i="0" kern="1200">
                <a:solidFill>
                  <a:schemeClr val="tx1"/>
                </a:solidFill>
                <a:effectLst/>
                <a:latin typeface="+mn-lt"/>
                <a:ea typeface="+mn-ea"/>
                <a:cs typeface="+mn-cs"/>
              </a:rPr>
              <a:t>：包含着各种基于</a:t>
            </a:r>
            <a:r>
              <a:rPr lang="en-US" altLang="zh-CN" sz="1200" b="0" i="0" kern="1200">
                <a:solidFill>
                  <a:schemeClr val="tx1"/>
                </a:solidFill>
                <a:effectLst/>
                <a:latin typeface="+mn-lt"/>
                <a:ea typeface="+mn-ea"/>
                <a:cs typeface="+mn-cs"/>
              </a:rPr>
              <a:t>SDN</a:t>
            </a:r>
            <a:r>
              <a:rPr lang="zh-CN" altLang="en-US" sz="1200" b="0" i="0" kern="1200">
                <a:solidFill>
                  <a:schemeClr val="tx1"/>
                </a:solidFill>
                <a:effectLst/>
                <a:latin typeface="+mn-lt"/>
                <a:ea typeface="+mn-ea"/>
                <a:cs typeface="+mn-cs"/>
              </a:rPr>
              <a:t>的网络应用，用户无需关心底层细节就可以编程、部署新应用。</a:t>
            </a:r>
            <a:endParaRPr lang="zh-CN" altLang="en-US">
              <a:effectLst/>
            </a:endParaRPr>
          </a:p>
          <a:p>
            <a:r>
              <a:rPr lang="zh-CN" altLang="en-US" sz="1200" b="0" i="0" kern="1200">
                <a:solidFill>
                  <a:schemeClr val="tx1"/>
                </a:solidFill>
                <a:effectLst/>
                <a:latin typeface="+mn-lt"/>
                <a:ea typeface="+mn-ea"/>
                <a:cs typeface="+mn-cs"/>
              </a:rPr>
              <a:t>除了三个平面还有两个接口非常重要：</a:t>
            </a:r>
            <a:endParaRPr lang="zh-CN" altLang="en-US">
              <a:effectLst/>
            </a:endParaRPr>
          </a:p>
          <a:p>
            <a:r>
              <a:rPr lang="en-US" altLang="zh-CN" sz="1200" b="0" i="0" kern="1200">
                <a:solidFill>
                  <a:schemeClr val="tx1"/>
                </a:solidFill>
                <a:effectLst/>
                <a:latin typeface="+mn-lt"/>
                <a:ea typeface="+mn-ea"/>
                <a:cs typeface="+mn-cs"/>
              </a:rPr>
              <a:t>1. </a:t>
            </a:r>
            <a:r>
              <a:rPr lang="zh-CN" altLang="en-US" sz="1200" b="0" i="0" kern="1200">
                <a:solidFill>
                  <a:schemeClr val="tx1"/>
                </a:solidFill>
                <a:effectLst/>
                <a:latin typeface="+mn-lt"/>
                <a:ea typeface="+mn-ea"/>
                <a:cs typeface="+mn-cs"/>
              </a:rPr>
              <a:t>南向接口</a:t>
            </a:r>
            <a:r>
              <a:rPr lang="en-US" altLang="zh-CN" sz="1200" b="0" i="0" kern="1200">
                <a:solidFill>
                  <a:schemeClr val="tx1"/>
                </a:solidFill>
                <a:effectLst/>
                <a:latin typeface="+mn-lt"/>
                <a:ea typeface="+mn-ea"/>
                <a:cs typeface="+mn-cs"/>
              </a:rPr>
              <a:t>(Southbound Interface</a:t>
            </a:r>
            <a:r>
              <a:rPr lang="zh-CN" altLang="en-US" sz="1200" b="0" i="0" kern="1200">
                <a:solidFill>
                  <a:schemeClr val="tx1"/>
                </a:solidFill>
                <a:effectLst/>
                <a:latin typeface="+mn-lt"/>
                <a:ea typeface="+mn-ea"/>
                <a:cs typeface="+mn-cs"/>
              </a:rPr>
              <a:t>或</a:t>
            </a:r>
            <a:r>
              <a:rPr lang="en-US" altLang="zh-CN" sz="1200" b="0" i="0" kern="1200">
                <a:solidFill>
                  <a:schemeClr val="tx1"/>
                </a:solidFill>
                <a:effectLst/>
                <a:latin typeface="+mn-lt"/>
                <a:ea typeface="+mn-ea"/>
                <a:cs typeface="+mn-cs"/>
              </a:rPr>
              <a:t>D-CPI)</a:t>
            </a:r>
            <a:r>
              <a:rPr lang="zh-CN" altLang="en-US" sz="1200" b="0" i="0" kern="1200">
                <a:solidFill>
                  <a:schemeClr val="tx1"/>
                </a:solidFill>
                <a:effectLst/>
                <a:latin typeface="+mn-lt"/>
                <a:ea typeface="+mn-ea"/>
                <a:cs typeface="+mn-cs"/>
              </a:rPr>
              <a:t>：位于数据平面和控制平面之间，具有统一的通信标准，主要负责将控制器中的转发规则下发至转发设备，最主要应用的是</a:t>
            </a:r>
            <a:r>
              <a:rPr lang="en-US" altLang="zh-CN" sz="1200" b="0" i="0" kern="1200">
                <a:solidFill>
                  <a:schemeClr val="tx1"/>
                </a:solidFill>
                <a:effectLst/>
                <a:latin typeface="+mn-lt"/>
                <a:ea typeface="+mn-ea"/>
                <a:cs typeface="+mn-cs"/>
              </a:rPr>
              <a:t>OpenFlow</a:t>
            </a:r>
            <a:r>
              <a:rPr lang="zh-CN" altLang="en-US" sz="1200" b="0" i="0" kern="1200">
                <a:solidFill>
                  <a:schemeClr val="tx1"/>
                </a:solidFill>
                <a:effectLst/>
                <a:latin typeface="+mn-lt"/>
                <a:ea typeface="+mn-ea"/>
                <a:cs typeface="+mn-cs"/>
              </a:rPr>
              <a:t>协议。</a:t>
            </a:r>
            <a:endParaRPr lang="zh-CN" altLang="en-US">
              <a:effectLst/>
            </a:endParaRPr>
          </a:p>
          <a:p>
            <a:r>
              <a:rPr lang="en-US" altLang="zh-CN" sz="1200" b="0" i="0" kern="1200">
                <a:solidFill>
                  <a:schemeClr val="tx1"/>
                </a:solidFill>
                <a:effectLst/>
                <a:latin typeface="+mn-lt"/>
                <a:ea typeface="+mn-ea"/>
                <a:cs typeface="+mn-cs"/>
              </a:rPr>
              <a:t>2. </a:t>
            </a:r>
            <a:r>
              <a:rPr lang="zh-CN" altLang="en-US" sz="1200" b="0" i="0" kern="1200">
                <a:solidFill>
                  <a:schemeClr val="tx1"/>
                </a:solidFill>
                <a:effectLst/>
                <a:latin typeface="+mn-lt"/>
                <a:ea typeface="+mn-ea"/>
                <a:cs typeface="+mn-cs"/>
              </a:rPr>
              <a:t>北向接口</a:t>
            </a:r>
            <a:r>
              <a:rPr lang="en-US" altLang="zh-CN" sz="1200" b="0" i="0" kern="1200">
                <a:solidFill>
                  <a:schemeClr val="tx1"/>
                </a:solidFill>
                <a:effectLst/>
                <a:latin typeface="+mn-lt"/>
                <a:ea typeface="+mn-ea"/>
                <a:cs typeface="+mn-cs"/>
              </a:rPr>
              <a:t>(Northbound Interface</a:t>
            </a:r>
            <a:r>
              <a:rPr lang="zh-CN" altLang="en-US" sz="1200" b="0" i="0" kern="1200">
                <a:solidFill>
                  <a:schemeClr val="tx1"/>
                </a:solidFill>
                <a:effectLst/>
                <a:latin typeface="+mn-lt"/>
                <a:ea typeface="+mn-ea"/>
                <a:cs typeface="+mn-cs"/>
              </a:rPr>
              <a:t>或</a:t>
            </a:r>
            <a:r>
              <a:rPr lang="en-US" altLang="zh-CN" sz="1200" b="0" i="0" kern="1200">
                <a:solidFill>
                  <a:schemeClr val="tx1"/>
                </a:solidFill>
                <a:effectLst/>
                <a:latin typeface="+mn-lt"/>
                <a:ea typeface="+mn-ea"/>
                <a:cs typeface="+mn-cs"/>
              </a:rPr>
              <a:t>A-CPI)</a:t>
            </a:r>
            <a:r>
              <a:rPr lang="zh-CN" altLang="en-US" sz="1200" b="0" i="0" kern="1200">
                <a:solidFill>
                  <a:schemeClr val="tx1"/>
                </a:solidFill>
                <a:effectLst/>
                <a:latin typeface="+mn-lt"/>
                <a:ea typeface="+mn-ea"/>
                <a:cs typeface="+mn-cs"/>
              </a:rPr>
              <a:t>：位于控制平面与应用平面之间，上层的应用程序通过北向接口获取下层的网络资源，并通过北向接口向下层网络发送数据。没有统一的通信接口，它允许用户根据自身需求定制开发各种网络管理应用</a:t>
            </a:r>
            <a:endParaRPr lang="zh-CN" altLang="en-US">
              <a:effectLst/>
            </a:endParaRPr>
          </a:p>
        </p:txBody>
      </p:sp>
      <p:sp>
        <p:nvSpPr>
          <p:cNvPr id="4" name="灯片编号占位符 3"/>
          <p:cNvSpPr>
            <a:spLocks noGrp="1"/>
          </p:cNvSpPr>
          <p:nvPr>
            <p:ph type="sldNum" sz="quarter" idx="10"/>
          </p:nvPr>
        </p:nvSpPr>
        <p:spPr/>
        <p:txBody>
          <a:bodyPr/>
          <a:lstStyle/>
          <a:p>
            <a:fld id="{3A812D4B-148B-4FF3-9DC5-521C1C664A8E}" type="slidenum">
              <a:rPr lang="zh-CN" altLang="en-US" smtClean="0"/>
              <a:t>11</a:t>
            </a:fld>
            <a:endParaRPr lang="zh-CN" altLang="en-US"/>
          </a:p>
        </p:txBody>
      </p:sp>
    </p:spTree>
    <p:extLst>
      <p:ext uri="{BB962C8B-B14F-4D97-AF65-F5344CB8AC3E}">
        <p14:creationId xmlns:p14="http://schemas.microsoft.com/office/powerpoint/2010/main" val="681003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12</a:t>
            </a:fld>
            <a:endParaRPr lang="zh-CN" altLang="en-US"/>
          </a:p>
        </p:txBody>
      </p:sp>
    </p:spTree>
    <p:extLst>
      <p:ext uri="{BB962C8B-B14F-4D97-AF65-F5344CB8AC3E}">
        <p14:creationId xmlns:p14="http://schemas.microsoft.com/office/powerpoint/2010/main" val="3348429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13</a:t>
            </a:fld>
            <a:endParaRPr lang="zh-CN" altLang="en-US"/>
          </a:p>
        </p:txBody>
      </p:sp>
    </p:spTree>
    <p:extLst>
      <p:ext uri="{BB962C8B-B14F-4D97-AF65-F5344CB8AC3E}">
        <p14:creationId xmlns:p14="http://schemas.microsoft.com/office/powerpoint/2010/main" val="4105926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14</a:t>
            </a:fld>
            <a:endParaRPr lang="zh-CN" altLang="en-US"/>
          </a:p>
        </p:txBody>
      </p:sp>
    </p:spTree>
    <p:extLst>
      <p:ext uri="{BB962C8B-B14F-4D97-AF65-F5344CB8AC3E}">
        <p14:creationId xmlns:p14="http://schemas.microsoft.com/office/powerpoint/2010/main" val="1196004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15</a:t>
            </a:fld>
            <a:endParaRPr lang="zh-CN" altLang="en-US"/>
          </a:p>
        </p:txBody>
      </p:sp>
    </p:spTree>
    <p:extLst>
      <p:ext uri="{BB962C8B-B14F-4D97-AF65-F5344CB8AC3E}">
        <p14:creationId xmlns:p14="http://schemas.microsoft.com/office/powerpoint/2010/main" val="1246849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16</a:t>
            </a:fld>
            <a:endParaRPr lang="zh-CN" altLang="en-US"/>
          </a:p>
        </p:txBody>
      </p:sp>
    </p:spTree>
    <p:extLst>
      <p:ext uri="{BB962C8B-B14F-4D97-AF65-F5344CB8AC3E}">
        <p14:creationId xmlns:p14="http://schemas.microsoft.com/office/powerpoint/2010/main" val="5901677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17</a:t>
            </a:fld>
            <a:endParaRPr lang="zh-CN" altLang="en-US"/>
          </a:p>
        </p:txBody>
      </p:sp>
    </p:spTree>
    <p:extLst>
      <p:ext uri="{BB962C8B-B14F-4D97-AF65-F5344CB8AC3E}">
        <p14:creationId xmlns:p14="http://schemas.microsoft.com/office/powerpoint/2010/main" val="28242161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18</a:t>
            </a:fld>
            <a:endParaRPr lang="zh-CN" altLang="en-US"/>
          </a:p>
        </p:txBody>
      </p:sp>
    </p:spTree>
    <p:extLst>
      <p:ext uri="{BB962C8B-B14F-4D97-AF65-F5344CB8AC3E}">
        <p14:creationId xmlns:p14="http://schemas.microsoft.com/office/powerpoint/2010/main" val="1433475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2</a:t>
            </a:fld>
            <a:endParaRPr lang="zh-CN" altLang="en-US"/>
          </a:p>
        </p:txBody>
      </p:sp>
    </p:spTree>
    <p:extLst>
      <p:ext uri="{BB962C8B-B14F-4D97-AF65-F5344CB8AC3E}">
        <p14:creationId xmlns:p14="http://schemas.microsoft.com/office/powerpoint/2010/main" val="4290509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3</a:t>
            </a:fld>
            <a:endParaRPr lang="zh-CN" altLang="en-US"/>
          </a:p>
        </p:txBody>
      </p:sp>
    </p:spTree>
    <p:extLst>
      <p:ext uri="{BB962C8B-B14F-4D97-AF65-F5344CB8AC3E}">
        <p14:creationId xmlns:p14="http://schemas.microsoft.com/office/powerpoint/2010/main" val="526676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a:solidFill>
                  <a:schemeClr val="tx1"/>
                </a:solidFill>
                <a:effectLst/>
                <a:latin typeface="+mn-lt"/>
                <a:ea typeface="+mn-ea"/>
                <a:cs typeface="+mn-cs"/>
              </a:rPr>
              <a:t>Dos</a:t>
            </a:r>
            <a:r>
              <a:rPr lang="zh-CN" altLang="en-US" sz="1200" b="0" i="0" kern="1200">
                <a:solidFill>
                  <a:schemeClr val="tx1"/>
                </a:solidFill>
                <a:effectLst/>
                <a:latin typeface="+mn-lt"/>
                <a:ea typeface="+mn-ea"/>
                <a:cs typeface="+mn-cs"/>
              </a:rPr>
              <a:t>攻击：指造成</a:t>
            </a:r>
            <a:r>
              <a:rPr lang="en-US" altLang="zh-CN" sz="1200" b="0" i="0" kern="1200">
                <a:solidFill>
                  <a:schemeClr val="tx1"/>
                </a:solidFill>
                <a:effectLst/>
                <a:latin typeface="+mn-lt"/>
                <a:ea typeface="+mn-ea"/>
                <a:cs typeface="+mn-cs"/>
              </a:rPr>
              <a:t>DoS</a:t>
            </a:r>
            <a:r>
              <a:rPr lang="zh-CN" altLang="en-US" sz="1200" b="0" i="0" kern="1200">
                <a:solidFill>
                  <a:schemeClr val="tx1"/>
                </a:solidFill>
                <a:effectLst/>
                <a:latin typeface="+mn-lt"/>
                <a:ea typeface="+mn-ea"/>
                <a:cs typeface="+mn-cs"/>
              </a:rPr>
              <a:t>的攻击行为，目的是使攻击目标计算机无法提供正常的服务。最常见的</a:t>
            </a:r>
            <a:r>
              <a:rPr lang="en-US" altLang="zh-CN" sz="1200" b="0" i="0" kern="1200">
                <a:solidFill>
                  <a:schemeClr val="tx1"/>
                </a:solidFill>
                <a:effectLst/>
                <a:latin typeface="+mn-lt"/>
                <a:ea typeface="+mn-ea"/>
                <a:cs typeface="+mn-cs"/>
              </a:rPr>
              <a:t>DoS</a:t>
            </a:r>
            <a:r>
              <a:rPr lang="zh-CN" altLang="en-US" sz="1200" b="0" i="0" kern="1200">
                <a:solidFill>
                  <a:schemeClr val="tx1"/>
                </a:solidFill>
                <a:effectLst/>
                <a:latin typeface="+mn-lt"/>
                <a:ea typeface="+mn-ea"/>
                <a:cs typeface="+mn-cs"/>
              </a:rPr>
              <a:t>攻击有计算机网络带宽攻击和连通性攻击。其中，带宽攻击是指以极大通信量冲击通往目标计算机的网络，使得所有可用网络资源都被消耗殆尽，导致合法的用户请求无法通过，无法到达目标计算机。而连通性攻击则是指用大量的连接请求攻击目标计算机，使得所有可用的操作系统资源都被消耗殆尽，导致目标计算机无法处理合法用户的请求。</a:t>
            </a:r>
            <a:endParaRPr lang="en-US" altLang="zh-CN" sz="1200" b="0" i="0" kern="1200">
              <a:solidFill>
                <a:schemeClr val="tx1"/>
              </a:solidFill>
              <a:effectLst/>
              <a:latin typeface="+mn-lt"/>
              <a:ea typeface="+mn-ea"/>
              <a:cs typeface="+mn-cs"/>
            </a:endParaRPr>
          </a:p>
          <a:p>
            <a:r>
              <a:rPr lang="en-US" altLang="zh-CN" sz="1200" b="0" i="0" kern="1200">
                <a:solidFill>
                  <a:schemeClr val="tx1"/>
                </a:solidFill>
                <a:effectLst/>
                <a:latin typeface="+mn-lt"/>
                <a:ea typeface="+mn-ea"/>
                <a:cs typeface="+mn-cs"/>
              </a:rPr>
              <a:t>DDoS</a:t>
            </a:r>
            <a:r>
              <a:rPr lang="zh-CN" altLang="en-US" sz="1200" b="0" i="0" kern="1200">
                <a:solidFill>
                  <a:schemeClr val="tx1"/>
                </a:solidFill>
                <a:effectLst/>
                <a:latin typeface="+mn-lt"/>
                <a:ea typeface="+mn-ea"/>
                <a:cs typeface="+mn-cs"/>
              </a:rPr>
              <a:t>攻击：通俗点讲就是利用网络节点资源如：</a:t>
            </a:r>
            <a:r>
              <a:rPr lang="en-US" altLang="zh-CN" sz="1200" b="0" i="0" kern="1200">
                <a:solidFill>
                  <a:schemeClr val="tx1"/>
                </a:solidFill>
                <a:effectLst/>
                <a:latin typeface="+mn-lt"/>
                <a:ea typeface="+mn-ea"/>
                <a:cs typeface="+mn-cs"/>
              </a:rPr>
              <a:t>IDC</a:t>
            </a:r>
            <a:r>
              <a:rPr lang="zh-CN" altLang="en-US" sz="1200" b="0" i="0" kern="1200">
                <a:solidFill>
                  <a:schemeClr val="tx1"/>
                </a:solidFill>
                <a:effectLst/>
                <a:latin typeface="+mn-lt"/>
                <a:ea typeface="+mn-ea"/>
                <a:cs typeface="+mn-cs"/>
              </a:rPr>
              <a:t>服务器、个人</a:t>
            </a:r>
            <a:r>
              <a:rPr lang="en-US" altLang="zh-CN" sz="1200" b="0" i="0" kern="1200">
                <a:solidFill>
                  <a:schemeClr val="tx1"/>
                </a:solidFill>
                <a:effectLst/>
                <a:latin typeface="+mn-lt"/>
                <a:ea typeface="+mn-ea"/>
                <a:cs typeface="+mn-cs"/>
              </a:rPr>
              <a:t>PC</a:t>
            </a:r>
            <a:r>
              <a:rPr lang="zh-CN" altLang="en-US" sz="1200" b="0" i="0" kern="1200">
                <a:solidFill>
                  <a:schemeClr val="tx1"/>
                </a:solidFill>
                <a:effectLst/>
                <a:latin typeface="+mn-lt"/>
                <a:ea typeface="+mn-ea"/>
                <a:cs typeface="+mn-cs"/>
              </a:rPr>
              <a:t>、手机、智能设备、打印机、摄像头等对目标发起大量攻击请求，从而导致服务器拥塞而无法对外提供正常服务，只能宣布</a:t>
            </a:r>
            <a:r>
              <a:rPr lang="en-US" altLang="zh-CN" sz="1200" b="0" i="0" kern="1200">
                <a:solidFill>
                  <a:schemeClr val="tx1"/>
                </a:solidFill>
                <a:effectLst/>
                <a:latin typeface="+mn-lt"/>
                <a:ea typeface="+mn-ea"/>
                <a:cs typeface="+mn-cs"/>
              </a:rPr>
              <a:t>game over</a:t>
            </a:r>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4</a:t>
            </a:fld>
            <a:endParaRPr lang="zh-CN" altLang="en-US"/>
          </a:p>
        </p:txBody>
      </p:sp>
    </p:spTree>
    <p:extLst>
      <p:ext uri="{BB962C8B-B14F-4D97-AF65-F5344CB8AC3E}">
        <p14:creationId xmlns:p14="http://schemas.microsoft.com/office/powerpoint/2010/main" val="3753011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a:solidFill>
                  <a:schemeClr val="tx1"/>
                </a:solidFill>
                <a:effectLst/>
                <a:latin typeface="+mn-lt"/>
                <a:ea typeface="+mn-ea"/>
                <a:cs typeface="+mn-cs"/>
              </a:rPr>
              <a:t>不同于其他恶意篡改数据或劫持类攻击，</a:t>
            </a:r>
            <a:r>
              <a:rPr lang="en-US" altLang="zh-CN" sz="1200" b="0" i="0" kern="1200">
                <a:solidFill>
                  <a:schemeClr val="tx1"/>
                </a:solidFill>
                <a:effectLst/>
                <a:latin typeface="+mn-lt"/>
                <a:ea typeface="+mn-ea"/>
                <a:cs typeface="+mn-cs"/>
              </a:rPr>
              <a:t>DDoS</a:t>
            </a:r>
            <a:r>
              <a:rPr lang="zh-CN" altLang="en-US" sz="1200" b="0" i="0" kern="1200">
                <a:solidFill>
                  <a:schemeClr val="tx1"/>
                </a:solidFill>
                <a:effectLst/>
                <a:latin typeface="+mn-lt"/>
                <a:ea typeface="+mn-ea"/>
                <a:cs typeface="+mn-cs"/>
              </a:rPr>
              <a:t>简单粗暴，可以达到直接摧毁目标的目的。另外，</a:t>
            </a:r>
            <a:r>
              <a:rPr lang="en-US" altLang="zh-CN" sz="1200" b="0" i="0" kern="1200">
                <a:solidFill>
                  <a:schemeClr val="tx1"/>
                </a:solidFill>
                <a:effectLst/>
                <a:latin typeface="+mn-lt"/>
                <a:ea typeface="+mn-ea"/>
                <a:cs typeface="+mn-cs"/>
              </a:rPr>
              <a:t>DDoS</a:t>
            </a:r>
            <a:r>
              <a:rPr lang="zh-CN" altLang="en-US" sz="1200" b="0" i="0" kern="1200">
                <a:solidFill>
                  <a:schemeClr val="tx1"/>
                </a:solidFill>
                <a:effectLst/>
                <a:latin typeface="+mn-lt"/>
                <a:ea typeface="+mn-ea"/>
                <a:cs typeface="+mn-cs"/>
              </a:rPr>
              <a:t>的技术要求和发动攻击的成本很低，只需要购买部分服务器权限或控制一批现存网络设备即可，而且攻击速度很快，攻击效果可观。另一方面，</a:t>
            </a:r>
            <a:r>
              <a:rPr lang="en-US" altLang="zh-CN" sz="1200" b="0" i="0" kern="1200">
                <a:solidFill>
                  <a:schemeClr val="tx1"/>
                </a:solidFill>
                <a:effectLst/>
                <a:latin typeface="+mn-lt"/>
                <a:ea typeface="+mn-ea"/>
                <a:cs typeface="+mn-cs"/>
              </a:rPr>
              <a:t>DDoS</a:t>
            </a:r>
            <a:r>
              <a:rPr lang="zh-CN" altLang="en-US" sz="1200" b="0" i="0" kern="1200">
                <a:solidFill>
                  <a:schemeClr val="tx1"/>
                </a:solidFill>
                <a:effectLst/>
                <a:latin typeface="+mn-lt"/>
                <a:ea typeface="+mn-ea"/>
                <a:cs typeface="+mn-cs"/>
              </a:rPr>
              <a:t>具有攻击易防守难的特征，服务提供商为了保证正常客户的需求需要耗费大量的资源才能和攻击方进行对抗。</a:t>
            </a:r>
            <a:endParaRPr lang="zh-CN" altLang="en-US">
              <a:effectLst/>
            </a:endParaRPr>
          </a:p>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5</a:t>
            </a:fld>
            <a:endParaRPr lang="zh-CN" altLang="en-US"/>
          </a:p>
        </p:txBody>
      </p:sp>
    </p:spTree>
    <p:extLst>
      <p:ext uri="{BB962C8B-B14F-4D97-AF65-F5344CB8AC3E}">
        <p14:creationId xmlns:p14="http://schemas.microsoft.com/office/powerpoint/2010/main" val="1333820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a:solidFill>
                  <a:schemeClr val="tx1"/>
                </a:solidFill>
                <a:effectLst/>
                <a:latin typeface="+mn-lt"/>
                <a:ea typeface="+mn-ea"/>
                <a:cs typeface="+mn-cs"/>
              </a:rPr>
              <a:t>本实验通过在虚拟网络环境中模拟</a:t>
            </a:r>
            <a:r>
              <a:rPr lang="en-US" altLang="zh-CN" sz="1200" b="0" i="0" kern="1200">
                <a:solidFill>
                  <a:schemeClr val="tx1"/>
                </a:solidFill>
                <a:effectLst/>
                <a:latin typeface="+mn-lt"/>
                <a:ea typeface="+mn-ea"/>
                <a:cs typeface="+mn-cs"/>
              </a:rPr>
              <a:t>ICMP</a:t>
            </a:r>
            <a:r>
              <a:rPr lang="zh-CN" altLang="en-US" sz="1200" b="0" i="0" kern="1200">
                <a:solidFill>
                  <a:schemeClr val="tx1"/>
                </a:solidFill>
                <a:effectLst/>
                <a:latin typeface="+mn-lt"/>
                <a:ea typeface="+mn-ea"/>
                <a:cs typeface="+mn-cs"/>
              </a:rPr>
              <a:t>泛洪，实现初步的</a:t>
            </a:r>
            <a:r>
              <a:rPr lang="en-US" altLang="zh-CN" sz="1200" b="0" i="0" kern="1200">
                <a:solidFill>
                  <a:schemeClr val="tx1"/>
                </a:solidFill>
                <a:effectLst/>
                <a:latin typeface="+mn-lt"/>
                <a:ea typeface="+mn-ea"/>
                <a:cs typeface="+mn-cs"/>
              </a:rPr>
              <a:t>DDoS</a:t>
            </a:r>
            <a:r>
              <a:rPr lang="zh-CN" altLang="en-US" sz="1200" b="0" i="0" kern="1200">
                <a:solidFill>
                  <a:schemeClr val="tx1"/>
                </a:solidFill>
                <a:effectLst/>
                <a:latin typeface="+mn-lt"/>
                <a:ea typeface="+mn-ea"/>
                <a:cs typeface="+mn-cs"/>
              </a:rPr>
              <a:t>攻击，通过建立</a:t>
            </a:r>
            <a:r>
              <a:rPr lang="en-US" altLang="zh-CN" sz="1200" b="0" i="0" kern="1200">
                <a:solidFill>
                  <a:schemeClr val="tx1"/>
                </a:solidFill>
                <a:effectLst/>
                <a:latin typeface="+mn-lt"/>
                <a:ea typeface="+mn-ea"/>
                <a:cs typeface="+mn-cs"/>
              </a:rPr>
              <a:t>SDN</a:t>
            </a:r>
            <a:r>
              <a:rPr lang="zh-CN" altLang="en-US" sz="1200" b="0" i="0" kern="1200">
                <a:solidFill>
                  <a:schemeClr val="tx1"/>
                </a:solidFill>
                <a:effectLst/>
                <a:latin typeface="+mn-lt"/>
                <a:ea typeface="+mn-ea"/>
                <a:cs typeface="+mn-cs"/>
              </a:rPr>
              <a:t>体系架构并配置控制器和下发流表，实现</a:t>
            </a:r>
            <a:r>
              <a:rPr lang="en-US" altLang="zh-CN" sz="1200" b="0" i="0" kern="1200">
                <a:solidFill>
                  <a:schemeClr val="tx1"/>
                </a:solidFill>
                <a:effectLst/>
                <a:latin typeface="+mn-lt"/>
                <a:ea typeface="+mn-ea"/>
                <a:cs typeface="+mn-cs"/>
              </a:rPr>
              <a:t>DDoS</a:t>
            </a:r>
            <a:r>
              <a:rPr lang="zh-CN" altLang="en-US" sz="1200" b="0" i="0" kern="1200">
                <a:solidFill>
                  <a:schemeClr val="tx1"/>
                </a:solidFill>
                <a:effectLst/>
                <a:latin typeface="+mn-lt"/>
                <a:ea typeface="+mn-ea"/>
                <a:cs typeface="+mn-cs"/>
              </a:rPr>
              <a:t>防御，从而对</a:t>
            </a:r>
            <a:r>
              <a:rPr lang="en-US" altLang="zh-CN" sz="1200" b="0" i="0" kern="1200">
                <a:solidFill>
                  <a:schemeClr val="tx1"/>
                </a:solidFill>
                <a:effectLst/>
                <a:latin typeface="+mn-lt"/>
                <a:ea typeface="+mn-ea"/>
                <a:cs typeface="+mn-cs"/>
              </a:rPr>
              <a:t>SDN</a:t>
            </a:r>
            <a:r>
              <a:rPr lang="zh-CN" altLang="en-US" sz="1200" b="0" i="0" kern="1200">
                <a:solidFill>
                  <a:schemeClr val="tx1"/>
                </a:solidFill>
                <a:effectLst/>
                <a:latin typeface="+mn-lt"/>
                <a:ea typeface="+mn-ea"/>
                <a:cs typeface="+mn-cs"/>
              </a:rPr>
              <a:t>的工作过程、核心原理有一个完整的认识。后期通过进一步实现更加多元化的</a:t>
            </a:r>
            <a:r>
              <a:rPr lang="en-US" altLang="zh-CN" sz="1200" b="0" i="0" kern="1200">
                <a:solidFill>
                  <a:schemeClr val="tx1"/>
                </a:solidFill>
                <a:effectLst/>
                <a:latin typeface="+mn-lt"/>
                <a:ea typeface="+mn-ea"/>
                <a:cs typeface="+mn-cs"/>
              </a:rPr>
              <a:t>DDoS</a:t>
            </a:r>
            <a:r>
              <a:rPr lang="zh-CN" altLang="en-US" sz="1200" b="0" i="0" kern="1200">
                <a:solidFill>
                  <a:schemeClr val="tx1"/>
                </a:solidFill>
                <a:effectLst/>
                <a:latin typeface="+mn-lt"/>
                <a:ea typeface="+mn-ea"/>
                <a:cs typeface="+mn-cs"/>
              </a:rPr>
              <a:t>攻击和定制防御机制，以发掘</a:t>
            </a:r>
            <a:r>
              <a:rPr lang="en-US" altLang="zh-CN" sz="1200" b="0" i="0" kern="1200">
                <a:solidFill>
                  <a:schemeClr val="tx1"/>
                </a:solidFill>
                <a:effectLst/>
                <a:latin typeface="+mn-lt"/>
                <a:ea typeface="+mn-ea"/>
                <a:cs typeface="+mn-cs"/>
              </a:rPr>
              <a:t>SDN</a:t>
            </a:r>
            <a:r>
              <a:rPr lang="zh-CN" altLang="en-US" sz="1200" b="0" i="0" kern="1200">
                <a:solidFill>
                  <a:schemeClr val="tx1"/>
                </a:solidFill>
                <a:effectLst/>
                <a:latin typeface="+mn-lt"/>
                <a:ea typeface="+mn-ea"/>
                <a:cs typeface="+mn-cs"/>
              </a:rPr>
              <a:t>更多的价值潜力。</a:t>
            </a:r>
            <a:endParaRPr lang="zh-CN" altLang="en-US">
              <a:effectLst/>
            </a:endParaRPr>
          </a:p>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6</a:t>
            </a:fld>
            <a:endParaRPr lang="zh-CN" altLang="en-US"/>
          </a:p>
        </p:txBody>
      </p:sp>
    </p:spTree>
    <p:extLst>
      <p:ext uri="{BB962C8B-B14F-4D97-AF65-F5344CB8AC3E}">
        <p14:creationId xmlns:p14="http://schemas.microsoft.com/office/powerpoint/2010/main" val="3771577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7</a:t>
            </a:fld>
            <a:endParaRPr lang="zh-CN" altLang="en-US"/>
          </a:p>
        </p:txBody>
      </p:sp>
    </p:spTree>
    <p:extLst>
      <p:ext uri="{BB962C8B-B14F-4D97-AF65-F5344CB8AC3E}">
        <p14:creationId xmlns:p14="http://schemas.microsoft.com/office/powerpoint/2010/main" val="2656024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8</a:t>
            </a:fld>
            <a:endParaRPr lang="zh-CN" altLang="en-US"/>
          </a:p>
        </p:txBody>
      </p:sp>
    </p:spTree>
    <p:extLst>
      <p:ext uri="{BB962C8B-B14F-4D97-AF65-F5344CB8AC3E}">
        <p14:creationId xmlns:p14="http://schemas.microsoft.com/office/powerpoint/2010/main" val="4075981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9</a:t>
            </a:fld>
            <a:endParaRPr lang="zh-CN" altLang="en-US"/>
          </a:p>
        </p:txBody>
      </p:sp>
    </p:spTree>
    <p:extLst>
      <p:ext uri="{BB962C8B-B14F-4D97-AF65-F5344CB8AC3E}">
        <p14:creationId xmlns:p14="http://schemas.microsoft.com/office/powerpoint/2010/main" val="1793063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0283D1-D221-40E5-9E58-AAEE22C6831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2A50581-029C-49BB-8888-73D45955C3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9802AAB-B99A-4E54-AA06-3AD0891D89DD}"/>
              </a:ext>
            </a:extLst>
          </p:cNvPr>
          <p:cNvSpPr>
            <a:spLocks noGrp="1"/>
          </p:cNvSpPr>
          <p:nvPr>
            <p:ph type="dt" sz="half" idx="10"/>
          </p:nvPr>
        </p:nvSpPr>
        <p:spPr/>
        <p:txBody>
          <a:bodyPr/>
          <a:lstStyle/>
          <a:p>
            <a:fld id="{F1307FCC-64BD-4951-AF5D-79ABDFF88F25}" type="datetimeFigureOut">
              <a:rPr lang="zh-CN" altLang="en-US" smtClean="0"/>
              <a:t>20.10.21</a:t>
            </a:fld>
            <a:endParaRPr lang="zh-CN" altLang="en-US"/>
          </a:p>
        </p:txBody>
      </p:sp>
      <p:sp>
        <p:nvSpPr>
          <p:cNvPr id="5" name="页脚占位符 4">
            <a:extLst>
              <a:ext uri="{FF2B5EF4-FFF2-40B4-BE49-F238E27FC236}">
                <a16:creationId xmlns:a16="http://schemas.microsoft.com/office/drawing/2014/main" id="{2AB53766-E02F-4B0E-8651-D1D0B5B498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EBFE9E-728F-41C0-B127-8095A2E88D3A}"/>
              </a:ext>
            </a:extLst>
          </p:cNvPr>
          <p:cNvSpPr>
            <a:spLocks noGrp="1"/>
          </p:cNvSpPr>
          <p:nvPr>
            <p:ph type="sldNum" sz="quarter" idx="12"/>
          </p:nvPr>
        </p:nvSpPr>
        <p:spPr/>
        <p:txBody>
          <a:bodyPr/>
          <a:lstStyle/>
          <a:p>
            <a:fld id="{5243267C-67BA-4A9C-91EC-EFE160850B1C}" type="slidenum">
              <a:rPr lang="zh-CN" altLang="en-US" smtClean="0"/>
              <a:t>‹#›</a:t>
            </a:fld>
            <a:endParaRPr lang="zh-CN" altLang="en-US"/>
          </a:p>
        </p:txBody>
      </p:sp>
    </p:spTree>
    <p:extLst>
      <p:ext uri="{BB962C8B-B14F-4D97-AF65-F5344CB8AC3E}">
        <p14:creationId xmlns:p14="http://schemas.microsoft.com/office/powerpoint/2010/main" val="1636577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23B833-7405-49AC-A27C-2DB8860D45E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E66F4C7-16D9-48FF-893B-460F8FA334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E9147D5-727A-40A5-89F8-04AE51000D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297F158-05AF-43AC-9305-17325ACD8238}"/>
              </a:ext>
            </a:extLst>
          </p:cNvPr>
          <p:cNvSpPr>
            <a:spLocks noGrp="1"/>
          </p:cNvSpPr>
          <p:nvPr>
            <p:ph type="dt" sz="half" idx="10"/>
          </p:nvPr>
        </p:nvSpPr>
        <p:spPr/>
        <p:txBody>
          <a:bodyPr/>
          <a:lstStyle/>
          <a:p>
            <a:fld id="{F1307FCC-64BD-4951-AF5D-79ABDFF88F25}" type="datetimeFigureOut">
              <a:rPr lang="zh-CN" altLang="en-US" smtClean="0"/>
              <a:t>20.10.21</a:t>
            </a:fld>
            <a:endParaRPr lang="zh-CN" altLang="en-US"/>
          </a:p>
        </p:txBody>
      </p:sp>
      <p:sp>
        <p:nvSpPr>
          <p:cNvPr id="6" name="页脚占位符 5">
            <a:extLst>
              <a:ext uri="{FF2B5EF4-FFF2-40B4-BE49-F238E27FC236}">
                <a16:creationId xmlns:a16="http://schemas.microsoft.com/office/drawing/2014/main" id="{44B990CE-C9F6-4D1A-8522-124B1E99297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C352321-DCDE-434E-BE51-A8BA85B2C43C}"/>
              </a:ext>
            </a:extLst>
          </p:cNvPr>
          <p:cNvSpPr>
            <a:spLocks noGrp="1"/>
          </p:cNvSpPr>
          <p:nvPr>
            <p:ph type="sldNum" sz="quarter" idx="12"/>
          </p:nvPr>
        </p:nvSpPr>
        <p:spPr/>
        <p:txBody>
          <a:bodyPr/>
          <a:lstStyle/>
          <a:p>
            <a:fld id="{5243267C-67BA-4A9C-91EC-EFE160850B1C}" type="slidenum">
              <a:rPr lang="zh-CN" altLang="en-US" smtClean="0"/>
              <a:t>‹#›</a:t>
            </a:fld>
            <a:endParaRPr lang="zh-CN" altLang="en-US"/>
          </a:p>
        </p:txBody>
      </p:sp>
    </p:spTree>
    <p:extLst>
      <p:ext uri="{BB962C8B-B14F-4D97-AF65-F5344CB8AC3E}">
        <p14:creationId xmlns:p14="http://schemas.microsoft.com/office/powerpoint/2010/main" val="2347160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CC7B3D-9760-4147-BF09-CFCE07D6489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85B0F0A-1234-4758-97E5-09A90F84CB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3F94F97-7A96-4D54-9FBE-782AA96372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328E7D2-FFE9-4DCA-8D9A-9DAD2B487F29}"/>
              </a:ext>
            </a:extLst>
          </p:cNvPr>
          <p:cNvSpPr>
            <a:spLocks noGrp="1"/>
          </p:cNvSpPr>
          <p:nvPr>
            <p:ph type="dt" sz="half" idx="10"/>
          </p:nvPr>
        </p:nvSpPr>
        <p:spPr/>
        <p:txBody>
          <a:bodyPr/>
          <a:lstStyle/>
          <a:p>
            <a:fld id="{F1307FCC-64BD-4951-AF5D-79ABDFF88F25}" type="datetimeFigureOut">
              <a:rPr lang="zh-CN" altLang="en-US" smtClean="0"/>
              <a:t>20.10.21</a:t>
            </a:fld>
            <a:endParaRPr lang="zh-CN" altLang="en-US"/>
          </a:p>
        </p:txBody>
      </p:sp>
      <p:sp>
        <p:nvSpPr>
          <p:cNvPr id="6" name="页脚占位符 5">
            <a:extLst>
              <a:ext uri="{FF2B5EF4-FFF2-40B4-BE49-F238E27FC236}">
                <a16:creationId xmlns:a16="http://schemas.microsoft.com/office/drawing/2014/main" id="{0D047949-1C3E-447B-ACAA-9002B9CFBE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8D1EC13-6D72-4D7E-B14D-6B1D866895BF}"/>
              </a:ext>
            </a:extLst>
          </p:cNvPr>
          <p:cNvSpPr>
            <a:spLocks noGrp="1"/>
          </p:cNvSpPr>
          <p:nvPr>
            <p:ph type="sldNum" sz="quarter" idx="12"/>
          </p:nvPr>
        </p:nvSpPr>
        <p:spPr/>
        <p:txBody>
          <a:bodyPr/>
          <a:lstStyle/>
          <a:p>
            <a:fld id="{5243267C-67BA-4A9C-91EC-EFE160850B1C}" type="slidenum">
              <a:rPr lang="zh-CN" altLang="en-US" smtClean="0"/>
              <a:t>‹#›</a:t>
            </a:fld>
            <a:endParaRPr lang="zh-CN" altLang="en-US"/>
          </a:p>
        </p:txBody>
      </p:sp>
    </p:spTree>
    <p:extLst>
      <p:ext uri="{BB962C8B-B14F-4D97-AF65-F5344CB8AC3E}">
        <p14:creationId xmlns:p14="http://schemas.microsoft.com/office/powerpoint/2010/main" val="2497217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740F47-2991-4C09-AE0C-63367332E74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73B7736-D660-44BB-9B63-B896AE96476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A29E95C-FE65-4696-B639-E61BAA916DBC}"/>
              </a:ext>
            </a:extLst>
          </p:cNvPr>
          <p:cNvSpPr>
            <a:spLocks noGrp="1"/>
          </p:cNvSpPr>
          <p:nvPr>
            <p:ph type="dt" sz="half" idx="10"/>
          </p:nvPr>
        </p:nvSpPr>
        <p:spPr/>
        <p:txBody>
          <a:bodyPr/>
          <a:lstStyle/>
          <a:p>
            <a:fld id="{F1307FCC-64BD-4951-AF5D-79ABDFF88F25}" type="datetimeFigureOut">
              <a:rPr lang="zh-CN" altLang="en-US" smtClean="0"/>
              <a:t>20.10.21</a:t>
            </a:fld>
            <a:endParaRPr lang="zh-CN" altLang="en-US"/>
          </a:p>
        </p:txBody>
      </p:sp>
      <p:sp>
        <p:nvSpPr>
          <p:cNvPr id="5" name="页脚占位符 4">
            <a:extLst>
              <a:ext uri="{FF2B5EF4-FFF2-40B4-BE49-F238E27FC236}">
                <a16:creationId xmlns:a16="http://schemas.microsoft.com/office/drawing/2014/main" id="{626AB70B-440D-48A1-A314-4D1224F2D3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F7C5FD-463B-4895-8086-71DCE481A39A}"/>
              </a:ext>
            </a:extLst>
          </p:cNvPr>
          <p:cNvSpPr>
            <a:spLocks noGrp="1"/>
          </p:cNvSpPr>
          <p:nvPr>
            <p:ph type="sldNum" sz="quarter" idx="12"/>
          </p:nvPr>
        </p:nvSpPr>
        <p:spPr/>
        <p:txBody>
          <a:bodyPr/>
          <a:lstStyle/>
          <a:p>
            <a:fld id="{5243267C-67BA-4A9C-91EC-EFE160850B1C}" type="slidenum">
              <a:rPr lang="zh-CN" altLang="en-US" smtClean="0"/>
              <a:t>‹#›</a:t>
            </a:fld>
            <a:endParaRPr lang="zh-CN" altLang="en-US"/>
          </a:p>
        </p:txBody>
      </p:sp>
    </p:spTree>
    <p:extLst>
      <p:ext uri="{BB962C8B-B14F-4D97-AF65-F5344CB8AC3E}">
        <p14:creationId xmlns:p14="http://schemas.microsoft.com/office/powerpoint/2010/main" val="691921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BF5B699-FE94-4AA2-A416-E994D2260F8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1D907D3-6B1D-41CD-8746-D249EDD540F4}"/>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5061BB0-FE07-466C-A17D-033F07C16540}"/>
              </a:ext>
            </a:extLst>
          </p:cNvPr>
          <p:cNvSpPr>
            <a:spLocks noGrp="1"/>
          </p:cNvSpPr>
          <p:nvPr>
            <p:ph type="dt" sz="half" idx="10"/>
          </p:nvPr>
        </p:nvSpPr>
        <p:spPr/>
        <p:txBody>
          <a:bodyPr/>
          <a:lstStyle/>
          <a:p>
            <a:fld id="{F1307FCC-64BD-4951-AF5D-79ABDFF88F25}" type="datetimeFigureOut">
              <a:rPr lang="zh-CN" altLang="en-US" smtClean="0"/>
              <a:t>20.10.21</a:t>
            </a:fld>
            <a:endParaRPr lang="zh-CN" altLang="en-US"/>
          </a:p>
        </p:txBody>
      </p:sp>
      <p:sp>
        <p:nvSpPr>
          <p:cNvPr id="5" name="页脚占位符 4">
            <a:extLst>
              <a:ext uri="{FF2B5EF4-FFF2-40B4-BE49-F238E27FC236}">
                <a16:creationId xmlns:a16="http://schemas.microsoft.com/office/drawing/2014/main" id="{B8164299-991A-49D9-B306-0D65CEC1F0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AAABB2-B4EA-40BC-811A-8034CB6A19CA}"/>
              </a:ext>
            </a:extLst>
          </p:cNvPr>
          <p:cNvSpPr>
            <a:spLocks noGrp="1"/>
          </p:cNvSpPr>
          <p:nvPr>
            <p:ph type="sldNum" sz="quarter" idx="12"/>
          </p:nvPr>
        </p:nvSpPr>
        <p:spPr/>
        <p:txBody>
          <a:bodyPr/>
          <a:lstStyle/>
          <a:p>
            <a:fld id="{5243267C-67BA-4A9C-91EC-EFE160850B1C}" type="slidenum">
              <a:rPr lang="zh-CN" altLang="en-US" smtClean="0"/>
              <a:t>‹#›</a:t>
            </a:fld>
            <a:endParaRPr lang="zh-CN" altLang="en-US"/>
          </a:p>
        </p:txBody>
      </p:sp>
    </p:spTree>
    <p:extLst>
      <p:ext uri="{BB962C8B-B14F-4D97-AF65-F5344CB8AC3E}">
        <p14:creationId xmlns:p14="http://schemas.microsoft.com/office/powerpoint/2010/main" val="1827819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77F684-2436-45B0-8B56-FC367FA7C97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E1A25B1-942B-4779-80F6-4B21AED0D210}"/>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F9DD878-8ED1-43F2-8B7A-96D94E12C7C4}"/>
              </a:ext>
            </a:extLst>
          </p:cNvPr>
          <p:cNvSpPr>
            <a:spLocks noGrp="1"/>
          </p:cNvSpPr>
          <p:nvPr>
            <p:ph type="dt" sz="half" idx="10"/>
          </p:nvPr>
        </p:nvSpPr>
        <p:spPr/>
        <p:txBody>
          <a:bodyPr/>
          <a:lstStyle/>
          <a:p>
            <a:fld id="{F1307FCC-64BD-4951-AF5D-79ABDFF88F25}" type="datetimeFigureOut">
              <a:rPr lang="zh-CN" altLang="en-US" smtClean="0"/>
              <a:t>20.10.21</a:t>
            </a:fld>
            <a:endParaRPr lang="zh-CN" altLang="en-US"/>
          </a:p>
        </p:txBody>
      </p:sp>
      <p:sp>
        <p:nvSpPr>
          <p:cNvPr id="5" name="页脚占位符 4">
            <a:extLst>
              <a:ext uri="{FF2B5EF4-FFF2-40B4-BE49-F238E27FC236}">
                <a16:creationId xmlns:a16="http://schemas.microsoft.com/office/drawing/2014/main" id="{5B605BC9-720D-451D-B308-3D293181A46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A7E53F-3D66-4C2C-B7A5-3060C65EDAF2}"/>
              </a:ext>
            </a:extLst>
          </p:cNvPr>
          <p:cNvSpPr>
            <a:spLocks noGrp="1"/>
          </p:cNvSpPr>
          <p:nvPr>
            <p:ph type="sldNum" sz="quarter" idx="12"/>
          </p:nvPr>
        </p:nvSpPr>
        <p:spPr/>
        <p:txBody>
          <a:bodyPr/>
          <a:lstStyle/>
          <a:p>
            <a:fld id="{5243267C-67BA-4A9C-91EC-EFE160850B1C}" type="slidenum">
              <a:rPr lang="zh-CN" altLang="en-US" smtClean="0"/>
              <a:t>‹#›</a:t>
            </a:fld>
            <a:endParaRPr lang="zh-CN" altLang="en-US"/>
          </a:p>
        </p:txBody>
      </p:sp>
    </p:spTree>
    <p:extLst>
      <p:ext uri="{BB962C8B-B14F-4D97-AF65-F5344CB8AC3E}">
        <p14:creationId xmlns:p14="http://schemas.microsoft.com/office/powerpoint/2010/main" val="1103990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86FF9F-72F1-4B8C-B219-42670190C2A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669BB91-5D82-48BE-8F8C-87EADF9C93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5E2B5CBD-B4BC-46B3-A85D-FA4CE33109CE}"/>
              </a:ext>
            </a:extLst>
          </p:cNvPr>
          <p:cNvSpPr>
            <a:spLocks noGrp="1"/>
          </p:cNvSpPr>
          <p:nvPr>
            <p:ph type="dt" sz="half" idx="10"/>
          </p:nvPr>
        </p:nvSpPr>
        <p:spPr/>
        <p:txBody>
          <a:bodyPr/>
          <a:lstStyle/>
          <a:p>
            <a:fld id="{F1307FCC-64BD-4951-AF5D-79ABDFF88F25}" type="datetimeFigureOut">
              <a:rPr lang="zh-CN" altLang="en-US" smtClean="0"/>
              <a:t>20.10.21</a:t>
            </a:fld>
            <a:endParaRPr lang="zh-CN" altLang="en-US"/>
          </a:p>
        </p:txBody>
      </p:sp>
      <p:sp>
        <p:nvSpPr>
          <p:cNvPr id="5" name="页脚占位符 4">
            <a:extLst>
              <a:ext uri="{FF2B5EF4-FFF2-40B4-BE49-F238E27FC236}">
                <a16:creationId xmlns:a16="http://schemas.microsoft.com/office/drawing/2014/main" id="{38CE1D87-6F91-496B-900B-1EFF548686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0AD9787-DE80-4B1E-A62E-4C98841E81EB}"/>
              </a:ext>
            </a:extLst>
          </p:cNvPr>
          <p:cNvSpPr>
            <a:spLocks noGrp="1"/>
          </p:cNvSpPr>
          <p:nvPr>
            <p:ph type="sldNum" sz="quarter" idx="12"/>
          </p:nvPr>
        </p:nvSpPr>
        <p:spPr/>
        <p:txBody>
          <a:bodyPr/>
          <a:lstStyle/>
          <a:p>
            <a:fld id="{5243267C-67BA-4A9C-91EC-EFE160850B1C}" type="slidenum">
              <a:rPr lang="zh-CN" altLang="en-US" smtClean="0"/>
              <a:t>‹#›</a:t>
            </a:fld>
            <a:endParaRPr lang="zh-CN" altLang="en-US"/>
          </a:p>
        </p:txBody>
      </p:sp>
    </p:spTree>
    <p:extLst>
      <p:ext uri="{BB962C8B-B14F-4D97-AF65-F5344CB8AC3E}">
        <p14:creationId xmlns:p14="http://schemas.microsoft.com/office/powerpoint/2010/main" val="1615641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A3FB15-1322-4F26-9CE9-9354980ADC6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CF2CA28-3CDE-4C18-8C2A-842D31EF3F8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4C8F109-AA96-4E47-85AD-85E088B5642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38D91A1-2DD5-4023-B700-9E9C5F17FE04}"/>
              </a:ext>
            </a:extLst>
          </p:cNvPr>
          <p:cNvSpPr>
            <a:spLocks noGrp="1"/>
          </p:cNvSpPr>
          <p:nvPr>
            <p:ph type="dt" sz="half" idx="10"/>
          </p:nvPr>
        </p:nvSpPr>
        <p:spPr/>
        <p:txBody>
          <a:bodyPr/>
          <a:lstStyle/>
          <a:p>
            <a:fld id="{F1307FCC-64BD-4951-AF5D-79ABDFF88F25}" type="datetimeFigureOut">
              <a:rPr lang="zh-CN" altLang="en-US" smtClean="0"/>
              <a:t>20.10.21</a:t>
            </a:fld>
            <a:endParaRPr lang="zh-CN" altLang="en-US"/>
          </a:p>
        </p:txBody>
      </p:sp>
      <p:sp>
        <p:nvSpPr>
          <p:cNvPr id="6" name="页脚占位符 5">
            <a:extLst>
              <a:ext uri="{FF2B5EF4-FFF2-40B4-BE49-F238E27FC236}">
                <a16:creationId xmlns:a16="http://schemas.microsoft.com/office/drawing/2014/main" id="{C244A27B-DBE8-42FF-BB72-954D168DE48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1C2BB8-3BFE-49DF-AD89-59E507BA9EC5}"/>
              </a:ext>
            </a:extLst>
          </p:cNvPr>
          <p:cNvSpPr>
            <a:spLocks noGrp="1"/>
          </p:cNvSpPr>
          <p:nvPr>
            <p:ph type="sldNum" sz="quarter" idx="12"/>
          </p:nvPr>
        </p:nvSpPr>
        <p:spPr/>
        <p:txBody>
          <a:bodyPr/>
          <a:lstStyle/>
          <a:p>
            <a:fld id="{5243267C-67BA-4A9C-91EC-EFE160850B1C}" type="slidenum">
              <a:rPr lang="zh-CN" altLang="en-US" smtClean="0"/>
              <a:t>‹#›</a:t>
            </a:fld>
            <a:endParaRPr lang="zh-CN" altLang="en-US"/>
          </a:p>
        </p:txBody>
      </p:sp>
    </p:spTree>
    <p:extLst>
      <p:ext uri="{BB962C8B-B14F-4D97-AF65-F5344CB8AC3E}">
        <p14:creationId xmlns:p14="http://schemas.microsoft.com/office/powerpoint/2010/main" val="2562254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6DB3FD-97ED-4BB9-8F5E-CF34D46B8E0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5B2B9F0-E284-47E1-9294-0E85A0A089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11D8628-BD5A-4834-9BAD-F7F18179661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1B1847C-6AF2-4229-8942-3FD3110668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9DBEF1D-1C9D-412D-8EB8-E37CD31665D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20A3B2A-2BC4-4140-A139-912259BBE565}"/>
              </a:ext>
            </a:extLst>
          </p:cNvPr>
          <p:cNvSpPr>
            <a:spLocks noGrp="1"/>
          </p:cNvSpPr>
          <p:nvPr>
            <p:ph type="dt" sz="half" idx="10"/>
          </p:nvPr>
        </p:nvSpPr>
        <p:spPr/>
        <p:txBody>
          <a:bodyPr/>
          <a:lstStyle/>
          <a:p>
            <a:fld id="{F1307FCC-64BD-4951-AF5D-79ABDFF88F25}" type="datetimeFigureOut">
              <a:rPr lang="zh-CN" altLang="en-US" smtClean="0"/>
              <a:t>20.10.21</a:t>
            </a:fld>
            <a:endParaRPr lang="zh-CN" altLang="en-US"/>
          </a:p>
        </p:txBody>
      </p:sp>
      <p:sp>
        <p:nvSpPr>
          <p:cNvPr id="8" name="页脚占位符 7">
            <a:extLst>
              <a:ext uri="{FF2B5EF4-FFF2-40B4-BE49-F238E27FC236}">
                <a16:creationId xmlns:a16="http://schemas.microsoft.com/office/drawing/2014/main" id="{3A4CBA78-A90D-43BE-8C9B-CACC266D6C7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4AB256A-8D36-4C6F-A7E6-C238663DFFBF}"/>
              </a:ext>
            </a:extLst>
          </p:cNvPr>
          <p:cNvSpPr>
            <a:spLocks noGrp="1"/>
          </p:cNvSpPr>
          <p:nvPr>
            <p:ph type="sldNum" sz="quarter" idx="12"/>
          </p:nvPr>
        </p:nvSpPr>
        <p:spPr/>
        <p:txBody>
          <a:bodyPr/>
          <a:lstStyle/>
          <a:p>
            <a:fld id="{5243267C-67BA-4A9C-91EC-EFE160850B1C}" type="slidenum">
              <a:rPr lang="zh-CN" altLang="en-US" smtClean="0"/>
              <a:t>‹#›</a:t>
            </a:fld>
            <a:endParaRPr lang="zh-CN" altLang="en-US"/>
          </a:p>
        </p:txBody>
      </p:sp>
      <p:sp>
        <p:nvSpPr>
          <p:cNvPr id="11" name="矩形 10"/>
          <p:cNvSpPr/>
          <p:nvPr userDrawn="1"/>
        </p:nvSpPr>
        <p:spPr>
          <a:xfrm>
            <a:off x="8679538" y="6417089"/>
            <a:ext cx="966254"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Tree>
    <p:extLst>
      <p:ext uri="{BB962C8B-B14F-4D97-AF65-F5344CB8AC3E}">
        <p14:creationId xmlns:p14="http://schemas.microsoft.com/office/powerpoint/2010/main" val="1069768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1D5999-5B4C-4F61-A4E0-F661ECEA69C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CEEE6FF-F44B-47A5-932F-2909D12CFB0C}"/>
              </a:ext>
            </a:extLst>
          </p:cNvPr>
          <p:cNvSpPr>
            <a:spLocks noGrp="1"/>
          </p:cNvSpPr>
          <p:nvPr>
            <p:ph type="dt" sz="half" idx="10"/>
          </p:nvPr>
        </p:nvSpPr>
        <p:spPr/>
        <p:txBody>
          <a:bodyPr/>
          <a:lstStyle/>
          <a:p>
            <a:fld id="{F1307FCC-64BD-4951-AF5D-79ABDFF88F25}" type="datetimeFigureOut">
              <a:rPr lang="zh-CN" altLang="en-US" smtClean="0"/>
              <a:t>20.10.21</a:t>
            </a:fld>
            <a:endParaRPr lang="zh-CN" altLang="en-US"/>
          </a:p>
        </p:txBody>
      </p:sp>
      <p:sp>
        <p:nvSpPr>
          <p:cNvPr id="4" name="页脚占位符 3">
            <a:extLst>
              <a:ext uri="{FF2B5EF4-FFF2-40B4-BE49-F238E27FC236}">
                <a16:creationId xmlns:a16="http://schemas.microsoft.com/office/drawing/2014/main" id="{CE17FCE7-3CF6-45ED-946D-F923059E487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A0C49F3-54CF-4905-BFD4-9E3D7EA69400}"/>
              </a:ext>
            </a:extLst>
          </p:cNvPr>
          <p:cNvSpPr>
            <a:spLocks noGrp="1"/>
          </p:cNvSpPr>
          <p:nvPr>
            <p:ph type="sldNum" sz="quarter" idx="12"/>
          </p:nvPr>
        </p:nvSpPr>
        <p:spPr/>
        <p:txBody>
          <a:bodyPr/>
          <a:lstStyle/>
          <a:p>
            <a:fld id="{5243267C-67BA-4A9C-91EC-EFE160850B1C}" type="slidenum">
              <a:rPr lang="zh-CN" altLang="en-US" smtClean="0"/>
              <a:t>‹#›</a:t>
            </a:fld>
            <a:endParaRPr lang="zh-CN" altLang="en-US"/>
          </a:p>
        </p:txBody>
      </p:sp>
    </p:spTree>
    <p:extLst>
      <p:ext uri="{BB962C8B-B14F-4D97-AF65-F5344CB8AC3E}">
        <p14:creationId xmlns:p14="http://schemas.microsoft.com/office/powerpoint/2010/main" val="907848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a:fillRect/>
          </a:stretch>
        </p:blipFill>
        <p:spPr>
          <a:xfrm>
            <a:off x="0" y="0"/>
            <a:ext cx="12192001" cy="6858000"/>
          </a:xfrm>
          <a:prstGeom prst="rect">
            <a:avLst/>
          </a:prstGeom>
        </p:spPr>
      </p:pic>
    </p:spTree>
    <p:extLst>
      <p:ext uri="{BB962C8B-B14F-4D97-AF65-F5344CB8AC3E}">
        <p14:creationId xmlns:p14="http://schemas.microsoft.com/office/powerpoint/2010/main" val="4004757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4276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6F2147C-8FF8-4836-A743-24688FB9BBEF}"/>
              </a:ext>
            </a:extLst>
          </p:cNvPr>
          <p:cNvSpPr>
            <a:spLocks noGrp="1"/>
          </p:cNvSpPr>
          <p:nvPr>
            <p:ph type="dt" sz="half" idx="10"/>
          </p:nvPr>
        </p:nvSpPr>
        <p:spPr/>
        <p:txBody>
          <a:bodyPr/>
          <a:lstStyle/>
          <a:p>
            <a:fld id="{F1307FCC-64BD-4951-AF5D-79ABDFF88F25}" type="datetimeFigureOut">
              <a:rPr lang="zh-CN" altLang="en-US" smtClean="0"/>
              <a:t>20.10.21</a:t>
            </a:fld>
            <a:endParaRPr lang="zh-CN" altLang="en-US"/>
          </a:p>
        </p:txBody>
      </p:sp>
      <p:sp>
        <p:nvSpPr>
          <p:cNvPr id="3" name="页脚占位符 2">
            <a:extLst>
              <a:ext uri="{FF2B5EF4-FFF2-40B4-BE49-F238E27FC236}">
                <a16:creationId xmlns:a16="http://schemas.microsoft.com/office/drawing/2014/main" id="{995D0378-9575-4013-BAAF-1224554F194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590CF72-4357-42E0-AA2E-DA133FF677E0}"/>
              </a:ext>
            </a:extLst>
          </p:cNvPr>
          <p:cNvSpPr>
            <a:spLocks noGrp="1"/>
          </p:cNvSpPr>
          <p:nvPr>
            <p:ph type="sldNum" sz="quarter" idx="12"/>
          </p:nvPr>
        </p:nvSpPr>
        <p:spPr/>
        <p:txBody>
          <a:bodyPr/>
          <a:lstStyle/>
          <a:p>
            <a:fld id="{5243267C-67BA-4A9C-91EC-EFE160850B1C}" type="slidenum">
              <a:rPr lang="zh-CN" altLang="en-US" smtClean="0"/>
              <a:t>‹#›</a:t>
            </a:fld>
            <a:endParaRPr lang="zh-CN" altLang="en-US"/>
          </a:p>
        </p:txBody>
      </p:sp>
    </p:spTree>
    <p:extLst>
      <p:ext uri="{BB962C8B-B14F-4D97-AF65-F5344CB8AC3E}">
        <p14:creationId xmlns:p14="http://schemas.microsoft.com/office/powerpoint/2010/main" val="1150256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519039B-3390-43DF-BEDE-5264730E43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D05A941-F4F7-492A-B4B9-FD9CB660C8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68280C4-E751-4473-A9E6-CF4199F88A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307FCC-64BD-4951-AF5D-79ABDFF88F25}" type="datetimeFigureOut">
              <a:rPr lang="zh-CN" altLang="en-US" smtClean="0"/>
              <a:t>20.10.21</a:t>
            </a:fld>
            <a:endParaRPr lang="zh-CN" altLang="en-US"/>
          </a:p>
        </p:txBody>
      </p:sp>
      <p:sp>
        <p:nvSpPr>
          <p:cNvPr id="5" name="页脚占位符 4">
            <a:extLst>
              <a:ext uri="{FF2B5EF4-FFF2-40B4-BE49-F238E27FC236}">
                <a16:creationId xmlns:a16="http://schemas.microsoft.com/office/drawing/2014/main" id="{F657E2D4-CB64-4B27-9D3A-55BC55AA77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C435D7E-957E-4972-9AD0-B00E2617BF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43267C-67BA-4A9C-91EC-EFE160850B1C}" type="slidenum">
              <a:rPr lang="zh-CN" altLang="en-US" smtClean="0"/>
              <a:t>‹#›</a:t>
            </a:fld>
            <a:endParaRPr lang="zh-CN" altLang="en-US"/>
          </a:p>
        </p:txBody>
      </p:sp>
    </p:spTree>
    <p:extLst>
      <p:ext uri="{BB962C8B-B14F-4D97-AF65-F5344CB8AC3E}">
        <p14:creationId xmlns:p14="http://schemas.microsoft.com/office/powerpoint/2010/main" val="3222808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0" r:id="rId7"/>
    <p:sldLayoutId id="2147483661"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5355131" y="1182258"/>
            <a:ext cx="1473868" cy="147386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文本框 25"/>
          <p:cNvSpPr txBox="1"/>
          <p:nvPr/>
        </p:nvSpPr>
        <p:spPr>
          <a:xfrm>
            <a:off x="5045277" y="1504216"/>
            <a:ext cx="2070735" cy="830997"/>
          </a:xfrm>
          <a:prstGeom prst="rect">
            <a:avLst/>
          </a:prstGeom>
          <a:noFill/>
        </p:spPr>
        <p:txBody>
          <a:bodyPr wrap="square" rtlCol="0">
            <a:spAutoFit/>
          </a:bodyPr>
          <a:lstStyle/>
          <a:p>
            <a:pPr algn="ctr"/>
            <a:r>
              <a:rPr lang="zh-CN" altLang="en-US" sz="4800">
                <a:solidFill>
                  <a:schemeClr val="bg1"/>
                </a:solidFill>
                <a:latin typeface="Agency FB" panose="020B0503020202020204" pitchFamily="34" charset="0"/>
                <a:cs typeface="+mn-ea"/>
                <a:sym typeface="+mn-lt"/>
              </a:rPr>
              <a:t>开题</a:t>
            </a:r>
            <a:endParaRPr lang="en-US" altLang="zh-CN" sz="4800" dirty="0">
              <a:solidFill>
                <a:schemeClr val="bg1"/>
              </a:solidFill>
              <a:latin typeface="Agency FB" panose="020B0503020202020204" pitchFamily="34" charset="0"/>
              <a:cs typeface="+mn-ea"/>
              <a:sym typeface="+mn-lt"/>
            </a:endParaRPr>
          </a:p>
        </p:txBody>
      </p:sp>
      <p:sp>
        <p:nvSpPr>
          <p:cNvPr id="98" name="TextBox 7"/>
          <p:cNvSpPr>
            <a:spLocks noChangeArrowheads="1"/>
          </p:cNvSpPr>
          <p:nvPr/>
        </p:nvSpPr>
        <p:spPr bwMode="auto">
          <a:xfrm>
            <a:off x="2005264" y="2896708"/>
            <a:ext cx="8758989"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ctr">
              <a:defRPr/>
            </a:pPr>
            <a:r>
              <a:rPr lang="zh-CN" altLang="en-US" sz="4000" b="1" kern="0" spc="600">
                <a:solidFill>
                  <a:schemeClr val="tx1">
                    <a:lumMod val="50000"/>
                    <a:lumOff val="50000"/>
                  </a:schemeClr>
                </a:solidFill>
                <a:sym typeface="微软雅黑" pitchFamily="34" charset="-122"/>
              </a:rPr>
              <a:t>基于</a:t>
            </a:r>
            <a:r>
              <a:rPr lang="en-US" altLang="zh-CN" sz="4000" b="1" kern="0" spc="600">
                <a:solidFill>
                  <a:schemeClr val="tx1">
                    <a:lumMod val="50000"/>
                    <a:lumOff val="50000"/>
                  </a:schemeClr>
                </a:solidFill>
                <a:sym typeface="微软雅黑" pitchFamily="34" charset="-122"/>
              </a:rPr>
              <a:t>SDN</a:t>
            </a:r>
            <a:r>
              <a:rPr lang="zh-CN" altLang="en-US" sz="4000" b="1" kern="0" spc="600">
                <a:solidFill>
                  <a:schemeClr val="tx1">
                    <a:lumMod val="50000"/>
                    <a:lumOff val="50000"/>
                  </a:schemeClr>
                </a:solidFill>
                <a:sym typeface="微软雅黑" pitchFamily="34" charset="-122"/>
              </a:rPr>
              <a:t>的</a:t>
            </a:r>
            <a:r>
              <a:rPr lang="en-US" altLang="zh-CN" sz="4000" b="1" kern="0" spc="600">
                <a:solidFill>
                  <a:schemeClr val="tx1">
                    <a:lumMod val="50000"/>
                    <a:lumOff val="50000"/>
                  </a:schemeClr>
                </a:solidFill>
                <a:sym typeface="微软雅黑" pitchFamily="34" charset="-122"/>
              </a:rPr>
              <a:t>DDoS</a:t>
            </a:r>
            <a:r>
              <a:rPr lang="zh-CN" altLang="en-US" sz="4000" b="1" kern="0" spc="600">
                <a:solidFill>
                  <a:schemeClr val="tx1">
                    <a:lumMod val="50000"/>
                    <a:lumOff val="50000"/>
                  </a:schemeClr>
                </a:solidFill>
                <a:sym typeface="微软雅黑" pitchFamily="34" charset="-122"/>
              </a:rPr>
              <a:t>攻击防御实现</a:t>
            </a:r>
            <a:endParaRPr kumimoji="0" lang="zh-CN" altLang="en-US" sz="4000" b="1" i="0" u="none" strike="noStrike" kern="0" cap="none" spc="600" normalizeH="0" baseline="0" noProof="0" dirty="0">
              <a:ln>
                <a:noFill/>
              </a:ln>
              <a:solidFill>
                <a:schemeClr val="tx1">
                  <a:lumMod val="50000"/>
                  <a:lumOff val="50000"/>
                </a:schemeClr>
              </a:solidFill>
              <a:effectLst/>
              <a:uLnTx/>
              <a:uFillTx/>
              <a:sym typeface="微软雅黑" pitchFamily="34" charset="-122"/>
            </a:endParaRPr>
          </a:p>
        </p:txBody>
      </p:sp>
      <p:cxnSp>
        <p:nvCxnSpPr>
          <p:cNvPr id="99" name="直接连接符 98"/>
          <p:cNvCxnSpPr/>
          <p:nvPr/>
        </p:nvCxnSpPr>
        <p:spPr>
          <a:xfrm>
            <a:off x="2893169" y="3810898"/>
            <a:ext cx="6624736" cy="0"/>
          </a:xfrm>
          <a:prstGeom prst="line">
            <a:avLst/>
          </a:prstGeom>
          <a:noFill/>
          <a:ln w="19050" cap="flat" cmpd="sng" algn="ctr">
            <a:solidFill>
              <a:srgbClr val="202A36"/>
            </a:solidFill>
            <a:prstDash val="sysDash"/>
            <a:headEnd type="diamond" w="med" len="med"/>
            <a:tailEnd type="diamond" w="med" len="med"/>
          </a:ln>
          <a:effectLst/>
        </p:spPr>
      </p:cxnSp>
      <p:sp>
        <p:nvSpPr>
          <p:cNvPr id="100" name="TextBox 7"/>
          <p:cNvSpPr>
            <a:spLocks noChangeArrowheads="1"/>
          </p:cNvSpPr>
          <p:nvPr/>
        </p:nvSpPr>
        <p:spPr bwMode="auto">
          <a:xfrm>
            <a:off x="2893169" y="3899886"/>
            <a:ext cx="67687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300" normalizeH="0" baseline="0" noProof="0">
                <a:ln>
                  <a:noFill/>
                </a:ln>
                <a:solidFill>
                  <a:schemeClr val="tx1">
                    <a:lumMod val="50000"/>
                    <a:lumOff val="50000"/>
                  </a:schemeClr>
                </a:solidFill>
                <a:effectLst/>
                <a:uLnTx/>
                <a:uFillTx/>
              </a:rPr>
              <a:t>温雅楠 武仕沛 王宇翔</a:t>
            </a:r>
            <a:endParaRPr kumimoji="0" lang="zh-CN" altLang="en-US" sz="2000" b="0" i="0" u="none" strike="noStrike" kern="0" cap="none" spc="300" normalizeH="0" baseline="0" noProof="0" dirty="0">
              <a:ln>
                <a:noFill/>
              </a:ln>
              <a:solidFill>
                <a:schemeClr val="tx1">
                  <a:lumMod val="50000"/>
                  <a:lumOff val="50000"/>
                </a:schemeClr>
              </a:solidFill>
              <a:effectLst/>
              <a:uLnTx/>
              <a:uFillTx/>
            </a:endParaRPr>
          </a:p>
        </p:txBody>
      </p:sp>
      <p:cxnSp>
        <p:nvCxnSpPr>
          <p:cNvPr id="101" name="直接连接符 100"/>
          <p:cNvCxnSpPr/>
          <p:nvPr/>
        </p:nvCxnSpPr>
        <p:spPr>
          <a:xfrm>
            <a:off x="2893169" y="4274668"/>
            <a:ext cx="6624736" cy="0"/>
          </a:xfrm>
          <a:prstGeom prst="line">
            <a:avLst/>
          </a:prstGeom>
          <a:noFill/>
          <a:ln w="19050" cap="flat" cmpd="sng" algn="ctr">
            <a:solidFill>
              <a:srgbClr val="202A36"/>
            </a:solidFill>
            <a:prstDash val="sysDash"/>
            <a:headEnd type="diamond" w="med" len="med"/>
            <a:tailEnd type="diamond" w="med" len="med"/>
          </a:ln>
          <a:effectLst/>
        </p:spPr>
      </p:cxnSp>
      <p:sp>
        <p:nvSpPr>
          <p:cNvPr id="102" name="矩形 3"/>
          <p:cNvSpPr>
            <a:spLocks noChangeArrowheads="1"/>
          </p:cNvSpPr>
          <p:nvPr/>
        </p:nvSpPr>
        <p:spPr bwMode="auto">
          <a:xfrm>
            <a:off x="4080066" y="4530978"/>
            <a:ext cx="3730815"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b="0" i="0" u="none" strike="noStrike" kern="0" cap="none" spc="0" normalizeH="0" baseline="0" noProof="0">
                <a:ln>
                  <a:noFill/>
                </a:ln>
                <a:solidFill>
                  <a:schemeClr val="tx1">
                    <a:lumMod val="50000"/>
                    <a:lumOff val="50000"/>
                  </a:schemeClr>
                </a:solidFill>
                <a:effectLst/>
                <a:uLnTx/>
                <a:uFillTx/>
              </a:rPr>
              <a:t>高等计算机网络</a:t>
            </a:r>
            <a:r>
              <a:rPr kumimoji="0" lang="en-US" altLang="zh-CN" b="0" i="0" u="none" strike="noStrike" kern="0" cap="none" spc="0" normalizeH="0" baseline="0" noProof="0">
                <a:ln>
                  <a:noFill/>
                </a:ln>
                <a:solidFill>
                  <a:schemeClr val="tx1">
                    <a:lumMod val="50000"/>
                    <a:lumOff val="50000"/>
                  </a:schemeClr>
                </a:solidFill>
                <a:effectLst/>
                <a:uLnTx/>
                <a:uFillTx/>
              </a:rPr>
              <a:t>   2020</a:t>
            </a:r>
            <a:r>
              <a:rPr kumimoji="0" lang="zh-CN" altLang="en-US" b="0" i="0" u="none" strike="noStrike" kern="0" cap="none" spc="0" normalizeH="0" baseline="0" noProof="0">
                <a:ln>
                  <a:noFill/>
                </a:ln>
                <a:solidFill>
                  <a:schemeClr val="tx1">
                    <a:lumMod val="50000"/>
                    <a:lumOff val="50000"/>
                  </a:schemeClr>
                </a:solidFill>
                <a:effectLst/>
                <a:uLnTx/>
                <a:uFillTx/>
              </a:rPr>
              <a:t>年</a:t>
            </a:r>
            <a:r>
              <a:rPr kumimoji="0" lang="en-US" altLang="zh-CN" b="0" i="0" u="none" strike="noStrike" kern="0" cap="none" spc="0" normalizeH="0" baseline="0" noProof="0">
                <a:ln>
                  <a:noFill/>
                </a:ln>
                <a:solidFill>
                  <a:schemeClr val="tx1">
                    <a:lumMod val="50000"/>
                    <a:lumOff val="50000"/>
                  </a:schemeClr>
                </a:solidFill>
                <a:effectLst/>
                <a:uLnTx/>
                <a:uFillTx/>
              </a:rPr>
              <a:t>10</a:t>
            </a:r>
            <a:r>
              <a:rPr kumimoji="0" lang="zh-CN" altLang="en-US" b="0" i="0" u="none" strike="noStrike" kern="0" cap="none" spc="0" normalizeH="0" baseline="0" noProof="0">
                <a:ln>
                  <a:noFill/>
                </a:ln>
                <a:solidFill>
                  <a:schemeClr val="tx1">
                    <a:lumMod val="50000"/>
                    <a:lumOff val="50000"/>
                  </a:schemeClr>
                </a:solidFill>
                <a:effectLst/>
                <a:uLnTx/>
                <a:uFillTx/>
              </a:rPr>
              <a:t>月</a:t>
            </a:r>
            <a:r>
              <a:rPr kumimoji="0" lang="en-US" altLang="zh-CN" b="0" i="0" u="none" strike="noStrike" kern="0" cap="none" spc="0" normalizeH="0" baseline="0" noProof="0">
                <a:ln>
                  <a:noFill/>
                </a:ln>
                <a:solidFill>
                  <a:schemeClr val="tx1">
                    <a:lumMod val="50000"/>
                    <a:lumOff val="50000"/>
                  </a:schemeClr>
                </a:solidFill>
                <a:effectLst/>
                <a:uLnTx/>
                <a:uFillTx/>
              </a:rPr>
              <a:t>21</a:t>
            </a:r>
            <a:r>
              <a:rPr kumimoji="0" lang="zh-CN" altLang="en-US" b="0" i="0" u="none" strike="noStrike" kern="0" cap="none" spc="0" normalizeH="0" baseline="0" noProof="0">
                <a:ln>
                  <a:noFill/>
                </a:ln>
                <a:solidFill>
                  <a:schemeClr val="tx1">
                    <a:lumMod val="50000"/>
                    <a:lumOff val="50000"/>
                  </a:schemeClr>
                </a:solidFill>
                <a:effectLst/>
                <a:uLnTx/>
                <a:uFillTx/>
              </a:rPr>
              <a:t>日</a:t>
            </a:r>
            <a:endParaRPr kumimoji="0" lang="zh-CN" altLang="en-US" b="0" i="0" u="none" strike="noStrike" kern="0" cap="none" spc="0" normalizeH="0" baseline="0" noProof="0" dirty="0">
              <a:ln>
                <a:noFill/>
              </a:ln>
              <a:solidFill>
                <a:schemeClr val="tx1">
                  <a:lumMod val="50000"/>
                  <a:lumOff val="50000"/>
                </a:schemeClr>
              </a:solidFill>
              <a:effectLst/>
              <a:uLnTx/>
              <a:uFillTx/>
            </a:endParaRPr>
          </a:p>
        </p:txBody>
      </p:sp>
      <p:grpSp>
        <p:nvGrpSpPr>
          <p:cNvPr id="103" name="组合 102"/>
          <p:cNvGrpSpPr/>
          <p:nvPr/>
        </p:nvGrpSpPr>
        <p:grpSpPr>
          <a:xfrm>
            <a:off x="3973289" y="5134662"/>
            <a:ext cx="571870" cy="574400"/>
            <a:chOff x="9096726" y="250316"/>
            <a:chExt cx="626458" cy="629230"/>
          </a:xfrm>
        </p:grpSpPr>
        <p:sp>
          <p:nvSpPr>
            <p:cNvPr id="104" name="Oval 4"/>
            <p:cNvSpPr/>
            <p:nvPr/>
          </p:nvSpPr>
          <p:spPr>
            <a:xfrm>
              <a:off x="9096726" y="250316"/>
              <a:ext cx="626458" cy="629230"/>
            </a:xfrm>
            <a:prstGeom prst="ellipse">
              <a:avLst/>
            </a:prstGeom>
            <a:solidFill>
              <a:schemeClr val="tx1">
                <a:lumMod val="65000"/>
                <a:lumOff val="35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lumMod val="95000"/>
                  </a:prstClr>
                </a:solidFill>
                <a:effectLst/>
                <a:uLnTx/>
                <a:uFillTx/>
                <a:latin typeface="Calibri"/>
                <a:ea typeface="+mn-ea"/>
                <a:cs typeface="+mn-cs"/>
              </a:endParaRPr>
            </a:p>
          </p:txBody>
        </p:sp>
        <p:grpSp>
          <p:nvGrpSpPr>
            <p:cNvPr id="105" name="Group 4"/>
            <p:cNvGrpSpPr>
              <a:grpSpLocks noChangeAspect="1"/>
            </p:cNvGrpSpPr>
            <p:nvPr/>
          </p:nvGrpSpPr>
          <p:grpSpPr bwMode="auto">
            <a:xfrm>
              <a:off x="9304846" y="396473"/>
              <a:ext cx="210218" cy="336915"/>
              <a:chOff x="4638" y="-33"/>
              <a:chExt cx="667" cy="1069"/>
            </a:xfrm>
            <a:solidFill>
              <a:sysClr val="window" lastClr="FFFFFF"/>
            </a:solidFill>
          </p:grpSpPr>
          <p:sp>
            <p:nvSpPr>
              <p:cNvPr id="106" name="Freeform 5"/>
              <p:cNvSpPr>
                <a:spLocks/>
              </p:cNvSpPr>
              <p:nvPr/>
            </p:nvSpPr>
            <p:spPr bwMode="auto">
              <a:xfrm>
                <a:off x="4638" y="556"/>
                <a:ext cx="667" cy="480"/>
              </a:xfrm>
              <a:custGeom>
                <a:avLst/>
                <a:gdLst>
                  <a:gd name="T0" fmla="*/ 67 w 67"/>
                  <a:gd name="T1" fmla="*/ 15 h 49"/>
                  <a:gd name="T2" fmla="*/ 52 w 67"/>
                  <a:gd name="T3" fmla="*/ 0 h 49"/>
                  <a:gd name="T4" fmla="*/ 38 w 67"/>
                  <a:gd name="T5" fmla="*/ 24 h 49"/>
                  <a:gd name="T6" fmla="*/ 36 w 67"/>
                  <a:gd name="T7" fmla="*/ 13 h 49"/>
                  <a:gd name="T8" fmla="*/ 38 w 67"/>
                  <a:gd name="T9" fmla="*/ 9 h 49"/>
                  <a:gd name="T10" fmla="*/ 34 w 67"/>
                  <a:gd name="T11" fmla="*/ 5 h 49"/>
                  <a:gd name="T12" fmla="*/ 30 w 67"/>
                  <a:gd name="T13" fmla="*/ 9 h 49"/>
                  <a:gd name="T14" fmla="*/ 31 w 67"/>
                  <a:gd name="T15" fmla="*/ 13 h 49"/>
                  <a:gd name="T16" fmla="*/ 30 w 67"/>
                  <a:gd name="T17" fmla="*/ 24 h 49"/>
                  <a:gd name="T18" fmla="*/ 16 w 67"/>
                  <a:gd name="T19" fmla="*/ 0 h 49"/>
                  <a:gd name="T20" fmla="*/ 1 w 67"/>
                  <a:gd name="T21" fmla="*/ 15 h 49"/>
                  <a:gd name="T22" fmla="*/ 0 w 67"/>
                  <a:gd name="T23" fmla="*/ 15 h 49"/>
                  <a:gd name="T24" fmla="*/ 0 w 67"/>
                  <a:gd name="T25" fmla="*/ 45 h 49"/>
                  <a:gd name="T26" fmla="*/ 1 w 67"/>
                  <a:gd name="T27" fmla="*/ 45 h 49"/>
                  <a:gd name="T28" fmla="*/ 34 w 67"/>
                  <a:gd name="T29" fmla="*/ 49 h 49"/>
                  <a:gd name="T30" fmla="*/ 66 w 67"/>
                  <a:gd name="T31" fmla="*/ 45 h 49"/>
                  <a:gd name="T32" fmla="*/ 67 w 67"/>
                  <a:gd name="T33" fmla="*/ 45 h 49"/>
                  <a:gd name="T34" fmla="*/ 67 w 67"/>
                  <a:gd name="T35" fmla="*/ 1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 h="49">
                    <a:moveTo>
                      <a:pt x="67" y="15"/>
                    </a:moveTo>
                    <a:cubicBezTo>
                      <a:pt x="66" y="9"/>
                      <a:pt x="60" y="3"/>
                      <a:pt x="52" y="0"/>
                    </a:cubicBezTo>
                    <a:cubicBezTo>
                      <a:pt x="38" y="24"/>
                      <a:pt x="38" y="24"/>
                      <a:pt x="38" y="24"/>
                    </a:cubicBezTo>
                    <a:cubicBezTo>
                      <a:pt x="36" y="13"/>
                      <a:pt x="36" y="13"/>
                      <a:pt x="36" y="13"/>
                    </a:cubicBezTo>
                    <a:cubicBezTo>
                      <a:pt x="37" y="12"/>
                      <a:pt x="38" y="11"/>
                      <a:pt x="38" y="9"/>
                    </a:cubicBezTo>
                    <a:cubicBezTo>
                      <a:pt x="38" y="7"/>
                      <a:pt x="36" y="5"/>
                      <a:pt x="34" y="5"/>
                    </a:cubicBezTo>
                    <a:cubicBezTo>
                      <a:pt x="31" y="5"/>
                      <a:pt x="30" y="7"/>
                      <a:pt x="30" y="9"/>
                    </a:cubicBezTo>
                    <a:cubicBezTo>
                      <a:pt x="30" y="11"/>
                      <a:pt x="30" y="12"/>
                      <a:pt x="31" y="13"/>
                    </a:cubicBezTo>
                    <a:cubicBezTo>
                      <a:pt x="30" y="24"/>
                      <a:pt x="30" y="24"/>
                      <a:pt x="30" y="24"/>
                    </a:cubicBezTo>
                    <a:cubicBezTo>
                      <a:pt x="16" y="0"/>
                      <a:pt x="16" y="0"/>
                      <a:pt x="16" y="0"/>
                    </a:cubicBezTo>
                    <a:cubicBezTo>
                      <a:pt x="8" y="3"/>
                      <a:pt x="2" y="9"/>
                      <a:pt x="1" y="15"/>
                    </a:cubicBezTo>
                    <a:cubicBezTo>
                      <a:pt x="0" y="15"/>
                      <a:pt x="0" y="15"/>
                      <a:pt x="0" y="15"/>
                    </a:cubicBezTo>
                    <a:cubicBezTo>
                      <a:pt x="0" y="45"/>
                      <a:pt x="0" y="45"/>
                      <a:pt x="0" y="45"/>
                    </a:cubicBezTo>
                    <a:cubicBezTo>
                      <a:pt x="1" y="45"/>
                      <a:pt x="1" y="45"/>
                      <a:pt x="1" y="45"/>
                    </a:cubicBezTo>
                    <a:cubicBezTo>
                      <a:pt x="4" y="47"/>
                      <a:pt x="18" y="49"/>
                      <a:pt x="34" y="49"/>
                    </a:cubicBezTo>
                    <a:cubicBezTo>
                      <a:pt x="50" y="49"/>
                      <a:pt x="63" y="47"/>
                      <a:pt x="66" y="45"/>
                    </a:cubicBezTo>
                    <a:cubicBezTo>
                      <a:pt x="67" y="45"/>
                      <a:pt x="67" y="45"/>
                      <a:pt x="67" y="45"/>
                    </a:cubicBezTo>
                    <a:cubicBezTo>
                      <a:pt x="67" y="15"/>
                      <a:pt x="67" y="15"/>
                      <a:pt x="67"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prstClr val="black"/>
                  </a:solidFill>
                  <a:effectLst/>
                  <a:uLnTx/>
                  <a:uFillTx/>
                  <a:latin typeface="Calibri"/>
                  <a:ea typeface="宋体"/>
                </a:endParaRPr>
              </a:p>
            </p:txBody>
          </p:sp>
          <p:sp>
            <p:nvSpPr>
              <p:cNvPr id="107" name="Freeform 6"/>
              <p:cNvSpPr>
                <a:spLocks noEditPoints="1"/>
              </p:cNvSpPr>
              <p:nvPr/>
            </p:nvSpPr>
            <p:spPr bwMode="auto">
              <a:xfrm>
                <a:off x="4737" y="-33"/>
                <a:ext cx="449" cy="589"/>
              </a:xfrm>
              <a:custGeom>
                <a:avLst/>
                <a:gdLst>
                  <a:gd name="T0" fmla="*/ 3 w 45"/>
                  <a:gd name="T1" fmla="*/ 38 h 60"/>
                  <a:gd name="T2" fmla="*/ 7 w 45"/>
                  <a:gd name="T3" fmla="*/ 43 h 60"/>
                  <a:gd name="T4" fmla="*/ 23 w 45"/>
                  <a:gd name="T5" fmla="*/ 60 h 60"/>
                  <a:gd name="T6" fmla="*/ 40 w 45"/>
                  <a:gd name="T7" fmla="*/ 43 h 60"/>
                  <a:gd name="T8" fmla="*/ 40 w 45"/>
                  <a:gd name="T9" fmla="*/ 43 h 60"/>
                  <a:gd name="T10" fmla="*/ 44 w 45"/>
                  <a:gd name="T11" fmla="*/ 38 h 60"/>
                  <a:gd name="T12" fmla="*/ 41 w 45"/>
                  <a:gd name="T13" fmla="*/ 33 h 60"/>
                  <a:gd name="T14" fmla="*/ 41 w 45"/>
                  <a:gd name="T15" fmla="*/ 33 h 60"/>
                  <a:gd name="T16" fmla="*/ 36 w 45"/>
                  <a:gd name="T17" fmla="*/ 13 h 60"/>
                  <a:gd name="T18" fmla="*/ 12 w 45"/>
                  <a:gd name="T19" fmla="*/ 10 h 60"/>
                  <a:gd name="T20" fmla="*/ 6 w 45"/>
                  <a:gd name="T21" fmla="*/ 33 h 60"/>
                  <a:gd name="T22" fmla="*/ 6 w 45"/>
                  <a:gd name="T23" fmla="*/ 33 h 60"/>
                  <a:gd name="T24" fmla="*/ 3 w 45"/>
                  <a:gd name="T25" fmla="*/ 38 h 60"/>
                  <a:gd name="T26" fmla="*/ 8 w 45"/>
                  <a:gd name="T27" fmla="*/ 34 h 60"/>
                  <a:gd name="T28" fmla="*/ 8 w 45"/>
                  <a:gd name="T29" fmla="*/ 34 h 60"/>
                  <a:gd name="T30" fmla="*/ 8 w 45"/>
                  <a:gd name="T31" fmla="*/ 34 h 60"/>
                  <a:gd name="T32" fmla="*/ 8 w 45"/>
                  <a:gd name="T33" fmla="*/ 32 h 60"/>
                  <a:gd name="T34" fmla="*/ 9 w 45"/>
                  <a:gd name="T35" fmla="*/ 25 h 60"/>
                  <a:gd name="T36" fmla="*/ 11 w 45"/>
                  <a:gd name="T37" fmla="*/ 23 h 60"/>
                  <a:gd name="T38" fmla="*/ 29 w 45"/>
                  <a:gd name="T39" fmla="*/ 19 h 60"/>
                  <a:gd name="T40" fmla="*/ 38 w 45"/>
                  <a:gd name="T41" fmla="*/ 34 h 60"/>
                  <a:gd name="T42" fmla="*/ 38 w 45"/>
                  <a:gd name="T43" fmla="*/ 34 h 60"/>
                  <a:gd name="T44" fmla="*/ 39 w 45"/>
                  <a:gd name="T45" fmla="*/ 34 h 60"/>
                  <a:gd name="T46" fmla="*/ 40 w 45"/>
                  <a:gd name="T47" fmla="*/ 34 h 60"/>
                  <a:gd name="T48" fmla="*/ 42 w 45"/>
                  <a:gd name="T49" fmla="*/ 35 h 60"/>
                  <a:gd name="T50" fmla="*/ 43 w 45"/>
                  <a:gd name="T51" fmla="*/ 38 h 60"/>
                  <a:gd name="T52" fmla="*/ 42 w 45"/>
                  <a:gd name="T53" fmla="*/ 41 h 60"/>
                  <a:gd name="T54" fmla="*/ 40 w 45"/>
                  <a:gd name="T55" fmla="*/ 42 h 60"/>
                  <a:gd name="T56" fmla="*/ 40 w 45"/>
                  <a:gd name="T57" fmla="*/ 42 h 60"/>
                  <a:gd name="T58" fmla="*/ 39 w 45"/>
                  <a:gd name="T59" fmla="*/ 42 h 60"/>
                  <a:gd name="T60" fmla="*/ 38 w 45"/>
                  <a:gd name="T61" fmla="*/ 43 h 60"/>
                  <a:gd name="T62" fmla="*/ 33 w 45"/>
                  <a:gd name="T63" fmla="*/ 54 h 60"/>
                  <a:gd name="T64" fmla="*/ 29 w 45"/>
                  <a:gd name="T65" fmla="*/ 58 h 60"/>
                  <a:gd name="T66" fmla="*/ 23 w 45"/>
                  <a:gd name="T67" fmla="*/ 59 h 60"/>
                  <a:gd name="T68" fmla="*/ 18 w 45"/>
                  <a:gd name="T69" fmla="*/ 58 h 60"/>
                  <a:gd name="T70" fmla="*/ 14 w 45"/>
                  <a:gd name="T71" fmla="*/ 54 h 60"/>
                  <a:gd name="T72" fmla="*/ 8 w 45"/>
                  <a:gd name="T73" fmla="*/ 43 h 60"/>
                  <a:gd name="T74" fmla="*/ 8 w 45"/>
                  <a:gd name="T75" fmla="*/ 42 h 60"/>
                  <a:gd name="T76" fmla="*/ 7 w 45"/>
                  <a:gd name="T77" fmla="*/ 42 h 60"/>
                  <a:gd name="T78" fmla="*/ 5 w 45"/>
                  <a:gd name="T79" fmla="*/ 38 h 60"/>
                  <a:gd name="T80" fmla="*/ 5 w 45"/>
                  <a:gd name="T81" fmla="*/ 35 h 60"/>
                  <a:gd name="T82" fmla="*/ 8 w 45"/>
                  <a:gd name="T8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5" h="60">
                    <a:moveTo>
                      <a:pt x="3" y="38"/>
                    </a:moveTo>
                    <a:cubicBezTo>
                      <a:pt x="3" y="40"/>
                      <a:pt x="5" y="43"/>
                      <a:pt x="7" y="43"/>
                    </a:cubicBezTo>
                    <a:cubicBezTo>
                      <a:pt x="9" y="53"/>
                      <a:pt x="16" y="60"/>
                      <a:pt x="23" y="60"/>
                    </a:cubicBezTo>
                    <a:cubicBezTo>
                      <a:pt x="31" y="60"/>
                      <a:pt x="38" y="53"/>
                      <a:pt x="40" y="43"/>
                    </a:cubicBezTo>
                    <a:cubicBezTo>
                      <a:pt x="40" y="43"/>
                      <a:pt x="40" y="43"/>
                      <a:pt x="40" y="43"/>
                    </a:cubicBezTo>
                    <a:cubicBezTo>
                      <a:pt x="42" y="43"/>
                      <a:pt x="44" y="41"/>
                      <a:pt x="44" y="38"/>
                    </a:cubicBezTo>
                    <a:cubicBezTo>
                      <a:pt x="44" y="35"/>
                      <a:pt x="43" y="33"/>
                      <a:pt x="41" y="33"/>
                    </a:cubicBezTo>
                    <a:cubicBezTo>
                      <a:pt x="41" y="33"/>
                      <a:pt x="41" y="33"/>
                      <a:pt x="41" y="33"/>
                    </a:cubicBezTo>
                    <a:cubicBezTo>
                      <a:pt x="41" y="33"/>
                      <a:pt x="45" y="18"/>
                      <a:pt x="36" y="13"/>
                    </a:cubicBezTo>
                    <a:cubicBezTo>
                      <a:pt x="35" y="0"/>
                      <a:pt x="12" y="10"/>
                      <a:pt x="12" y="10"/>
                    </a:cubicBezTo>
                    <a:cubicBezTo>
                      <a:pt x="0" y="17"/>
                      <a:pt x="6" y="33"/>
                      <a:pt x="6" y="33"/>
                    </a:cubicBezTo>
                    <a:cubicBezTo>
                      <a:pt x="6" y="33"/>
                      <a:pt x="6" y="33"/>
                      <a:pt x="6" y="33"/>
                    </a:cubicBezTo>
                    <a:cubicBezTo>
                      <a:pt x="4" y="34"/>
                      <a:pt x="3" y="36"/>
                      <a:pt x="3" y="38"/>
                    </a:cubicBezTo>
                    <a:close/>
                    <a:moveTo>
                      <a:pt x="8" y="34"/>
                    </a:moveTo>
                    <a:cubicBezTo>
                      <a:pt x="8" y="34"/>
                      <a:pt x="8" y="34"/>
                      <a:pt x="8" y="34"/>
                    </a:cubicBezTo>
                    <a:cubicBezTo>
                      <a:pt x="8" y="34"/>
                      <a:pt x="8" y="34"/>
                      <a:pt x="8" y="34"/>
                    </a:cubicBezTo>
                    <a:cubicBezTo>
                      <a:pt x="8" y="32"/>
                      <a:pt x="8" y="32"/>
                      <a:pt x="8" y="32"/>
                    </a:cubicBezTo>
                    <a:cubicBezTo>
                      <a:pt x="9" y="25"/>
                      <a:pt x="9" y="25"/>
                      <a:pt x="9" y="25"/>
                    </a:cubicBezTo>
                    <a:cubicBezTo>
                      <a:pt x="10" y="24"/>
                      <a:pt x="11" y="23"/>
                      <a:pt x="11" y="23"/>
                    </a:cubicBezTo>
                    <a:cubicBezTo>
                      <a:pt x="21" y="24"/>
                      <a:pt x="29" y="19"/>
                      <a:pt x="29" y="19"/>
                    </a:cubicBezTo>
                    <a:cubicBezTo>
                      <a:pt x="36" y="13"/>
                      <a:pt x="38" y="34"/>
                      <a:pt x="38" y="34"/>
                    </a:cubicBezTo>
                    <a:cubicBezTo>
                      <a:pt x="38" y="34"/>
                      <a:pt x="38" y="34"/>
                      <a:pt x="38" y="34"/>
                    </a:cubicBezTo>
                    <a:cubicBezTo>
                      <a:pt x="39" y="34"/>
                      <a:pt x="39" y="34"/>
                      <a:pt x="39" y="34"/>
                    </a:cubicBezTo>
                    <a:cubicBezTo>
                      <a:pt x="40" y="34"/>
                      <a:pt x="40" y="34"/>
                      <a:pt x="40" y="34"/>
                    </a:cubicBezTo>
                    <a:cubicBezTo>
                      <a:pt x="41" y="34"/>
                      <a:pt x="41" y="34"/>
                      <a:pt x="42" y="35"/>
                    </a:cubicBezTo>
                    <a:cubicBezTo>
                      <a:pt x="43" y="35"/>
                      <a:pt x="43" y="37"/>
                      <a:pt x="43" y="38"/>
                    </a:cubicBezTo>
                    <a:cubicBezTo>
                      <a:pt x="43" y="39"/>
                      <a:pt x="43" y="40"/>
                      <a:pt x="42" y="41"/>
                    </a:cubicBezTo>
                    <a:cubicBezTo>
                      <a:pt x="41" y="41"/>
                      <a:pt x="41" y="42"/>
                      <a:pt x="40" y="42"/>
                    </a:cubicBezTo>
                    <a:cubicBezTo>
                      <a:pt x="40" y="42"/>
                      <a:pt x="40" y="42"/>
                      <a:pt x="40" y="42"/>
                    </a:cubicBezTo>
                    <a:cubicBezTo>
                      <a:pt x="39" y="42"/>
                      <a:pt x="39" y="42"/>
                      <a:pt x="39" y="42"/>
                    </a:cubicBezTo>
                    <a:cubicBezTo>
                      <a:pt x="38" y="43"/>
                      <a:pt x="38" y="43"/>
                      <a:pt x="38" y="43"/>
                    </a:cubicBezTo>
                    <a:cubicBezTo>
                      <a:pt x="38" y="47"/>
                      <a:pt x="36" y="51"/>
                      <a:pt x="33" y="54"/>
                    </a:cubicBezTo>
                    <a:cubicBezTo>
                      <a:pt x="32" y="56"/>
                      <a:pt x="30" y="57"/>
                      <a:pt x="29" y="58"/>
                    </a:cubicBezTo>
                    <a:cubicBezTo>
                      <a:pt x="27" y="58"/>
                      <a:pt x="25" y="59"/>
                      <a:pt x="23" y="59"/>
                    </a:cubicBezTo>
                    <a:cubicBezTo>
                      <a:pt x="22" y="59"/>
                      <a:pt x="20" y="58"/>
                      <a:pt x="18" y="58"/>
                    </a:cubicBezTo>
                    <a:cubicBezTo>
                      <a:pt x="17" y="57"/>
                      <a:pt x="15" y="56"/>
                      <a:pt x="14" y="54"/>
                    </a:cubicBezTo>
                    <a:cubicBezTo>
                      <a:pt x="11" y="51"/>
                      <a:pt x="9" y="47"/>
                      <a:pt x="8" y="43"/>
                    </a:cubicBezTo>
                    <a:cubicBezTo>
                      <a:pt x="8" y="42"/>
                      <a:pt x="8" y="42"/>
                      <a:pt x="8" y="42"/>
                    </a:cubicBezTo>
                    <a:cubicBezTo>
                      <a:pt x="7" y="42"/>
                      <a:pt x="7" y="42"/>
                      <a:pt x="7" y="42"/>
                    </a:cubicBezTo>
                    <a:cubicBezTo>
                      <a:pt x="6" y="42"/>
                      <a:pt x="5" y="40"/>
                      <a:pt x="5" y="38"/>
                    </a:cubicBezTo>
                    <a:cubicBezTo>
                      <a:pt x="5" y="37"/>
                      <a:pt x="5" y="35"/>
                      <a:pt x="5" y="35"/>
                    </a:cubicBezTo>
                    <a:cubicBezTo>
                      <a:pt x="6" y="34"/>
                      <a:pt x="7" y="34"/>
                      <a:pt x="8"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prstClr val="black"/>
                  </a:solidFill>
                  <a:effectLst/>
                  <a:uLnTx/>
                  <a:uFillTx/>
                  <a:latin typeface="Calibri"/>
                  <a:ea typeface="宋体"/>
                </a:endParaRPr>
              </a:p>
            </p:txBody>
          </p:sp>
        </p:grpSp>
      </p:grpSp>
      <p:grpSp>
        <p:nvGrpSpPr>
          <p:cNvPr id="108" name="组合 107"/>
          <p:cNvGrpSpPr/>
          <p:nvPr/>
        </p:nvGrpSpPr>
        <p:grpSpPr>
          <a:xfrm>
            <a:off x="5156624" y="5134662"/>
            <a:ext cx="571870" cy="574400"/>
            <a:chOff x="10596810" y="-683024"/>
            <a:chExt cx="626458" cy="629230"/>
          </a:xfrm>
        </p:grpSpPr>
        <p:sp>
          <p:nvSpPr>
            <p:cNvPr id="109" name="Oval 4"/>
            <p:cNvSpPr/>
            <p:nvPr/>
          </p:nvSpPr>
          <p:spPr>
            <a:xfrm>
              <a:off x="10596810" y="-683024"/>
              <a:ext cx="626458" cy="629230"/>
            </a:xfrm>
            <a:prstGeom prst="ellipse">
              <a:avLst/>
            </a:prstGeom>
            <a:solidFill>
              <a:schemeClr val="tx1">
                <a:lumMod val="65000"/>
                <a:lumOff val="35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lumMod val="95000"/>
                  </a:prstClr>
                </a:solidFill>
                <a:effectLst/>
                <a:uLnTx/>
                <a:uFillTx/>
                <a:latin typeface="Calibri"/>
                <a:ea typeface="+mn-ea"/>
                <a:cs typeface="+mn-cs"/>
              </a:endParaRPr>
            </a:p>
          </p:txBody>
        </p:sp>
        <p:sp>
          <p:nvSpPr>
            <p:cNvPr id="110" name="Freeform 9"/>
            <p:cNvSpPr>
              <a:spLocks noEditPoints="1"/>
            </p:cNvSpPr>
            <p:nvPr/>
          </p:nvSpPr>
          <p:spPr bwMode="auto">
            <a:xfrm rot="19469485">
              <a:off x="10713085" y="-577124"/>
              <a:ext cx="358763" cy="382284"/>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black">
                    <a:lumMod val="65000"/>
                    <a:lumOff val="35000"/>
                  </a:prstClr>
                </a:solidFill>
                <a:effectLst/>
                <a:uLnTx/>
                <a:uFillTx/>
                <a:latin typeface="Calibri"/>
                <a:ea typeface="宋体"/>
              </a:endParaRPr>
            </a:p>
          </p:txBody>
        </p:sp>
      </p:grpSp>
      <p:grpSp>
        <p:nvGrpSpPr>
          <p:cNvPr id="111" name="组合 110"/>
          <p:cNvGrpSpPr/>
          <p:nvPr/>
        </p:nvGrpSpPr>
        <p:grpSpPr>
          <a:xfrm>
            <a:off x="6339959" y="5134662"/>
            <a:ext cx="571870" cy="574400"/>
            <a:chOff x="10596810" y="503370"/>
            <a:chExt cx="626458" cy="629230"/>
          </a:xfrm>
        </p:grpSpPr>
        <p:sp>
          <p:nvSpPr>
            <p:cNvPr id="112" name="Oval 4"/>
            <p:cNvSpPr/>
            <p:nvPr/>
          </p:nvSpPr>
          <p:spPr>
            <a:xfrm>
              <a:off x="10596810" y="503370"/>
              <a:ext cx="626458" cy="629230"/>
            </a:xfrm>
            <a:prstGeom prst="ellipse">
              <a:avLst/>
            </a:prstGeom>
            <a:solidFill>
              <a:schemeClr val="tx1">
                <a:lumMod val="65000"/>
                <a:lumOff val="35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lumMod val="95000"/>
                  </a:prstClr>
                </a:solidFill>
                <a:effectLst/>
                <a:uLnTx/>
                <a:uFillTx/>
                <a:latin typeface="Calibri"/>
                <a:ea typeface="+mn-ea"/>
                <a:cs typeface="+mn-cs"/>
              </a:endParaRPr>
            </a:p>
          </p:txBody>
        </p:sp>
        <p:sp>
          <p:nvSpPr>
            <p:cNvPr id="113" name="Freeform 145"/>
            <p:cNvSpPr>
              <a:spLocks noEditPoints="1"/>
            </p:cNvSpPr>
            <p:nvPr/>
          </p:nvSpPr>
          <p:spPr bwMode="auto">
            <a:xfrm>
              <a:off x="10817663" y="652160"/>
              <a:ext cx="219899" cy="331652"/>
            </a:xfrm>
            <a:custGeom>
              <a:avLst/>
              <a:gdLst>
                <a:gd name="T0" fmla="*/ 92 w 122"/>
                <a:gd name="T1" fmla="*/ 98 h 184"/>
                <a:gd name="T2" fmla="*/ 80 w 122"/>
                <a:gd name="T3" fmla="*/ 55 h 184"/>
                <a:gd name="T4" fmla="*/ 111 w 122"/>
                <a:gd name="T5" fmla="*/ 73 h 184"/>
                <a:gd name="T6" fmla="*/ 122 w 122"/>
                <a:gd name="T7" fmla="*/ 117 h 184"/>
                <a:gd name="T8" fmla="*/ 92 w 122"/>
                <a:gd name="T9" fmla="*/ 98 h 184"/>
                <a:gd name="T10" fmla="*/ 31 w 122"/>
                <a:gd name="T11" fmla="*/ 36 h 184"/>
                <a:gd name="T12" fmla="*/ 18 w 122"/>
                <a:gd name="T13" fmla="*/ 0 h 184"/>
                <a:gd name="T14" fmla="*/ 80 w 122"/>
                <a:gd name="T15" fmla="*/ 0 h 184"/>
                <a:gd name="T16" fmla="*/ 67 w 122"/>
                <a:gd name="T17" fmla="*/ 36 h 184"/>
                <a:gd name="T18" fmla="*/ 31 w 122"/>
                <a:gd name="T19" fmla="*/ 36 h 184"/>
                <a:gd name="T20" fmla="*/ 67 w 122"/>
                <a:gd name="T21" fmla="*/ 43 h 184"/>
                <a:gd name="T22" fmla="*/ 89 w 122"/>
                <a:gd name="T23" fmla="*/ 112 h 184"/>
                <a:gd name="T24" fmla="*/ 90 w 122"/>
                <a:gd name="T25" fmla="*/ 112 h 184"/>
                <a:gd name="T26" fmla="*/ 89 w 122"/>
                <a:gd name="T27" fmla="*/ 113 h 184"/>
                <a:gd name="T28" fmla="*/ 98 w 122"/>
                <a:gd name="T29" fmla="*/ 141 h 184"/>
                <a:gd name="T30" fmla="*/ 49 w 122"/>
                <a:gd name="T31" fmla="*/ 184 h 184"/>
                <a:gd name="T32" fmla="*/ 0 w 122"/>
                <a:gd name="T33" fmla="*/ 141 h 184"/>
                <a:gd name="T34" fmla="*/ 31 w 122"/>
                <a:gd name="T35" fmla="*/ 43 h 184"/>
                <a:gd name="T36" fmla="*/ 67 w 122"/>
                <a:gd name="T37" fmla="*/ 43 h 184"/>
                <a:gd name="T38" fmla="*/ 55 w 122"/>
                <a:gd name="T39" fmla="*/ 55 h 184"/>
                <a:gd name="T40" fmla="*/ 43 w 122"/>
                <a:gd name="T41" fmla="*/ 55 h 184"/>
                <a:gd name="T42" fmla="*/ 35 w 122"/>
                <a:gd name="T43" fmla="*/ 81 h 184"/>
                <a:gd name="T44" fmla="*/ 56 w 122"/>
                <a:gd name="T45" fmla="*/ 60 h 184"/>
                <a:gd name="T46" fmla="*/ 55 w 122"/>
                <a:gd name="T47" fmla="*/ 55 h 184"/>
                <a:gd name="T48" fmla="*/ 49 w 122"/>
                <a:gd name="T49" fmla="*/ 166 h 184"/>
                <a:gd name="T50" fmla="*/ 80 w 122"/>
                <a:gd name="T51" fmla="*/ 135 h 184"/>
                <a:gd name="T52" fmla="*/ 77 w 122"/>
                <a:gd name="T53" fmla="*/ 125 h 184"/>
                <a:gd name="T54" fmla="*/ 43 w 122"/>
                <a:gd name="T55" fmla="*/ 160 h 184"/>
                <a:gd name="T56" fmla="*/ 49 w 122"/>
                <a:gd name="T57" fmla="*/ 166 h 184"/>
                <a:gd name="T58" fmla="*/ 33 w 122"/>
                <a:gd name="T59" fmla="*/ 149 h 184"/>
                <a:gd name="T60" fmla="*/ 72 w 122"/>
                <a:gd name="T61" fmla="*/ 110 h 184"/>
                <a:gd name="T62" fmla="*/ 68 w 122"/>
                <a:gd name="T63" fmla="*/ 98 h 184"/>
                <a:gd name="T64" fmla="*/ 25 w 122"/>
                <a:gd name="T65" fmla="*/ 141 h 184"/>
                <a:gd name="T66" fmla="*/ 33 w 122"/>
                <a:gd name="T67" fmla="*/ 149 h 184"/>
                <a:gd name="T68" fmla="*/ 21 w 122"/>
                <a:gd name="T69" fmla="*/ 128 h 184"/>
                <a:gd name="T70" fmla="*/ 64 w 122"/>
                <a:gd name="T71" fmla="*/ 84 h 184"/>
                <a:gd name="T72" fmla="*/ 61 w 122"/>
                <a:gd name="T73" fmla="*/ 73 h 184"/>
                <a:gd name="T74" fmla="*/ 27 w 122"/>
                <a:gd name="T75" fmla="*/ 106 h 184"/>
                <a:gd name="T76" fmla="*/ 21 w 122"/>
                <a:gd name="T77" fmla="*/ 12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2" h="184">
                  <a:moveTo>
                    <a:pt x="92" y="98"/>
                  </a:moveTo>
                  <a:lnTo>
                    <a:pt x="80" y="55"/>
                  </a:lnTo>
                  <a:lnTo>
                    <a:pt x="111" y="73"/>
                  </a:lnTo>
                  <a:lnTo>
                    <a:pt x="122" y="117"/>
                  </a:lnTo>
                  <a:lnTo>
                    <a:pt x="92" y="98"/>
                  </a:lnTo>
                  <a:close/>
                  <a:moveTo>
                    <a:pt x="31" y="36"/>
                  </a:moveTo>
                  <a:lnTo>
                    <a:pt x="18" y="0"/>
                  </a:lnTo>
                  <a:lnTo>
                    <a:pt x="80" y="0"/>
                  </a:lnTo>
                  <a:lnTo>
                    <a:pt x="67" y="36"/>
                  </a:lnTo>
                  <a:lnTo>
                    <a:pt x="31" y="36"/>
                  </a:lnTo>
                  <a:close/>
                  <a:moveTo>
                    <a:pt x="67" y="43"/>
                  </a:moveTo>
                  <a:lnTo>
                    <a:pt x="89" y="112"/>
                  </a:lnTo>
                  <a:lnTo>
                    <a:pt x="90" y="112"/>
                  </a:lnTo>
                  <a:lnTo>
                    <a:pt x="89" y="113"/>
                  </a:lnTo>
                  <a:lnTo>
                    <a:pt x="98" y="141"/>
                  </a:lnTo>
                  <a:lnTo>
                    <a:pt x="49" y="184"/>
                  </a:lnTo>
                  <a:lnTo>
                    <a:pt x="0" y="141"/>
                  </a:lnTo>
                  <a:lnTo>
                    <a:pt x="31" y="43"/>
                  </a:lnTo>
                  <a:lnTo>
                    <a:pt x="67" y="43"/>
                  </a:lnTo>
                  <a:close/>
                  <a:moveTo>
                    <a:pt x="55" y="55"/>
                  </a:moveTo>
                  <a:lnTo>
                    <a:pt x="43" y="55"/>
                  </a:lnTo>
                  <a:lnTo>
                    <a:pt x="35" y="81"/>
                  </a:lnTo>
                  <a:lnTo>
                    <a:pt x="56" y="60"/>
                  </a:lnTo>
                  <a:lnTo>
                    <a:pt x="55" y="55"/>
                  </a:lnTo>
                  <a:close/>
                  <a:moveTo>
                    <a:pt x="49" y="166"/>
                  </a:moveTo>
                  <a:lnTo>
                    <a:pt x="80" y="135"/>
                  </a:lnTo>
                  <a:lnTo>
                    <a:pt x="77" y="125"/>
                  </a:lnTo>
                  <a:lnTo>
                    <a:pt x="43" y="160"/>
                  </a:lnTo>
                  <a:lnTo>
                    <a:pt x="49" y="166"/>
                  </a:lnTo>
                  <a:close/>
                  <a:moveTo>
                    <a:pt x="33" y="149"/>
                  </a:moveTo>
                  <a:lnTo>
                    <a:pt x="72" y="110"/>
                  </a:lnTo>
                  <a:lnTo>
                    <a:pt x="68" y="98"/>
                  </a:lnTo>
                  <a:lnTo>
                    <a:pt x="25" y="141"/>
                  </a:lnTo>
                  <a:lnTo>
                    <a:pt x="33" y="149"/>
                  </a:lnTo>
                  <a:close/>
                  <a:moveTo>
                    <a:pt x="21" y="128"/>
                  </a:moveTo>
                  <a:lnTo>
                    <a:pt x="64" y="84"/>
                  </a:lnTo>
                  <a:lnTo>
                    <a:pt x="61" y="73"/>
                  </a:lnTo>
                  <a:lnTo>
                    <a:pt x="27" y="106"/>
                  </a:lnTo>
                  <a:lnTo>
                    <a:pt x="21" y="128"/>
                  </a:lnTo>
                  <a:close/>
                </a:path>
              </a:pathLst>
            </a:custGeom>
            <a:solidFill>
              <a:sysClr val="window" lastClr="FFFFFF"/>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black"/>
                </a:solidFill>
                <a:effectLst/>
                <a:uLnTx/>
                <a:uFillTx/>
                <a:latin typeface="Calibri"/>
                <a:ea typeface="宋体"/>
              </a:endParaRPr>
            </a:p>
          </p:txBody>
        </p:sp>
      </p:grpSp>
      <p:grpSp>
        <p:nvGrpSpPr>
          <p:cNvPr id="114" name="组合 113"/>
          <p:cNvGrpSpPr/>
          <p:nvPr/>
        </p:nvGrpSpPr>
        <p:grpSpPr>
          <a:xfrm>
            <a:off x="7523295" y="5134662"/>
            <a:ext cx="571870" cy="574400"/>
            <a:chOff x="10596810" y="1655498"/>
            <a:chExt cx="626458" cy="629230"/>
          </a:xfrm>
        </p:grpSpPr>
        <p:sp>
          <p:nvSpPr>
            <p:cNvPr id="115" name="Oval 4"/>
            <p:cNvSpPr/>
            <p:nvPr/>
          </p:nvSpPr>
          <p:spPr>
            <a:xfrm>
              <a:off x="10596810" y="1655498"/>
              <a:ext cx="626458" cy="629230"/>
            </a:xfrm>
            <a:prstGeom prst="ellipse">
              <a:avLst/>
            </a:prstGeom>
            <a:solidFill>
              <a:schemeClr val="tx1">
                <a:lumMod val="65000"/>
                <a:lumOff val="35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lumMod val="95000"/>
                  </a:prstClr>
                </a:solidFill>
                <a:effectLst/>
                <a:uLnTx/>
                <a:uFillTx/>
                <a:latin typeface="Calibri"/>
                <a:ea typeface="+mn-ea"/>
                <a:cs typeface="+mn-cs"/>
              </a:endParaRPr>
            </a:p>
          </p:txBody>
        </p:sp>
        <p:sp>
          <p:nvSpPr>
            <p:cNvPr id="116" name="Freeform 206"/>
            <p:cNvSpPr>
              <a:spLocks noChangeAspect="1" noEditPoints="1"/>
            </p:cNvSpPr>
            <p:nvPr/>
          </p:nvSpPr>
          <p:spPr bwMode="auto">
            <a:xfrm>
              <a:off x="10795680" y="1793062"/>
              <a:ext cx="263864" cy="318957"/>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ysClr val="window" lastClr="FFFFFF"/>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black">
                    <a:lumMod val="65000"/>
                    <a:lumOff val="35000"/>
                  </a:prstClr>
                </a:solidFill>
                <a:effectLst/>
                <a:uLnTx/>
                <a:uFillTx/>
                <a:latin typeface="Arial" panose="020B0604020202020204" pitchFamily="34" charset="0"/>
                <a:ea typeface="宋体"/>
                <a:cs typeface="Arial" panose="020B0604020202020204" pitchFamily="34" charset="0"/>
              </a:endParaRPr>
            </a:p>
          </p:txBody>
        </p:sp>
      </p:grpSp>
    </p:spTree>
    <p:extLst>
      <p:ext uri="{BB962C8B-B14F-4D97-AF65-F5344CB8AC3E}">
        <p14:creationId xmlns:p14="http://schemas.microsoft.com/office/powerpoint/2010/main" val="299826480"/>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文本框 137">
            <a:extLst>
              <a:ext uri="{FF2B5EF4-FFF2-40B4-BE49-F238E27FC236}">
                <a16:creationId xmlns:a16="http://schemas.microsoft.com/office/drawing/2014/main" id="{DF0695F2-C6B2-41AF-9BA5-70B13A017FF8}"/>
              </a:ext>
            </a:extLst>
          </p:cNvPr>
          <p:cNvSpPr txBox="1"/>
          <p:nvPr/>
        </p:nvSpPr>
        <p:spPr>
          <a:xfrm>
            <a:off x="258644" y="66146"/>
            <a:ext cx="1040590" cy="923330"/>
          </a:xfrm>
          <a:prstGeom prst="rect">
            <a:avLst/>
          </a:prstGeom>
          <a:noFill/>
        </p:spPr>
        <p:txBody>
          <a:bodyPr wrap="square" rtlCol="0">
            <a:spAutoFit/>
          </a:bodyPr>
          <a:lstStyle>
            <a:defPPr>
              <a:defRPr lang="zh-CN"/>
            </a:defPPr>
            <a:lvl1pPr algn="just">
              <a:defRPr sz="5400">
                <a:latin typeface="Agency FB" panose="020B0503020202020204" pitchFamily="34" charset="0"/>
                <a:cs typeface="+mn-ea"/>
              </a:defRPr>
            </a:lvl1pPr>
          </a:lstStyle>
          <a:p>
            <a:r>
              <a:rPr lang="en-US" altLang="zh-CN" dirty="0">
                <a:sym typeface="+mn-lt"/>
              </a:rPr>
              <a:t>03</a:t>
            </a:r>
            <a:endParaRPr lang="zh-CN" altLang="en-US" dirty="0">
              <a:sym typeface="+mn-lt"/>
            </a:endParaRPr>
          </a:p>
        </p:txBody>
      </p:sp>
      <p:cxnSp>
        <p:nvCxnSpPr>
          <p:cNvPr id="139" name="直接连接符 138">
            <a:extLst>
              <a:ext uri="{FF2B5EF4-FFF2-40B4-BE49-F238E27FC236}">
                <a16:creationId xmlns:a16="http://schemas.microsoft.com/office/drawing/2014/main" id="{C3FAC30B-6802-4719-B751-0E2A4C8F8375}"/>
              </a:ext>
            </a:extLst>
          </p:cNvPr>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40" name="Group 4">
            <a:extLst>
              <a:ext uri="{FF2B5EF4-FFF2-40B4-BE49-F238E27FC236}">
                <a16:creationId xmlns:a16="http://schemas.microsoft.com/office/drawing/2014/main" id="{890FFE75-936A-4D7B-8B16-EF427340BA20}"/>
              </a:ext>
            </a:extLst>
          </p:cNvPr>
          <p:cNvGrpSpPr/>
          <p:nvPr/>
        </p:nvGrpSpPr>
        <p:grpSpPr>
          <a:xfrm>
            <a:off x="767538" y="1798050"/>
            <a:ext cx="2386210" cy="2214114"/>
            <a:chOff x="3610495" y="1262358"/>
            <a:chExt cx="7397016" cy="1068988"/>
          </a:xfrm>
        </p:grpSpPr>
        <p:sp>
          <p:nvSpPr>
            <p:cNvPr id="141" name="TextBox 108">
              <a:extLst>
                <a:ext uri="{FF2B5EF4-FFF2-40B4-BE49-F238E27FC236}">
                  <a16:creationId xmlns:a16="http://schemas.microsoft.com/office/drawing/2014/main" id="{B8B574C3-AA6D-4F72-8F33-6B8E27DAB234}"/>
                </a:ext>
              </a:extLst>
            </p:cNvPr>
            <p:cNvSpPr txBox="1"/>
            <p:nvPr/>
          </p:nvSpPr>
          <p:spPr>
            <a:xfrm>
              <a:off x="3842715" y="1500348"/>
              <a:ext cx="7164796" cy="830998"/>
            </a:xfrm>
            <a:prstGeom prst="rect">
              <a:avLst/>
            </a:prstGeom>
          </p:spPr>
          <p:txBody>
            <a:bodyPr vert="horz" wrap="square" lIns="0" tIns="0" rIns="0" bIns="0" anchor="ctr" anchorCtr="0">
              <a:normAutofit lnSpcReduction="10000"/>
            </a:bodyPr>
            <a:lstStyle/>
            <a:p>
              <a:pPr algn="l">
                <a:lnSpc>
                  <a:spcPct val="120000"/>
                </a:lnSpc>
                <a:spcBef>
                  <a:spcPct val="0"/>
                </a:spcBef>
              </a:pPr>
              <a:r>
                <a:rPr lang="zh-CN" altLang="en-US" sz="1200">
                  <a:solidFill>
                    <a:schemeClr val="bg1">
                      <a:lumMod val="50000"/>
                    </a:schemeClr>
                  </a:solidFill>
                  <a:cs typeface="+mn-ea"/>
                  <a:sym typeface="+mn-lt"/>
                </a:rPr>
                <a:t>在虚拟组网环境中搭建</a:t>
              </a:r>
              <a:r>
                <a:rPr lang="en-US" altLang="zh-CN" sz="1200">
                  <a:solidFill>
                    <a:schemeClr val="bg1">
                      <a:lumMod val="50000"/>
                    </a:schemeClr>
                  </a:solidFill>
                  <a:cs typeface="+mn-ea"/>
                  <a:sym typeface="+mn-lt"/>
                </a:rPr>
                <a:t>SDN</a:t>
              </a:r>
              <a:r>
                <a:rPr lang="zh-CN" altLang="en-US" sz="1200">
                  <a:solidFill>
                    <a:schemeClr val="bg1">
                      <a:lumMod val="50000"/>
                    </a:schemeClr>
                  </a:solidFill>
                  <a:cs typeface="+mn-ea"/>
                  <a:sym typeface="+mn-lt"/>
                </a:rPr>
                <a:t>体系，将控制和转发平面分离，转发平面通过收集器收集网络设备各接口的流量数据，反馈给控制平面，控制器汇总并分析全局数据，根据事先定制的算法，下发规则给网络设备，网络设备根据给定规则对数据进行处理。</a:t>
              </a:r>
              <a:endParaRPr lang="zh-CN" altLang="en-US" sz="1200" dirty="0">
                <a:solidFill>
                  <a:schemeClr val="bg1">
                    <a:lumMod val="50000"/>
                  </a:schemeClr>
                </a:solidFill>
                <a:cs typeface="+mn-ea"/>
                <a:sym typeface="+mn-lt"/>
              </a:endParaRPr>
            </a:p>
          </p:txBody>
        </p:sp>
        <p:sp>
          <p:nvSpPr>
            <p:cNvPr id="142" name="Rectangle 2">
              <a:extLst>
                <a:ext uri="{FF2B5EF4-FFF2-40B4-BE49-F238E27FC236}">
                  <a16:creationId xmlns:a16="http://schemas.microsoft.com/office/drawing/2014/main" id="{00F226D3-6D24-4762-AEEB-63F9988C76FB}"/>
                </a:ext>
              </a:extLst>
            </p:cNvPr>
            <p:cNvSpPr/>
            <p:nvPr/>
          </p:nvSpPr>
          <p:spPr>
            <a:xfrm>
              <a:off x="3610495" y="1262358"/>
              <a:ext cx="1846659" cy="553998"/>
            </a:xfrm>
            <a:prstGeom prst="rect">
              <a:avLst/>
            </a:prstGeom>
          </p:spPr>
          <p:txBody>
            <a:bodyPr wrap="none" lIns="0" tIns="0" rIns="0" bIns="0">
              <a:normAutofit/>
            </a:bodyPr>
            <a:lstStyle/>
            <a:p>
              <a:r>
                <a:rPr lang="zh-CN" altLang="en-US" b="1">
                  <a:solidFill>
                    <a:schemeClr val="bg1">
                      <a:lumMod val="50000"/>
                    </a:schemeClr>
                  </a:solidFill>
                  <a:cs typeface="+mn-ea"/>
                  <a:sym typeface="+mn-lt"/>
                </a:rPr>
                <a:t>执行流程</a:t>
              </a:r>
              <a:endParaRPr lang="zh-CN" altLang="en-US" b="1" dirty="0">
                <a:solidFill>
                  <a:schemeClr val="bg1">
                    <a:lumMod val="50000"/>
                  </a:schemeClr>
                </a:solidFill>
                <a:cs typeface="+mn-ea"/>
                <a:sym typeface="+mn-lt"/>
              </a:endParaRPr>
            </a:p>
          </p:txBody>
        </p:sp>
      </p:grpSp>
      <p:sp>
        <p:nvSpPr>
          <p:cNvPr id="147" name="Rectangle 2">
            <a:extLst>
              <a:ext uri="{FF2B5EF4-FFF2-40B4-BE49-F238E27FC236}">
                <a16:creationId xmlns:a16="http://schemas.microsoft.com/office/drawing/2014/main" id="{7B38572E-B5A5-4FF9-ABBB-296795AAFCCC}"/>
              </a:ext>
            </a:extLst>
          </p:cNvPr>
          <p:cNvSpPr/>
          <p:nvPr/>
        </p:nvSpPr>
        <p:spPr>
          <a:xfrm>
            <a:off x="1398891" y="827402"/>
            <a:ext cx="1384994" cy="415498"/>
          </a:xfrm>
          <a:prstGeom prst="rect">
            <a:avLst/>
          </a:prstGeom>
        </p:spPr>
        <p:txBody>
          <a:bodyPr wrap="none" lIns="0" tIns="0" rIns="0" bIns="0">
            <a:normAutofit/>
          </a:bodyPr>
          <a:lstStyle/>
          <a:p>
            <a:r>
              <a:rPr lang="zh-CN" altLang="en-US" b="1">
                <a:solidFill>
                  <a:srgbClr val="1A1D1A"/>
                </a:solidFill>
                <a:cs typeface="+mn-ea"/>
                <a:sym typeface="+mn-lt"/>
              </a:rPr>
              <a:t>项目架构</a:t>
            </a:r>
          </a:p>
        </p:txBody>
      </p:sp>
      <p:pic>
        <p:nvPicPr>
          <p:cNvPr id="148" name="图片 147">
            <a:extLst>
              <a:ext uri="{FF2B5EF4-FFF2-40B4-BE49-F238E27FC236}">
                <a16:creationId xmlns:a16="http://schemas.microsoft.com/office/drawing/2014/main" id="{E030B7A1-4258-4F0F-BC94-EB0A0CEE6CC1}"/>
              </a:ext>
            </a:extLst>
          </p:cNvPr>
          <p:cNvPicPr>
            <a:picLocks noChangeAspect="1"/>
          </p:cNvPicPr>
          <p:nvPr/>
        </p:nvPicPr>
        <p:blipFill>
          <a:blip r:embed="rId3"/>
          <a:stretch>
            <a:fillRect/>
          </a:stretch>
        </p:blipFill>
        <p:spPr>
          <a:xfrm>
            <a:off x="3599781" y="338097"/>
            <a:ext cx="8202170" cy="61444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25802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文本框 137">
            <a:extLst>
              <a:ext uri="{FF2B5EF4-FFF2-40B4-BE49-F238E27FC236}">
                <a16:creationId xmlns:a16="http://schemas.microsoft.com/office/drawing/2014/main" id="{DF0695F2-C6B2-41AF-9BA5-70B13A017FF8}"/>
              </a:ext>
            </a:extLst>
          </p:cNvPr>
          <p:cNvSpPr txBox="1"/>
          <p:nvPr/>
        </p:nvSpPr>
        <p:spPr>
          <a:xfrm>
            <a:off x="258644" y="66146"/>
            <a:ext cx="1040590" cy="923330"/>
          </a:xfrm>
          <a:prstGeom prst="rect">
            <a:avLst/>
          </a:prstGeom>
          <a:noFill/>
        </p:spPr>
        <p:txBody>
          <a:bodyPr wrap="square" rtlCol="0">
            <a:spAutoFit/>
          </a:bodyPr>
          <a:lstStyle>
            <a:defPPr>
              <a:defRPr lang="zh-CN"/>
            </a:defPPr>
            <a:lvl1pPr algn="just">
              <a:defRPr sz="5400">
                <a:latin typeface="Agency FB" panose="020B0503020202020204" pitchFamily="34" charset="0"/>
                <a:cs typeface="+mn-ea"/>
              </a:defRPr>
            </a:lvl1pPr>
          </a:lstStyle>
          <a:p>
            <a:r>
              <a:rPr lang="en-US" altLang="zh-CN" dirty="0">
                <a:sym typeface="+mn-lt"/>
              </a:rPr>
              <a:t>03</a:t>
            </a:r>
            <a:endParaRPr lang="zh-CN" altLang="en-US" dirty="0">
              <a:sym typeface="+mn-lt"/>
            </a:endParaRPr>
          </a:p>
        </p:txBody>
      </p:sp>
      <p:cxnSp>
        <p:nvCxnSpPr>
          <p:cNvPr id="139" name="直接连接符 138">
            <a:extLst>
              <a:ext uri="{FF2B5EF4-FFF2-40B4-BE49-F238E27FC236}">
                <a16:creationId xmlns:a16="http://schemas.microsoft.com/office/drawing/2014/main" id="{C3FAC30B-6802-4719-B751-0E2A4C8F8375}"/>
              </a:ext>
            </a:extLst>
          </p:cNvPr>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40" name="Group 4">
            <a:extLst>
              <a:ext uri="{FF2B5EF4-FFF2-40B4-BE49-F238E27FC236}">
                <a16:creationId xmlns:a16="http://schemas.microsoft.com/office/drawing/2014/main" id="{890FFE75-936A-4D7B-8B16-EF427340BA20}"/>
              </a:ext>
            </a:extLst>
          </p:cNvPr>
          <p:cNvGrpSpPr/>
          <p:nvPr/>
        </p:nvGrpSpPr>
        <p:grpSpPr>
          <a:xfrm>
            <a:off x="767538" y="1798050"/>
            <a:ext cx="2507506" cy="2605998"/>
            <a:chOff x="3610495" y="1262358"/>
            <a:chExt cx="7773022" cy="1258192"/>
          </a:xfrm>
        </p:grpSpPr>
        <p:sp>
          <p:nvSpPr>
            <p:cNvPr id="141" name="TextBox 108">
              <a:extLst>
                <a:ext uri="{FF2B5EF4-FFF2-40B4-BE49-F238E27FC236}">
                  <a16:creationId xmlns:a16="http://schemas.microsoft.com/office/drawing/2014/main" id="{B8B574C3-AA6D-4F72-8F33-6B8E27DAB234}"/>
                </a:ext>
              </a:extLst>
            </p:cNvPr>
            <p:cNvSpPr txBox="1"/>
            <p:nvPr/>
          </p:nvSpPr>
          <p:spPr>
            <a:xfrm>
              <a:off x="3842712" y="1405746"/>
              <a:ext cx="7540805" cy="1114804"/>
            </a:xfrm>
            <a:prstGeom prst="rect">
              <a:avLst/>
            </a:prstGeom>
          </p:spPr>
          <p:txBody>
            <a:bodyPr vert="horz" wrap="square" lIns="0" tIns="0" rIns="0" bIns="0" anchor="ctr" anchorCtr="0">
              <a:normAutofit/>
            </a:bodyPr>
            <a:lstStyle/>
            <a:p>
              <a:pPr>
                <a:lnSpc>
                  <a:spcPct val="120000"/>
                </a:lnSpc>
                <a:spcBef>
                  <a:spcPct val="0"/>
                </a:spcBef>
              </a:pPr>
              <a:r>
                <a:rPr lang="zh-CN" altLang="en-US" sz="1200">
                  <a:solidFill>
                    <a:schemeClr val="bg1">
                      <a:lumMod val="50000"/>
                    </a:schemeClr>
                  </a:solidFill>
                  <a:cs typeface="+mn-ea"/>
                  <a:sym typeface="+mn-lt"/>
                </a:rPr>
                <a:t>一种控制与转发分离并可直接编程的网络架构，将数据与控制相分离。在控制层，包括具有逻辑中心化和可编程的控制器，可掌握全局网络信息，方便运营商和科研人员管理配置网络和部署新协议等。在数据层，包括各种网络设备，仅提供简单的数据转发功能。两层之间采用统一接口（如</a:t>
              </a:r>
              <a:r>
                <a:rPr lang="en-US" altLang="zh-CN" sz="1200">
                  <a:solidFill>
                    <a:schemeClr val="bg1">
                      <a:lumMod val="50000"/>
                    </a:schemeClr>
                  </a:solidFill>
                  <a:cs typeface="+mn-ea"/>
                  <a:sym typeface="+mn-lt"/>
                </a:rPr>
                <a:t>OpenFlow</a:t>
              </a:r>
              <a:r>
                <a:rPr lang="zh-CN" altLang="en-US" sz="1200">
                  <a:solidFill>
                    <a:schemeClr val="bg1">
                      <a:lumMod val="50000"/>
                    </a:schemeClr>
                  </a:solidFill>
                  <a:cs typeface="+mn-ea"/>
                  <a:sym typeface="+mn-lt"/>
                </a:rPr>
                <a:t>）进行交互。</a:t>
              </a:r>
              <a:endParaRPr lang="zh-CN" altLang="en-US" sz="1200" dirty="0">
                <a:solidFill>
                  <a:schemeClr val="bg1">
                    <a:lumMod val="50000"/>
                  </a:schemeClr>
                </a:solidFill>
                <a:cs typeface="+mn-ea"/>
                <a:sym typeface="+mn-lt"/>
              </a:endParaRPr>
            </a:p>
          </p:txBody>
        </p:sp>
        <p:sp>
          <p:nvSpPr>
            <p:cNvPr id="142" name="Rectangle 2">
              <a:extLst>
                <a:ext uri="{FF2B5EF4-FFF2-40B4-BE49-F238E27FC236}">
                  <a16:creationId xmlns:a16="http://schemas.microsoft.com/office/drawing/2014/main" id="{00F226D3-6D24-4762-AEEB-63F9988C76FB}"/>
                </a:ext>
              </a:extLst>
            </p:cNvPr>
            <p:cNvSpPr/>
            <p:nvPr/>
          </p:nvSpPr>
          <p:spPr>
            <a:xfrm>
              <a:off x="3610495" y="1262358"/>
              <a:ext cx="1846659" cy="553998"/>
            </a:xfrm>
            <a:prstGeom prst="rect">
              <a:avLst/>
            </a:prstGeom>
          </p:spPr>
          <p:txBody>
            <a:bodyPr wrap="none" lIns="0" tIns="0" rIns="0" bIns="0">
              <a:normAutofit/>
            </a:bodyPr>
            <a:lstStyle/>
            <a:p>
              <a:r>
                <a:rPr lang="en-US" altLang="zh-CN" b="1">
                  <a:solidFill>
                    <a:schemeClr val="bg1">
                      <a:lumMod val="50000"/>
                    </a:schemeClr>
                  </a:solidFill>
                  <a:cs typeface="+mn-ea"/>
                  <a:sym typeface="+mn-lt"/>
                </a:rPr>
                <a:t>SDN</a:t>
              </a:r>
              <a:r>
                <a:rPr lang="zh-CN" altLang="en-US" b="1">
                  <a:solidFill>
                    <a:schemeClr val="bg1">
                      <a:lumMod val="50000"/>
                    </a:schemeClr>
                  </a:solidFill>
                  <a:cs typeface="+mn-ea"/>
                  <a:sym typeface="+mn-lt"/>
                </a:rPr>
                <a:t>体系结构</a:t>
              </a:r>
              <a:endParaRPr lang="zh-CN" altLang="en-US" b="1" dirty="0">
                <a:solidFill>
                  <a:schemeClr val="bg1">
                    <a:lumMod val="50000"/>
                  </a:schemeClr>
                </a:solidFill>
                <a:cs typeface="+mn-ea"/>
                <a:sym typeface="+mn-lt"/>
              </a:endParaRPr>
            </a:p>
          </p:txBody>
        </p:sp>
      </p:grpSp>
      <p:sp>
        <p:nvSpPr>
          <p:cNvPr id="147" name="Rectangle 2">
            <a:extLst>
              <a:ext uri="{FF2B5EF4-FFF2-40B4-BE49-F238E27FC236}">
                <a16:creationId xmlns:a16="http://schemas.microsoft.com/office/drawing/2014/main" id="{7B38572E-B5A5-4FF9-ABBB-296795AAFCCC}"/>
              </a:ext>
            </a:extLst>
          </p:cNvPr>
          <p:cNvSpPr/>
          <p:nvPr/>
        </p:nvSpPr>
        <p:spPr>
          <a:xfrm>
            <a:off x="1398891" y="827402"/>
            <a:ext cx="1384994" cy="415498"/>
          </a:xfrm>
          <a:prstGeom prst="rect">
            <a:avLst/>
          </a:prstGeom>
        </p:spPr>
        <p:txBody>
          <a:bodyPr wrap="none" lIns="0" tIns="0" rIns="0" bIns="0">
            <a:normAutofit/>
          </a:bodyPr>
          <a:lstStyle/>
          <a:p>
            <a:r>
              <a:rPr lang="zh-CN" altLang="en-US" b="1">
                <a:solidFill>
                  <a:srgbClr val="1A1D1A"/>
                </a:solidFill>
                <a:cs typeface="+mn-ea"/>
                <a:sym typeface="+mn-lt"/>
              </a:rPr>
              <a:t>技术路线</a:t>
            </a:r>
          </a:p>
        </p:txBody>
      </p:sp>
      <p:pic>
        <p:nvPicPr>
          <p:cNvPr id="2050" name="Picture 2" descr="https://docimg10.docs.qq.com/image/RCY-Sjn_msv9KPk0JRuqWg?w=423&amp;h=355">
            <a:extLst>
              <a:ext uri="{FF2B5EF4-FFF2-40B4-BE49-F238E27FC236}">
                <a16:creationId xmlns:a16="http://schemas.microsoft.com/office/drawing/2014/main" id="{78C1DD0E-532E-493F-A47E-3E171258B0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9706" y="1486386"/>
            <a:ext cx="4947461" cy="4152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013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a:extLst>
              <a:ext uri="{FF2B5EF4-FFF2-40B4-BE49-F238E27FC236}">
                <a16:creationId xmlns:a16="http://schemas.microsoft.com/office/drawing/2014/main" id="{AC9BEB99-C3E6-481E-9778-494276398120}"/>
              </a:ext>
            </a:extLst>
          </p:cNvPr>
          <p:cNvSpPr txBox="1"/>
          <p:nvPr/>
        </p:nvSpPr>
        <p:spPr>
          <a:xfrm>
            <a:off x="258644" y="66146"/>
            <a:ext cx="1040590" cy="923330"/>
          </a:xfrm>
          <a:prstGeom prst="rect">
            <a:avLst/>
          </a:prstGeom>
          <a:noFill/>
        </p:spPr>
        <p:txBody>
          <a:bodyPr wrap="square" rtlCol="0">
            <a:spAutoFit/>
          </a:bodyPr>
          <a:lstStyle>
            <a:defPPr>
              <a:defRPr lang="zh-CN"/>
            </a:defPPr>
            <a:lvl1pPr algn="just">
              <a:defRPr sz="5400">
                <a:latin typeface="Agency FB" panose="020B0503020202020204" pitchFamily="34" charset="0"/>
                <a:cs typeface="+mn-ea"/>
              </a:defRPr>
            </a:lvl1pPr>
          </a:lstStyle>
          <a:p>
            <a:r>
              <a:rPr lang="en-US" altLang="zh-CN" dirty="0">
                <a:sym typeface="+mn-lt"/>
              </a:rPr>
              <a:t>03</a:t>
            </a:r>
            <a:endParaRPr lang="zh-CN" altLang="en-US" dirty="0">
              <a:sym typeface="+mn-lt"/>
            </a:endParaRPr>
          </a:p>
        </p:txBody>
      </p:sp>
      <p:cxnSp>
        <p:nvCxnSpPr>
          <p:cNvPr id="33" name="直接连接符 32">
            <a:extLst>
              <a:ext uri="{FF2B5EF4-FFF2-40B4-BE49-F238E27FC236}">
                <a16:creationId xmlns:a16="http://schemas.microsoft.com/office/drawing/2014/main" id="{DFD616A6-FC4C-4D7B-9438-DDC294A9641B}"/>
              </a:ext>
            </a:extLst>
          </p:cNvPr>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9" name="Group 4">
            <a:extLst>
              <a:ext uri="{FF2B5EF4-FFF2-40B4-BE49-F238E27FC236}">
                <a16:creationId xmlns:a16="http://schemas.microsoft.com/office/drawing/2014/main" id="{A1AD95BC-72B8-4059-8EEC-FF2B2EDB11BF}"/>
              </a:ext>
            </a:extLst>
          </p:cNvPr>
          <p:cNvGrpSpPr/>
          <p:nvPr/>
        </p:nvGrpSpPr>
        <p:grpSpPr>
          <a:xfrm>
            <a:off x="767538" y="1798050"/>
            <a:ext cx="2507506" cy="2605998"/>
            <a:chOff x="3610495" y="1262358"/>
            <a:chExt cx="7773022" cy="1258192"/>
          </a:xfrm>
        </p:grpSpPr>
        <p:sp>
          <p:nvSpPr>
            <p:cNvPr id="50" name="TextBox 108">
              <a:extLst>
                <a:ext uri="{FF2B5EF4-FFF2-40B4-BE49-F238E27FC236}">
                  <a16:creationId xmlns:a16="http://schemas.microsoft.com/office/drawing/2014/main" id="{19690429-995F-4BB2-BBA8-21C18D80E001}"/>
                </a:ext>
              </a:extLst>
            </p:cNvPr>
            <p:cNvSpPr txBox="1"/>
            <p:nvPr/>
          </p:nvSpPr>
          <p:spPr>
            <a:xfrm>
              <a:off x="3842712" y="1405746"/>
              <a:ext cx="7540805" cy="1114804"/>
            </a:xfrm>
            <a:prstGeom prst="rect">
              <a:avLst/>
            </a:prstGeom>
          </p:spPr>
          <p:txBody>
            <a:bodyPr vert="horz" wrap="square" lIns="0" tIns="0" rIns="0" bIns="0" anchor="ctr" anchorCtr="0">
              <a:normAutofit/>
            </a:bodyPr>
            <a:lstStyle/>
            <a:p>
              <a:pPr>
                <a:lnSpc>
                  <a:spcPct val="120000"/>
                </a:lnSpc>
                <a:spcBef>
                  <a:spcPct val="0"/>
                </a:spcBef>
              </a:pPr>
              <a:r>
                <a:rPr lang="zh-CN" altLang="en-US" sz="1200">
                  <a:solidFill>
                    <a:schemeClr val="bg1">
                      <a:lumMod val="50000"/>
                    </a:schemeClr>
                  </a:solidFill>
                  <a:cs typeface="+mn-ea"/>
                  <a:sym typeface="+mn-lt"/>
                </a:rPr>
                <a:t>网络仿真平台，通过这个平台可以创建一个包含主机，交换机，控制器和链路的虚拟网络。其上进行的一切操作就如同在真实环境下进行（据说可以无缝迁移到真实场景）。通过</a:t>
              </a:r>
              <a:r>
                <a:rPr lang="en-US" altLang="zh-CN" sz="1200">
                  <a:solidFill>
                    <a:schemeClr val="bg1">
                      <a:lumMod val="50000"/>
                    </a:schemeClr>
                  </a:solidFill>
                  <a:cs typeface="+mn-ea"/>
                  <a:sym typeface="+mn-lt"/>
                </a:rPr>
                <a:t>mn</a:t>
              </a:r>
              <a:r>
                <a:rPr lang="zh-CN" altLang="en-US" sz="1200">
                  <a:solidFill>
                    <a:schemeClr val="bg1">
                      <a:lumMod val="50000"/>
                    </a:schemeClr>
                  </a:solidFill>
                  <a:cs typeface="+mn-ea"/>
                  <a:sym typeface="+mn-lt"/>
                </a:rPr>
                <a:t>提供的命令可以实现对单个主机的操控。</a:t>
              </a:r>
              <a:endParaRPr lang="zh-CN" altLang="en-US" sz="1200" dirty="0">
                <a:solidFill>
                  <a:schemeClr val="bg1">
                    <a:lumMod val="50000"/>
                  </a:schemeClr>
                </a:solidFill>
                <a:cs typeface="+mn-ea"/>
                <a:sym typeface="+mn-lt"/>
              </a:endParaRPr>
            </a:p>
          </p:txBody>
        </p:sp>
        <p:sp>
          <p:nvSpPr>
            <p:cNvPr id="51" name="Rectangle 2">
              <a:extLst>
                <a:ext uri="{FF2B5EF4-FFF2-40B4-BE49-F238E27FC236}">
                  <a16:creationId xmlns:a16="http://schemas.microsoft.com/office/drawing/2014/main" id="{6A44CE70-7800-49E2-9635-1248231BC67F}"/>
                </a:ext>
              </a:extLst>
            </p:cNvPr>
            <p:cNvSpPr/>
            <p:nvPr/>
          </p:nvSpPr>
          <p:spPr>
            <a:xfrm>
              <a:off x="3610495" y="1262358"/>
              <a:ext cx="1846659" cy="553998"/>
            </a:xfrm>
            <a:prstGeom prst="rect">
              <a:avLst/>
            </a:prstGeom>
          </p:spPr>
          <p:txBody>
            <a:bodyPr wrap="none" lIns="0" tIns="0" rIns="0" bIns="0">
              <a:normAutofit/>
            </a:bodyPr>
            <a:lstStyle/>
            <a:p>
              <a:r>
                <a:rPr lang="en-US" altLang="zh-CN" b="1">
                  <a:solidFill>
                    <a:schemeClr val="bg1">
                      <a:lumMod val="50000"/>
                    </a:schemeClr>
                  </a:solidFill>
                  <a:cs typeface="+mn-ea"/>
                  <a:sym typeface="+mn-lt"/>
                </a:rPr>
                <a:t>Mininet</a:t>
              </a:r>
              <a:r>
                <a:rPr lang="zh-CN" altLang="en-US" b="1">
                  <a:solidFill>
                    <a:schemeClr val="bg1">
                      <a:lumMod val="50000"/>
                    </a:schemeClr>
                  </a:solidFill>
                  <a:cs typeface="+mn-ea"/>
                  <a:sym typeface="+mn-lt"/>
                </a:rPr>
                <a:t>虚拟组网</a:t>
              </a:r>
              <a:endParaRPr lang="zh-CN" altLang="en-US" b="1" dirty="0">
                <a:solidFill>
                  <a:schemeClr val="bg1">
                    <a:lumMod val="50000"/>
                  </a:schemeClr>
                </a:solidFill>
                <a:cs typeface="+mn-ea"/>
                <a:sym typeface="+mn-lt"/>
              </a:endParaRPr>
            </a:p>
          </p:txBody>
        </p:sp>
      </p:grpSp>
      <p:sp>
        <p:nvSpPr>
          <p:cNvPr id="52" name="Rectangle 2">
            <a:extLst>
              <a:ext uri="{FF2B5EF4-FFF2-40B4-BE49-F238E27FC236}">
                <a16:creationId xmlns:a16="http://schemas.microsoft.com/office/drawing/2014/main" id="{0A321186-D4E0-4646-96C6-775D62A27522}"/>
              </a:ext>
            </a:extLst>
          </p:cNvPr>
          <p:cNvSpPr/>
          <p:nvPr/>
        </p:nvSpPr>
        <p:spPr>
          <a:xfrm>
            <a:off x="1398891" y="827402"/>
            <a:ext cx="1384994" cy="415498"/>
          </a:xfrm>
          <a:prstGeom prst="rect">
            <a:avLst/>
          </a:prstGeom>
        </p:spPr>
        <p:txBody>
          <a:bodyPr wrap="none" lIns="0" tIns="0" rIns="0" bIns="0">
            <a:normAutofit/>
          </a:bodyPr>
          <a:lstStyle/>
          <a:p>
            <a:r>
              <a:rPr lang="zh-CN" altLang="en-US" b="1">
                <a:solidFill>
                  <a:srgbClr val="1A1D1A"/>
                </a:solidFill>
                <a:cs typeface="+mn-ea"/>
                <a:sym typeface="+mn-lt"/>
              </a:rPr>
              <a:t>技术路线</a:t>
            </a:r>
          </a:p>
        </p:txBody>
      </p:sp>
      <p:pic>
        <p:nvPicPr>
          <p:cNvPr id="6146" name="Picture 2" descr="在这里插入图片描述">
            <a:extLst>
              <a:ext uri="{FF2B5EF4-FFF2-40B4-BE49-F238E27FC236}">
                <a16:creationId xmlns:a16="http://schemas.microsoft.com/office/drawing/2014/main" id="{C18B9843-9398-48E9-947B-1169D67FD0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5630" y="459338"/>
            <a:ext cx="6477000" cy="390525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在这里插入图片描述">
            <a:extLst>
              <a:ext uri="{FF2B5EF4-FFF2-40B4-BE49-F238E27FC236}">
                <a16:creationId xmlns:a16="http://schemas.microsoft.com/office/drawing/2014/main" id="{BAD9D832-E958-44A4-9A5D-FDA58F3FB3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1197" y="3636900"/>
            <a:ext cx="2689393" cy="2521306"/>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在这里插入图片描述">
            <a:extLst>
              <a:ext uri="{FF2B5EF4-FFF2-40B4-BE49-F238E27FC236}">
                <a16:creationId xmlns:a16="http://schemas.microsoft.com/office/drawing/2014/main" id="{96328756-436F-4F47-82D3-B3624E71C3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8999" y="4074077"/>
            <a:ext cx="5053144" cy="2522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412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a:extLst>
              <a:ext uri="{FF2B5EF4-FFF2-40B4-BE49-F238E27FC236}">
                <a16:creationId xmlns:a16="http://schemas.microsoft.com/office/drawing/2014/main" id="{AC9BEB99-C3E6-481E-9778-494276398120}"/>
              </a:ext>
            </a:extLst>
          </p:cNvPr>
          <p:cNvSpPr txBox="1"/>
          <p:nvPr/>
        </p:nvSpPr>
        <p:spPr>
          <a:xfrm>
            <a:off x="258644" y="66146"/>
            <a:ext cx="1040590" cy="923330"/>
          </a:xfrm>
          <a:prstGeom prst="rect">
            <a:avLst/>
          </a:prstGeom>
          <a:noFill/>
        </p:spPr>
        <p:txBody>
          <a:bodyPr wrap="square" rtlCol="0">
            <a:spAutoFit/>
          </a:bodyPr>
          <a:lstStyle>
            <a:defPPr>
              <a:defRPr lang="zh-CN"/>
            </a:defPPr>
            <a:lvl1pPr algn="just">
              <a:defRPr sz="5400">
                <a:latin typeface="Agency FB" panose="020B0503020202020204" pitchFamily="34" charset="0"/>
                <a:cs typeface="+mn-ea"/>
              </a:defRPr>
            </a:lvl1pPr>
          </a:lstStyle>
          <a:p>
            <a:r>
              <a:rPr lang="en-US" altLang="zh-CN" dirty="0">
                <a:sym typeface="+mn-lt"/>
              </a:rPr>
              <a:t>03</a:t>
            </a:r>
            <a:endParaRPr lang="zh-CN" altLang="en-US" dirty="0">
              <a:sym typeface="+mn-lt"/>
            </a:endParaRPr>
          </a:p>
        </p:txBody>
      </p:sp>
      <p:cxnSp>
        <p:nvCxnSpPr>
          <p:cNvPr id="33" name="直接连接符 32">
            <a:extLst>
              <a:ext uri="{FF2B5EF4-FFF2-40B4-BE49-F238E27FC236}">
                <a16:creationId xmlns:a16="http://schemas.microsoft.com/office/drawing/2014/main" id="{DFD616A6-FC4C-4D7B-9438-DDC294A9641B}"/>
              </a:ext>
            </a:extLst>
          </p:cNvPr>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9" name="Group 4">
            <a:extLst>
              <a:ext uri="{FF2B5EF4-FFF2-40B4-BE49-F238E27FC236}">
                <a16:creationId xmlns:a16="http://schemas.microsoft.com/office/drawing/2014/main" id="{A1AD95BC-72B8-4059-8EEC-FF2B2EDB11BF}"/>
              </a:ext>
            </a:extLst>
          </p:cNvPr>
          <p:cNvGrpSpPr/>
          <p:nvPr/>
        </p:nvGrpSpPr>
        <p:grpSpPr>
          <a:xfrm>
            <a:off x="767538" y="1798050"/>
            <a:ext cx="2507506" cy="2605998"/>
            <a:chOff x="3610495" y="1262358"/>
            <a:chExt cx="7773022" cy="1258192"/>
          </a:xfrm>
        </p:grpSpPr>
        <p:sp>
          <p:nvSpPr>
            <p:cNvPr id="50" name="TextBox 108">
              <a:extLst>
                <a:ext uri="{FF2B5EF4-FFF2-40B4-BE49-F238E27FC236}">
                  <a16:creationId xmlns:a16="http://schemas.microsoft.com/office/drawing/2014/main" id="{19690429-995F-4BB2-BBA8-21C18D80E001}"/>
                </a:ext>
              </a:extLst>
            </p:cNvPr>
            <p:cNvSpPr txBox="1"/>
            <p:nvPr/>
          </p:nvSpPr>
          <p:spPr>
            <a:xfrm>
              <a:off x="3842712" y="1405746"/>
              <a:ext cx="7540805" cy="1114804"/>
            </a:xfrm>
            <a:prstGeom prst="rect">
              <a:avLst/>
            </a:prstGeom>
          </p:spPr>
          <p:txBody>
            <a:bodyPr vert="horz" wrap="square" lIns="0" tIns="0" rIns="0" bIns="0" anchor="ctr" anchorCtr="0">
              <a:normAutofit/>
            </a:bodyPr>
            <a:lstStyle/>
            <a:p>
              <a:pPr>
                <a:lnSpc>
                  <a:spcPct val="120000"/>
                </a:lnSpc>
                <a:spcBef>
                  <a:spcPct val="0"/>
                </a:spcBef>
              </a:pPr>
              <a:r>
                <a:rPr lang="zh-CN" altLang="en-US" sz="1200">
                  <a:solidFill>
                    <a:schemeClr val="bg1">
                      <a:lumMod val="50000"/>
                    </a:schemeClr>
                  </a:solidFill>
                  <a:cs typeface="+mn-ea"/>
                  <a:sym typeface="+mn-lt"/>
                </a:rPr>
                <a:t>控制器作为</a:t>
              </a:r>
              <a:r>
                <a:rPr lang="en-US" altLang="zh-CN" sz="1200">
                  <a:solidFill>
                    <a:schemeClr val="bg1">
                      <a:lumMod val="50000"/>
                    </a:schemeClr>
                  </a:solidFill>
                  <a:cs typeface="+mn-ea"/>
                  <a:sym typeface="+mn-lt"/>
                </a:rPr>
                <a:t>SDN</a:t>
              </a:r>
              <a:r>
                <a:rPr lang="zh-CN" altLang="en-US" sz="1200">
                  <a:solidFill>
                    <a:schemeClr val="bg1">
                      <a:lumMod val="50000"/>
                    </a:schemeClr>
                  </a:solidFill>
                  <a:cs typeface="+mn-ea"/>
                  <a:sym typeface="+mn-lt"/>
                </a:rPr>
                <a:t>网络中的重要组成部分，能集中、灵活地控制</a:t>
              </a:r>
              <a:r>
                <a:rPr lang="en-US" altLang="zh-CN" sz="1200">
                  <a:solidFill>
                    <a:schemeClr val="bg1">
                      <a:lumMod val="50000"/>
                    </a:schemeClr>
                  </a:solidFill>
                  <a:cs typeface="+mn-ea"/>
                  <a:sym typeface="+mn-lt"/>
                </a:rPr>
                <a:t>SDN</a:t>
              </a:r>
              <a:r>
                <a:rPr lang="zh-CN" altLang="en-US" sz="1200">
                  <a:solidFill>
                    <a:schemeClr val="bg1">
                      <a:lumMod val="50000"/>
                    </a:schemeClr>
                  </a:solidFill>
                  <a:cs typeface="+mn-ea"/>
                  <a:sym typeface="+mn-lt"/>
                </a:rPr>
                <a:t>网络，为核心网络及应用创新提供了良好的扩展平台。常规的控制器无法单独使用，需要由北向接口的应用对控制器进行调度、管理。不过</a:t>
              </a:r>
              <a:r>
                <a:rPr lang="en-US" altLang="zh-CN" sz="1200">
                  <a:solidFill>
                    <a:schemeClr val="bg1">
                      <a:lumMod val="50000"/>
                    </a:schemeClr>
                  </a:solidFill>
                  <a:cs typeface="+mn-ea"/>
                  <a:sym typeface="+mn-lt"/>
                </a:rPr>
                <a:t>Floodlight</a:t>
              </a:r>
              <a:r>
                <a:rPr lang="zh-CN" altLang="en-US" sz="1200">
                  <a:solidFill>
                    <a:schemeClr val="bg1">
                      <a:lumMod val="50000"/>
                    </a:schemeClr>
                  </a:solidFill>
                  <a:cs typeface="+mn-ea"/>
                  <a:sym typeface="+mn-lt"/>
                </a:rPr>
                <a:t>本身实现了一套控制和查询网络的通用功能，基于</a:t>
              </a:r>
              <a:r>
                <a:rPr lang="en-US" altLang="zh-CN" sz="1200">
                  <a:solidFill>
                    <a:schemeClr val="bg1">
                      <a:lumMod val="50000"/>
                    </a:schemeClr>
                  </a:solidFill>
                  <a:cs typeface="+mn-ea"/>
                  <a:sym typeface="+mn-lt"/>
                </a:rPr>
                <a:t>Rest Api</a:t>
              </a:r>
              <a:r>
                <a:rPr lang="zh-CN" altLang="en-US" sz="1200">
                  <a:solidFill>
                    <a:schemeClr val="bg1">
                      <a:lumMod val="50000"/>
                    </a:schemeClr>
                  </a:solidFill>
                  <a:cs typeface="+mn-ea"/>
                  <a:sym typeface="+mn-lt"/>
                </a:rPr>
                <a:t>访问模式可以便捷的操控控制器。</a:t>
              </a:r>
              <a:endParaRPr lang="zh-CN" altLang="en-US" sz="1200" dirty="0">
                <a:solidFill>
                  <a:schemeClr val="bg1">
                    <a:lumMod val="50000"/>
                  </a:schemeClr>
                </a:solidFill>
                <a:cs typeface="+mn-ea"/>
                <a:sym typeface="+mn-lt"/>
              </a:endParaRPr>
            </a:p>
          </p:txBody>
        </p:sp>
        <p:sp>
          <p:nvSpPr>
            <p:cNvPr id="51" name="Rectangle 2">
              <a:extLst>
                <a:ext uri="{FF2B5EF4-FFF2-40B4-BE49-F238E27FC236}">
                  <a16:creationId xmlns:a16="http://schemas.microsoft.com/office/drawing/2014/main" id="{6A44CE70-7800-49E2-9635-1248231BC67F}"/>
                </a:ext>
              </a:extLst>
            </p:cNvPr>
            <p:cNvSpPr/>
            <p:nvPr/>
          </p:nvSpPr>
          <p:spPr>
            <a:xfrm>
              <a:off x="3610495" y="1262358"/>
              <a:ext cx="1846659" cy="553998"/>
            </a:xfrm>
            <a:prstGeom prst="rect">
              <a:avLst/>
            </a:prstGeom>
          </p:spPr>
          <p:txBody>
            <a:bodyPr wrap="none" lIns="0" tIns="0" rIns="0" bIns="0">
              <a:normAutofit/>
            </a:bodyPr>
            <a:lstStyle/>
            <a:p>
              <a:r>
                <a:rPr lang="en-US" altLang="zh-CN" b="1">
                  <a:solidFill>
                    <a:schemeClr val="bg1">
                      <a:lumMod val="50000"/>
                    </a:schemeClr>
                  </a:solidFill>
                  <a:cs typeface="+mn-ea"/>
                  <a:sym typeface="+mn-lt"/>
                </a:rPr>
                <a:t>FloodLight</a:t>
              </a:r>
              <a:r>
                <a:rPr lang="zh-CN" altLang="en-US" b="1">
                  <a:solidFill>
                    <a:schemeClr val="bg1">
                      <a:lumMod val="50000"/>
                    </a:schemeClr>
                  </a:solidFill>
                  <a:cs typeface="+mn-ea"/>
                  <a:sym typeface="+mn-lt"/>
                </a:rPr>
                <a:t>控制器</a:t>
              </a:r>
              <a:endParaRPr lang="zh-CN" altLang="en-US" b="1" dirty="0">
                <a:solidFill>
                  <a:schemeClr val="bg1">
                    <a:lumMod val="50000"/>
                  </a:schemeClr>
                </a:solidFill>
                <a:cs typeface="+mn-ea"/>
                <a:sym typeface="+mn-lt"/>
              </a:endParaRPr>
            </a:p>
          </p:txBody>
        </p:sp>
      </p:grpSp>
      <p:sp>
        <p:nvSpPr>
          <p:cNvPr id="52" name="Rectangle 2">
            <a:extLst>
              <a:ext uri="{FF2B5EF4-FFF2-40B4-BE49-F238E27FC236}">
                <a16:creationId xmlns:a16="http://schemas.microsoft.com/office/drawing/2014/main" id="{0A321186-D4E0-4646-96C6-775D62A27522}"/>
              </a:ext>
            </a:extLst>
          </p:cNvPr>
          <p:cNvSpPr/>
          <p:nvPr/>
        </p:nvSpPr>
        <p:spPr>
          <a:xfrm>
            <a:off x="1398891" y="827402"/>
            <a:ext cx="1384994" cy="415498"/>
          </a:xfrm>
          <a:prstGeom prst="rect">
            <a:avLst/>
          </a:prstGeom>
        </p:spPr>
        <p:txBody>
          <a:bodyPr wrap="none" lIns="0" tIns="0" rIns="0" bIns="0">
            <a:normAutofit/>
          </a:bodyPr>
          <a:lstStyle/>
          <a:p>
            <a:r>
              <a:rPr lang="zh-CN" altLang="en-US" b="1">
                <a:solidFill>
                  <a:srgbClr val="1A1D1A"/>
                </a:solidFill>
                <a:cs typeface="+mn-ea"/>
                <a:sym typeface="+mn-lt"/>
              </a:rPr>
              <a:t>技术路线</a:t>
            </a:r>
          </a:p>
        </p:txBody>
      </p:sp>
      <p:pic>
        <p:nvPicPr>
          <p:cNvPr id="7170" name="Picture 2" descr="https://docimg8.docs.qq.com/image/ycpfUPlsC4BM43z1X-gWKg?w=750&amp;h=520">
            <a:extLst>
              <a:ext uri="{FF2B5EF4-FFF2-40B4-BE49-F238E27FC236}">
                <a16:creationId xmlns:a16="http://schemas.microsoft.com/office/drawing/2014/main" id="{DBC46B3D-81B2-4141-9470-6110BE7F41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6068" y="668790"/>
            <a:ext cx="7535703" cy="5218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0155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a:extLst>
              <a:ext uri="{FF2B5EF4-FFF2-40B4-BE49-F238E27FC236}">
                <a16:creationId xmlns:a16="http://schemas.microsoft.com/office/drawing/2014/main" id="{AC9BEB99-C3E6-481E-9778-494276398120}"/>
              </a:ext>
            </a:extLst>
          </p:cNvPr>
          <p:cNvSpPr txBox="1"/>
          <p:nvPr/>
        </p:nvSpPr>
        <p:spPr>
          <a:xfrm>
            <a:off x="258644" y="66146"/>
            <a:ext cx="1040590" cy="923330"/>
          </a:xfrm>
          <a:prstGeom prst="rect">
            <a:avLst/>
          </a:prstGeom>
          <a:noFill/>
        </p:spPr>
        <p:txBody>
          <a:bodyPr wrap="square" rtlCol="0">
            <a:spAutoFit/>
          </a:bodyPr>
          <a:lstStyle>
            <a:defPPr>
              <a:defRPr lang="zh-CN"/>
            </a:defPPr>
            <a:lvl1pPr algn="just">
              <a:defRPr sz="5400">
                <a:latin typeface="Agency FB" panose="020B0503020202020204" pitchFamily="34" charset="0"/>
                <a:cs typeface="+mn-ea"/>
              </a:defRPr>
            </a:lvl1pPr>
          </a:lstStyle>
          <a:p>
            <a:r>
              <a:rPr lang="en-US" altLang="zh-CN" dirty="0">
                <a:sym typeface="+mn-lt"/>
              </a:rPr>
              <a:t>03</a:t>
            </a:r>
            <a:endParaRPr lang="zh-CN" altLang="en-US" dirty="0">
              <a:sym typeface="+mn-lt"/>
            </a:endParaRPr>
          </a:p>
        </p:txBody>
      </p:sp>
      <p:cxnSp>
        <p:nvCxnSpPr>
          <p:cNvPr id="33" name="直接连接符 32">
            <a:extLst>
              <a:ext uri="{FF2B5EF4-FFF2-40B4-BE49-F238E27FC236}">
                <a16:creationId xmlns:a16="http://schemas.microsoft.com/office/drawing/2014/main" id="{DFD616A6-FC4C-4D7B-9438-DDC294A9641B}"/>
              </a:ext>
            </a:extLst>
          </p:cNvPr>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9" name="Group 4">
            <a:extLst>
              <a:ext uri="{FF2B5EF4-FFF2-40B4-BE49-F238E27FC236}">
                <a16:creationId xmlns:a16="http://schemas.microsoft.com/office/drawing/2014/main" id="{A1AD95BC-72B8-4059-8EEC-FF2B2EDB11BF}"/>
              </a:ext>
            </a:extLst>
          </p:cNvPr>
          <p:cNvGrpSpPr/>
          <p:nvPr/>
        </p:nvGrpSpPr>
        <p:grpSpPr>
          <a:xfrm>
            <a:off x="767538" y="1798050"/>
            <a:ext cx="2507506" cy="2605998"/>
            <a:chOff x="3610495" y="1262358"/>
            <a:chExt cx="7773022" cy="1258192"/>
          </a:xfrm>
        </p:grpSpPr>
        <p:sp>
          <p:nvSpPr>
            <p:cNvPr id="50" name="TextBox 108">
              <a:extLst>
                <a:ext uri="{FF2B5EF4-FFF2-40B4-BE49-F238E27FC236}">
                  <a16:creationId xmlns:a16="http://schemas.microsoft.com/office/drawing/2014/main" id="{19690429-995F-4BB2-BBA8-21C18D80E001}"/>
                </a:ext>
              </a:extLst>
            </p:cNvPr>
            <p:cNvSpPr txBox="1"/>
            <p:nvPr/>
          </p:nvSpPr>
          <p:spPr>
            <a:xfrm>
              <a:off x="3842712" y="1405746"/>
              <a:ext cx="7540805" cy="1114804"/>
            </a:xfrm>
            <a:prstGeom prst="rect">
              <a:avLst/>
            </a:prstGeom>
          </p:spPr>
          <p:txBody>
            <a:bodyPr vert="horz" wrap="square" lIns="0" tIns="0" rIns="0" bIns="0" anchor="ctr" anchorCtr="0">
              <a:normAutofit/>
            </a:bodyPr>
            <a:lstStyle/>
            <a:p>
              <a:pPr>
                <a:lnSpc>
                  <a:spcPct val="120000"/>
                </a:lnSpc>
                <a:spcBef>
                  <a:spcPct val="0"/>
                </a:spcBef>
              </a:pPr>
              <a:r>
                <a:rPr lang="en-US" altLang="zh-CN" sz="1200">
                  <a:solidFill>
                    <a:schemeClr val="bg1">
                      <a:lumMod val="50000"/>
                    </a:schemeClr>
                  </a:solidFill>
                  <a:cs typeface="+mn-ea"/>
                  <a:sym typeface="+mn-lt"/>
                </a:rPr>
                <a:t>sFlow</a:t>
              </a:r>
              <a:r>
                <a:rPr lang="zh-CN" altLang="en-US" sz="1200">
                  <a:solidFill>
                    <a:schemeClr val="bg1">
                      <a:lumMod val="50000"/>
                    </a:schemeClr>
                  </a:solidFill>
                  <a:cs typeface="+mn-ea"/>
                  <a:sym typeface="+mn-lt"/>
                </a:rPr>
                <a:t>是一种用于监控数据网络上交换机或者路由器流量转发状况的技术。系统包括</a:t>
              </a:r>
              <a:r>
                <a:rPr lang="en-US" altLang="zh-CN" sz="1200">
                  <a:solidFill>
                    <a:schemeClr val="bg1">
                      <a:lumMod val="50000"/>
                    </a:schemeClr>
                  </a:solidFill>
                  <a:cs typeface="+mn-ea"/>
                  <a:sym typeface="+mn-lt"/>
                </a:rPr>
                <a:t>sFlow Agent</a:t>
              </a:r>
              <a:r>
                <a:rPr lang="zh-CN" altLang="en-US" sz="1200">
                  <a:solidFill>
                    <a:schemeClr val="bg1">
                      <a:lumMod val="50000"/>
                    </a:schemeClr>
                  </a:solidFill>
                  <a:cs typeface="+mn-ea"/>
                  <a:sym typeface="+mn-lt"/>
                </a:rPr>
                <a:t>和</a:t>
              </a:r>
              <a:r>
                <a:rPr lang="en-US" altLang="zh-CN" sz="1200">
                  <a:solidFill>
                    <a:schemeClr val="bg1">
                      <a:lumMod val="50000"/>
                    </a:schemeClr>
                  </a:solidFill>
                  <a:cs typeface="+mn-ea"/>
                  <a:sym typeface="+mn-lt"/>
                </a:rPr>
                <a:t>sFlow Collector</a:t>
              </a:r>
              <a:r>
                <a:rPr lang="zh-CN" altLang="en-US" sz="1200">
                  <a:solidFill>
                    <a:schemeClr val="bg1">
                      <a:lumMod val="50000"/>
                    </a:schemeClr>
                  </a:solidFill>
                  <a:cs typeface="+mn-ea"/>
                  <a:sym typeface="+mn-lt"/>
                </a:rPr>
                <a:t>。</a:t>
              </a:r>
              <a:r>
                <a:rPr lang="en-US" altLang="zh-CN" sz="1200">
                  <a:solidFill>
                    <a:schemeClr val="bg1">
                      <a:lumMod val="50000"/>
                    </a:schemeClr>
                  </a:solidFill>
                  <a:cs typeface="+mn-ea"/>
                  <a:sym typeface="+mn-lt"/>
                </a:rPr>
                <a:t>sFlow Agent</a:t>
              </a:r>
              <a:r>
                <a:rPr lang="zh-CN" altLang="en-US" sz="1200">
                  <a:solidFill>
                    <a:schemeClr val="bg1">
                      <a:lumMod val="50000"/>
                    </a:schemeClr>
                  </a:solidFill>
                  <a:cs typeface="+mn-ea"/>
                  <a:sym typeface="+mn-lt"/>
                </a:rPr>
                <a:t>通过特定的采样技术获取网络设备上的流量转发统计并实时地通过</a:t>
              </a:r>
              <a:r>
                <a:rPr lang="en-US" altLang="zh-CN" sz="1200">
                  <a:solidFill>
                    <a:schemeClr val="bg1">
                      <a:lumMod val="50000"/>
                    </a:schemeClr>
                  </a:solidFill>
                  <a:cs typeface="+mn-ea"/>
                  <a:sym typeface="+mn-lt"/>
                </a:rPr>
                <a:t>sFlow</a:t>
              </a:r>
              <a:r>
                <a:rPr lang="zh-CN" altLang="en-US" sz="1200">
                  <a:solidFill>
                    <a:schemeClr val="bg1">
                      <a:lumMod val="50000"/>
                    </a:schemeClr>
                  </a:solidFill>
                  <a:cs typeface="+mn-ea"/>
                  <a:sym typeface="+mn-lt"/>
                </a:rPr>
                <a:t>数据报文发送给</a:t>
              </a:r>
              <a:r>
                <a:rPr lang="en-US" altLang="zh-CN" sz="1200">
                  <a:solidFill>
                    <a:schemeClr val="bg1">
                      <a:lumMod val="50000"/>
                    </a:schemeClr>
                  </a:solidFill>
                  <a:cs typeface="+mn-ea"/>
                  <a:sym typeface="+mn-lt"/>
                </a:rPr>
                <a:t>Collector</a:t>
              </a:r>
              <a:r>
                <a:rPr lang="zh-CN" altLang="en-US" sz="1200">
                  <a:solidFill>
                    <a:schemeClr val="bg1">
                      <a:lumMod val="50000"/>
                    </a:schemeClr>
                  </a:solidFill>
                  <a:cs typeface="+mn-ea"/>
                  <a:sym typeface="+mn-lt"/>
                </a:rPr>
                <a:t>，并生成流量报告。</a:t>
              </a:r>
              <a:endParaRPr lang="zh-CN" altLang="en-US" sz="1200" dirty="0">
                <a:solidFill>
                  <a:schemeClr val="bg1">
                    <a:lumMod val="50000"/>
                  </a:schemeClr>
                </a:solidFill>
                <a:cs typeface="+mn-ea"/>
                <a:sym typeface="+mn-lt"/>
              </a:endParaRPr>
            </a:p>
          </p:txBody>
        </p:sp>
        <p:sp>
          <p:nvSpPr>
            <p:cNvPr id="51" name="Rectangle 2">
              <a:extLst>
                <a:ext uri="{FF2B5EF4-FFF2-40B4-BE49-F238E27FC236}">
                  <a16:creationId xmlns:a16="http://schemas.microsoft.com/office/drawing/2014/main" id="{6A44CE70-7800-49E2-9635-1248231BC67F}"/>
                </a:ext>
              </a:extLst>
            </p:cNvPr>
            <p:cNvSpPr/>
            <p:nvPr/>
          </p:nvSpPr>
          <p:spPr>
            <a:xfrm>
              <a:off x="3610495" y="1262358"/>
              <a:ext cx="1846659" cy="553998"/>
            </a:xfrm>
            <a:prstGeom prst="rect">
              <a:avLst/>
            </a:prstGeom>
          </p:spPr>
          <p:txBody>
            <a:bodyPr wrap="none" lIns="0" tIns="0" rIns="0" bIns="0">
              <a:normAutofit/>
            </a:bodyPr>
            <a:lstStyle/>
            <a:p>
              <a:r>
                <a:rPr lang="en-US" altLang="zh-CN" b="1">
                  <a:solidFill>
                    <a:schemeClr val="bg1">
                      <a:lumMod val="50000"/>
                    </a:schemeClr>
                  </a:solidFill>
                  <a:cs typeface="+mn-ea"/>
                  <a:sym typeface="+mn-lt"/>
                </a:rPr>
                <a:t>sFlow</a:t>
              </a:r>
              <a:r>
                <a:rPr lang="zh-CN" altLang="en-US" b="1">
                  <a:solidFill>
                    <a:schemeClr val="bg1">
                      <a:lumMod val="50000"/>
                    </a:schemeClr>
                  </a:solidFill>
                  <a:cs typeface="+mn-ea"/>
                  <a:sym typeface="+mn-lt"/>
                </a:rPr>
                <a:t>代理</a:t>
              </a:r>
              <a:endParaRPr lang="zh-CN" altLang="en-US" b="1" dirty="0">
                <a:solidFill>
                  <a:schemeClr val="bg1">
                    <a:lumMod val="50000"/>
                  </a:schemeClr>
                </a:solidFill>
                <a:cs typeface="+mn-ea"/>
                <a:sym typeface="+mn-lt"/>
              </a:endParaRPr>
            </a:p>
          </p:txBody>
        </p:sp>
      </p:grpSp>
      <p:sp>
        <p:nvSpPr>
          <p:cNvPr id="52" name="Rectangle 2">
            <a:extLst>
              <a:ext uri="{FF2B5EF4-FFF2-40B4-BE49-F238E27FC236}">
                <a16:creationId xmlns:a16="http://schemas.microsoft.com/office/drawing/2014/main" id="{0A321186-D4E0-4646-96C6-775D62A27522}"/>
              </a:ext>
            </a:extLst>
          </p:cNvPr>
          <p:cNvSpPr/>
          <p:nvPr/>
        </p:nvSpPr>
        <p:spPr>
          <a:xfrm>
            <a:off x="1398891" y="827402"/>
            <a:ext cx="1384994" cy="415498"/>
          </a:xfrm>
          <a:prstGeom prst="rect">
            <a:avLst/>
          </a:prstGeom>
        </p:spPr>
        <p:txBody>
          <a:bodyPr wrap="none" lIns="0" tIns="0" rIns="0" bIns="0">
            <a:normAutofit/>
          </a:bodyPr>
          <a:lstStyle/>
          <a:p>
            <a:r>
              <a:rPr lang="zh-CN" altLang="en-US" b="1">
                <a:solidFill>
                  <a:srgbClr val="1A1D1A"/>
                </a:solidFill>
                <a:cs typeface="+mn-ea"/>
                <a:sym typeface="+mn-lt"/>
              </a:rPr>
              <a:t>技术路线</a:t>
            </a:r>
          </a:p>
        </p:txBody>
      </p:sp>
      <p:pic>
        <p:nvPicPr>
          <p:cNvPr id="8194" name="Picture 2" descr="https://img-blog.csdnimg.cn/2019011413272427.png?x-oss-process=image/watermark,type_ZmFuZ3poZW5naGVpdGk,shadow_10,text_aHR0cHM6Ly9ibG9nLmNzZG4ubmV0L2EzMTkyMDQ4,size_16,color_FFFFFF,t_70">
            <a:extLst>
              <a:ext uri="{FF2B5EF4-FFF2-40B4-BE49-F238E27FC236}">
                <a16:creationId xmlns:a16="http://schemas.microsoft.com/office/drawing/2014/main" id="{04AD523D-6A9C-49E4-89B4-E34CC3B216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5379" y="2214271"/>
            <a:ext cx="5382579" cy="2199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091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a:extLst>
              <a:ext uri="{FF2B5EF4-FFF2-40B4-BE49-F238E27FC236}">
                <a16:creationId xmlns:a16="http://schemas.microsoft.com/office/drawing/2014/main" id="{AC9BEB99-C3E6-481E-9778-494276398120}"/>
              </a:ext>
            </a:extLst>
          </p:cNvPr>
          <p:cNvSpPr txBox="1"/>
          <p:nvPr/>
        </p:nvSpPr>
        <p:spPr>
          <a:xfrm>
            <a:off x="258644" y="66146"/>
            <a:ext cx="1040590" cy="923330"/>
          </a:xfrm>
          <a:prstGeom prst="rect">
            <a:avLst/>
          </a:prstGeom>
          <a:noFill/>
        </p:spPr>
        <p:txBody>
          <a:bodyPr wrap="square" rtlCol="0">
            <a:spAutoFit/>
          </a:bodyPr>
          <a:lstStyle>
            <a:defPPr>
              <a:defRPr lang="zh-CN"/>
            </a:defPPr>
            <a:lvl1pPr algn="just">
              <a:defRPr sz="5400">
                <a:latin typeface="Agency FB" panose="020B0503020202020204" pitchFamily="34" charset="0"/>
                <a:cs typeface="+mn-ea"/>
              </a:defRPr>
            </a:lvl1pPr>
          </a:lstStyle>
          <a:p>
            <a:r>
              <a:rPr lang="en-US" altLang="zh-CN" dirty="0">
                <a:sym typeface="+mn-lt"/>
              </a:rPr>
              <a:t>03</a:t>
            </a:r>
            <a:endParaRPr lang="zh-CN" altLang="en-US" dirty="0">
              <a:sym typeface="+mn-lt"/>
            </a:endParaRPr>
          </a:p>
        </p:txBody>
      </p:sp>
      <p:cxnSp>
        <p:nvCxnSpPr>
          <p:cNvPr id="33" name="直接连接符 32">
            <a:extLst>
              <a:ext uri="{FF2B5EF4-FFF2-40B4-BE49-F238E27FC236}">
                <a16:creationId xmlns:a16="http://schemas.microsoft.com/office/drawing/2014/main" id="{DFD616A6-FC4C-4D7B-9438-DDC294A9641B}"/>
              </a:ext>
            </a:extLst>
          </p:cNvPr>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9" name="Group 4">
            <a:extLst>
              <a:ext uri="{FF2B5EF4-FFF2-40B4-BE49-F238E27FC236}">
                <a16:creationId xmlns:a16="http://schemas.microsoft.com/office/drawing/2014/main" id="{A1AD95BC-72B8-4059-8EEC-FF2B2EDB11BF}"/>
              </a:ext>
            </a:extLst>
          </p:cNvPr>
          <p:cNvGrpSpPr/>
          <p:nvPr/>
        </p:nvGrpSpPr>
        <p:grpSpPr>
          <a:xfrm>
            <a:off x="767538" y="1798050"/>
            <a:ext cx="2507506" cy="2605998"/>
            <a:chOff x="3610495" y="1262358"/>
            <a:chExt cx="7773022" cy="1258192"/>
          </a:xfrm>
        </p:grpSpPr>
        <p:sp>
          <p:nvSpPr>
            <p:cNvPr id="50" name="TextBox 108">
              <a:extLst>
                <a:ext uri="{FF2B5EF4-FFF2-40B4-BE49-F238E27FC236}">
                  <a16:creationId xmlns:a16="http://schemas.microsoft.com/office/drawing/2014/main" id="{19690429-995F-4BB2-BBA8-21C18D80E001}"/>
                </a:ext>
              </a:extLst>
            </p:cNvPr>
            <p:cNvSpPr txBox="1"/>
            <p:nvPr/>
          </p:nvSpPr>
          <p:spPr>
            <a:xfrm>
              <a:off x="3842712" y="1405746"/>
              <a:ext cx="7540805" cy="1114804"/>
            </a:xfrm>
            <a:prstGeom prst="rect">
              <a:avLst/>
            </a:prstGeom>
          </p:spPr>
          <p:txBody>
            <a:bodyPr vert="horz" wrap="square" lIns="0" tIns="0" rIns="0" bIns="0" anchor="ctr" anchorCtr="0">
              <a:normAutofit/>
            </a:bodyPr>
            <a:lstStyle/>
            <a:p>
              <a:pPr>
                <a:lnSpc>
                  <a:spcPct val="120000"/>
                </a:lnSpc>
                <a:spcBef>
                  <a:spcPct val="0"/>
                </a:spcBef>
              </a:pPr>
              <a:r>
                <a:rPr lang="en-US" altLang="zh-CN" sz="1200">
                  <a:solidFill>
                    <a:schemeClr val="bg1">
                      <a:lumMod val="50000"/>
                    </a:schemeClr>
                  </a:solidFill>
                  <a:cs typeface="+mn-ea"/>
                  <a:sym typeface="+mn-lt"/>
                </a:rPr>
                <a:t>OpenFlow</a:t>
              </a:r>
              <a:r>
                <a:rPr lang="zh-CN" altLang="en-US" sz="1200">
                  <a:solidFill>
                    <a:schemeClr val="bg1">
                      <a:lumMod val="50000"/>
                    </a:schemeClr>
                  </a:solidFill>
                  <a:cs typeface="+mn-ea"/>
                  <a:sym typeface="+mn-lt"/>
                </a:rPr>
                <a:t>是控制器和交换机之间的标准协议，</a:t>
              </a:r>
              <a:r>
                <a:rPr lang="en-US" altLang="zh-CN" sz="1200">
                  <a:solidFill>
                    <a:schemeClr val="bg1">
                      <a:lumMod val="50000"/>
                    </a:schemeClr>
                  </a:solidFill>
                  <a:cs typeface="+mn-ea"/>
                  <a:sym typeface="+mn-lt"/>
                </a:rPr>
                <a:t>openFlow</a:t>
              </a:r>
              <a:r>
                <a:rPr lang="zh-CN" altLang="en-US" sz="1200">
                  <a:solidFill>
                    <a:schemeClr val="bg1">
                      <a:lumMod val="50000"/>
                    </a:schemeClr>
                  </a:solidFill>
                  <a:cs typeface="+mn-ea"/>
                  <a:sym typeface="+mn-lt"/>
                </a:rPr>
                <a:t>最基本的特点是基于流（</a:t>
              </a:r>
              <a:r>
                <a:rPr lang="en-US" altLang="zh-CN" sz="1200">
                  <a:solidFill>
                    <a:schemeClr val="bg1">
                      <a:lumMod val="50000"/>
                    </a:schemeClr>
                  </a:solidFill>
                  <a:cs typeface="+mn-ea"/>
                  <a:sym typeface="+mn-lt"/>
                </a:rPr>
                <a:t>Flow</a:t>
              </a:r>
              <a:r>
                <a:rPr lang="zh-CN" altLang="en-US" sz="1200">
                  <a:solidFill>
                    <a:schemeClr val="bg1">
                      <a:lumMod val="50000"/>
                    </a:schemeClr>
                  </a:solidFill>
                  <a:cs typeface="+mn-ea"/>
                  <a:sym typeface="+mn-lt"/>
                </a:rPr>
                <a:t>）的概念来匹配转发规则，每一个交换机都维护一个流表（</a:t>
              </a:r>
              <a:r>
                <a:rPr lang="en-US" altLang="zh-CN" sz="1200">
                  <a:solidFill>
                    <a:schemeClr val="bg1">
                      <a:lumMod val="50000"/>
                    </a:schemeClr>
                  </a:solidFill>
                  <a:cs typeface="+mn-ea"/>
                  <a:sym typeface="+mn-lt"/>
                </a:rPr>
                <a:t>Flow Table</a:t>
              </a:r>
              <a:r>
                <a:rPr lang="zh-CN" altLang="en-US" sz="1200">
                  <a:solidFill>
                    <a:schemeClr val="bg1">
                      <a:lumMod val="50000"/>
                    </a:schemeClr>
                  </a:solidFill>
                  <a:cs typeface="+mn-ea"/>
                  <a:sym typeface="+mn-lt"/>
                </a:rPr>
                <a:t>），依据流表中的转发规则进行转发，而流表的建立、维护和下发都是由控制器完成的。</a:t>
              </a:r>
              <a:endParaRPr lang="zh-CN" altLang="en-US" sz="1200" dirty="0">
                <a:solidFill>
                  <a:schemeClr val="bg1">
                    <a:lumMod val="50000"/>
                  </a:schemeClr>
                </a:solidFill>
                <a:cs typeface="+mn-ea"/>
                <a:sym typeface="+mn-lt"/>
              </a:endParaRPr>
            </a:p>
          </p:txBody>
        </p:sp>
        <p:sp>
          <p:nvSpPr>
            <p:cNvPr id="51" name="Rectangle 2">
              <a:extLst>
                <a:ext uri="{FF2B5EF4-FFF2-40B4-BE49-F238E27FC236}">
                  <a16:creationId xmlns:a16="http://schemas.microsoft.com/office/drawing/2014/main" id="{6A44CE70-7800-49E2-9635-1248231BC67F}"/>
                </a:ext>
              </a:extLst>
            </p:cNvPr>
            <p:cNvSpPr/>
            <p:nvPr/>
          </p:nvSpPr>
          <p:spPr>
            <a:xfrm>
              <a:off x="3610495" y="1262358"/>
              <a:ext cx="1846659" cy="553998"/>
            </a:xfrm>
            <a:prstGeom prst="rect">
              <a:avLst/>
            </a:prstGeom>
          </p:spPr>
          <p:txBody>
            <a:bodyPr wrap="none" lIns="0" tIns="0" rIns="0" bIns="0">
              <a:normAutofit/>
            </a:bodyPr>
            <a:lstStyle/>
            <a:p>
              <a:r>
                <a:rPr lang="en-US" altLang="zh-CN" b="1">
                  <a:solidFill>
                    <a:schemeClr val="bg1">
                      <a:lumMod val="50000"/>
                    </a:schemeClr>
                  </a:solidFill>
                  <a:cs typeface="+mn-ea"/>
                  <a:sym typeface="+mn-lt"/>
                </a:rPr>
                <a:t>OpenFlow</a:t>
              </a:r>
              <a:r>
                <a:rPr lang="zh-CN" altLang="en-US" b="1">
                  <a:solidFill>
                    <a:schemeClr val="bg1">
                      <a:lumMod val="50000"/>
                    </a:schemeClr>
                  </a:solidFill>
                  <a:cs typeface="+mn-ea"/>
                  <a:sym typeface="+mn-lt"/>
                </a:rPr>
                <a:t>协议</a:t>
              </a:r>
              <a:endParaRPr lang="zh-CN" altLang="en-US" b="1" dirty="0">
                <a:solidFill>
                  <a:schemeClr val="bg1">
                    <a:lumMod val="50000"/>
                  </a:schemeClr>
                </a:solidFill>
                <a:cs typeface="+mn-ea"/>
                <a:sym typeface="+mn-lt"/>
              </a:endParaRPr>
            </a:p>
          </p:txBody>
        </p:sp>
      </p:grpSp>
      <p:sp>
        <p:nvSpPr>
          <p:cNvPr id="52" name="Rectangle 2">
            <a:extLst>
              <a:ext uri="{FF2B5EF4-FFF2-40B4-BE49-F238E27FC236}">
                <a16:creationId xmlns:a16="http://schemas.microsoft.com/office/drawing/2014/main" id="{0A321186-D4E0-4646-96C6-775D62A27522}"/>
              </a:ext>
            </a:extLst>
          </p:cNvPr>
          <p:cNvSpPr/>
          <p:nvPr/>
        </p:nvSpPr>
        <p:spPr>
          <a:xfrm>
            <a:off x="1398891" y="827402"/>
            <a:ext cx="1384994" cy="415498"/>
          </a:xfrm>
          <a:prstGeom prst="rect">
            <a:avLst/>
          </a:prstGeom>
        </p:spPr>
        <p:txBody>
          <a:bodyPr wrap="none" lIns="0" tIns="0" rIns="0" bIns="0">
            <a:normAutofit/>
          </a:bodyPr>
          <a:lstStyle/>
          <a:p>
            <a:r>
              <a:rPr lang="zh-CN" altLang="en-US" b="1">
                <a:solidFill>
                  <a:srgbClr val="1A1D1A"/>
                </a:solidFill>
                <a:cs typeface="+mn-ea"/>
                <a:sym typeface="+mn-lt"/>
              </a:rPr>
              <a:t>技术路线</a:t>
            </a:r>
          </a:p>
        </p:txBody>
      </p:sp>
      <p:pic>
        <p:nvPicPr>
          <p:cNvPr id="9222" name="Picture 6" descr="https://upload-images.jianshu.io/upload_images/1192537-180eea5048d22bae.png">
            <a:extLst>
              <a:ext uri="{FF2B5EF4-FFF2-40B4-BE49-F238E27FC236}">
                <a16:creationId xmlns:a16="http://schemas.microsoft.com/office/drawing/2014/main" id="{A361822D-BFF3-4E21-9564-9994C280EDB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615" b="8739"/>
          <a:stretch/>
        </p:blipFill>
        <p:spPr bwMode="auto">
          <a:xfrm>
            <a:off x="4347092" y="1007706"/>
            <a:ext cx="6800850" cy="4348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075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12">
            <a:extLst>
              <a:ext uri="{FF2B5EF4-FFF2-40B4-BE49-F238E27FC236}">
                <a16:creationId xmlns:a16="http://schemas.microsoft.com/office/drawing/2014/main" id="{590C5E30-3DEA-42FA-881A-F670B5B56DBB}"/>
              </a:ext>
            </a:extLst>
          </p:cNvPr>
          <p:cNvSpPr/>
          <p:nvPr/>
        </p:nvSpPr>
        <p:spPr bwMode="auto">
          <a:xfrm>
            <a:off x="5653175" y="5244562"/>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 name="Freeform 226">
            <a:extLst>
              <a:ext uri="{FF2B5EF4-FFF2-40B4-BE49-F238E27FC236}">
                <a16:creationId xmlns:a16="http://schemas.microsoft.com/office/drawing/2014/main" id="{C17AE6DC-5474-4A86-9B6F-C2DE177A3186}"/>
              </a:ext>
            </a:extLst>
          </p:cNvPr>
          <p:cNvSpPr/>
          <p:nvPr/>
        </p:nvSpPr>
        <p:spPr bwMode="auto">
          <a:xfrm>
            <a:off x="6191760" y="5380601"/>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 name="Freeform 228">
            <a:extLst>
              <a:ext uri="{FF2B5EF4-FFF2-40B4-BE49-F238E27FC236}">
                <a16:creationId xmlns:a16="http://schemas.microsoft.com/office/drawing/2014/main" id="{A2D7ECC5-A7C5-4D44-8E9B-875EFB3180F4}"/>
              </a:ext>
            </a:extLst>
          </p:cNvPr>
          <p:cNvSpPr>
            <a:spLocks noEditPoints="1"/>
          </p:cNvSpPr>
          <p:nvPr/>
        </p:nvSpPr>
        <p:spPr bwMode="auto">
          <a:xfrm>
            <a:off x="6674629" y="5220418"/>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 name="Freeform 229">
            <a:extLst>
              <a:ext uri="{FF2B5EF4-FFF2-40B4-BE49-F238E27FC236}">
                <a16:creationId xmlns:a16="http://schemas.microsoft.com/office/drawing/2014/main" id="{9035C640-ABBB-4E0B-B564-F41AA47B6767}"/>
              </a:ext>
            </a:extLst>
          </p:cNvPr>
          <p:cNvSpPr/>
          <p:nvPr/>
        </p:nvSpPr>
        <p:spPr bwMode="auto">
          <a:xfrm>
            <a:off x="6706665" y="5300277"/>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 name="文本框 6">
            <a:extLst>
              <a:ext uri="{FF2B5EF4-FFF2-40B4-BE49-F238E27FC236}">
                <a16:creationId xmlns:a16="http://schemas.microsoft.com/office/drawing/2014/main" id="{400EB5E3-BFA3-4EFC-9932-6DE8BDDB39B2}"/>
              </a:ext>
            </a:extLst>
          </p:cNvPr>
          <p:cNvSpPr txBox="1"/>
          <p:nvPr/>
        </p:nvSpPr>
        <p:spPr>
          <a:xfrm>
            <a:off x="801057" y="829179"/>
            <a:ext cx="4502332" cy="5183342"/>
          </a:xfrm>
          <a:prstGeom prst="rect">
            <a:avLst/>
          </a:prstGeom>
          <a:noFill/>
        </p:spPr>
        <p:txBody>
          <a:bodyPr wrap="square" rtlCol="0" anchor="ctr">
            <a:spAutoFit/>
          </a:bodyPr>
          <a:lstStyle>
            <a:defPPr>
              <a:defRPr lang="zh-CN"/>
            </a:defPPr>
            <a:lvl1pPr algn="ctr">
              <a:lnSpc>
                <a:spcPct val="150000"/>
              </a:lnSpc>
              <a:defRPr sz="25000">
                <a:latin typeface="Agency FB" panose="020B0503020202020204" pitchFamily="34" charset="0"/>
                <a:cs typeface="+mn-ea"/>
              </a:defRPr>
            </a:lvl1pPr>
          </a:lstStyle>
          <a:p>
            <a:r>
              <a:rPr lang="en-US" altLang="zh-CN" dirty="0">
                <a:sym typeface="+mn-lt"/>
              </a:rPr>
              <a:t>4</a:t>
            </a:r>
          </a:p>
        </p:txBody>
      </p:sp>
      <p:sp>
        <p:nvSpPr>
          <p:cNvPr id="8" name="矩形 7">
            <a:extLst>
              <a:ext uri="{FF2B5EF4-FFF2-40B4-BE49-F238E27FC236}">
                <a16:creationId xmlns:a16="http://schemas.microsoft.com/office/drawing/2014/main" id="{E77565DA-C8FD-4A67-A232-3E929AE61447}"/>
              </a:ext>
            </a:extLst>
          </p:cNvPr>
          <p:cNvSpPr/>
          <p:nvPr/>
        </p:nvSpPr>
        <p:spPr>
          <a:xfrm>
            <a:off x="3794961" y="3012882"/>
            <a:ext cx="3031888" cy="568905"/>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a:solidFill>
                <a:schemeClr val="tx1">
                  <a:lumMod val="50000"/>
                  <a:lumOff val="50000"/>
                </a:schemeClr>
              </a:solidFill>
              <a:effectLst>
                <a:innerShdw blurRad="63500" dist="50800" dir="16200000">
                  <a:prstClr val="black">
                    <a:alpha val="30000"/>
                  </a:prstClr>
                </a:innerShdw>
              </a:effectLst>
              <a:cs typeface="+mn-ea"/>
              <a:sym typeface="+mn-lt"/>
            </a:endParaRPr>
          </a:p>
        </p:txBody>
      </p:sp>
      <p:sp>
        <p:nvSpPr>
          <p:cNvPr id="9" name="文本框 8">
            <a:extLst>
              <a:ext uri="{FF2B5EF4-FFF2-40B4-BE49-F238E27FC236}">
                <a16:creationId xmlns:a16="http://schemas.microsoft.com/office/drawing/2014/main" id="{1BAAEBB1-8C86-4C09-871C-BAA30A8B28E3}"/>
              </a:ext>
            </a:extLst>
          </p:cNvPr>
          <p:cNvSpPr txBox="1"/>
          <p:nvPr/>
        </p:nvSpPr>
        <p:spPr>
          <a:xfrm>
            <a:off x="7082277" y="3361859"/>
            <a:ext cx="4372087" cy="584775"/>
          </a:xfrm>
          <a:prstGeom prst="rect">
            <a:avLst/>
          </a:prstGeom>
          <a:noFill/>
        </p:spPr>
        <p:txBody>
          <a:bodyPr wrap="square" rtlCol="0">
            <a:spAutoFit/>
          </a:bodyPr>
          <a:lstStyle/>
          <a:p>
            <a:r>
              <a:rPr lang="zh-CN" altLang="en-US" sz="3200">
                <a:solidFill>
                  <a:schemeClr val="tx1">
                    <a:lumMod val="50000"/>
                    <a:lumOff val="50000"/>
                  </a:schemeClr>
                </a:solidFill>
                <a:cs typeface="+mn-ea"/>
                <a:sym typeface="+mn-lt"/>
              </a:rPr>
              <a:t>分工</a:t>
            </a:r>
            <a:r>
              <a:rPr lang="en-US" altLang="zh-CN" sz="3200">
                <a:solidFill>
                  <a:schemeClr val="tx1">
                    <a:lumMod val="50000"/>
                    <a:lumOff val="50000"/>
                  </a:schemeClr>
                </a:solidFill>
                <a:cs typeface="+mn-ea"/>
                <a:sym typeface="+mn-lt"/>
              </a:rPr>
              <a:t>/</a:t>
            </a:r>
            <a:r>
              <a:rPr lang="zh-CN" altLang="en-US" sz="3200">
                <a:solidFill>
                  <a:schemeClr val="tx1">
                    <a:lumMod val="50000"/>
                    <a:lumOff val="50000"/>
                  </a:schemeClr>
                </a:solidFill>
                <a:cs typeface="+mn-ea"/>
                <a:sym typeface="+mn-lt"/>
              </a:rPr>
              <a:t>参考资料</a:t>
            </a:r>
            <a:endParaRPr lang="zh-CN" altLang="en-US" sz="3200" dirty="0">
              <a:solidFill>
                <a:schemeClr val="tx1">
                  <a:lumMod val="50000"/>
                  <a:lumOff val="50000"/>
                </a:schemeClr>
              </a:solidFill>
              <a:cs typeface="+mn-ea"/>
              <a:sym typeface="+mn-lt"/>
            </a:endParaRPr>
          </a:p>
        </p:txBody>
      </p:sp>
      <p:sp>
        <p:nvSpPr>
          <p:cNvPr id="10" name="矩形 9">
            <a:extLst>
              <a:ext uri="{FF2B5EF4-FFF2-40B4-BE49-F238E27FC236}">
                <a16:creationId xmlns:a16="http://schemas.microsoft.com/office/drawing/2014/main" id="{BFBD8239-C32A-4950-8CEB-4FFB072B1417}"/>
              </a:ext>
            </a:extLst>
          </p:cNvPr>
          <p:cNvSpPr/>
          <p:nvPr/>
        </p:nvSpPr>
        <p:spPr>
          <a:xfrm>
            <a:off x="4005905" y="3420850"/>
            <a:ext cx="1574662" cy="584775"/>
          </a:xfrm>
          <a:prstGeom prst="rect">
            <a:avLst/>
          </a:prstGeom>
        </p:spPr>
        <p:txBody>
          <a:bodyPr wrap="none">
            <a:spAutoFit/>
          </a:bodyPr>
          <a:lstStyle/>
          <a:p>
            <a:r>
              <a:rPr kumimoji="1" lang="en-US" altLang="zh-CN" sz="3200" dirty="0">
                <a:solidFill>
                  <a:schemeClr val="tx1">
                    <a:lumMod val="50000"/>
                    <a:lumOff val="50000"/>
                  </a:schemeClr>
                </a:solidFill>
                <a:effectLst>
                  <a:innerShdw blurRad="63500" dist="50800" dir="16200000">
                    <a:prstClr val="black">
                      <a:alpha val="30000"/>
                    </a:prstClr>
                  </a:innerShdw>
                </a:effectLst>
                <a:cs typeface="+mn-ea"/>
                <a:sym typeface="+mn-lt"/>
              </a:rPr>
              <a:t>Part 04</a:t>
            </a:r>
            <a:endParaRPr kumimoji="1" lang="zh-CN" altLang="en-US" sz="3200" dirty="0">
              <a:solidFill>
                <a:schemeClr val="tx1">
                  <a:lumMod val="50000"/>
                  <a:lumOff val="50000"/>
                </a:schemeClr>
              </a:solidFill>
              <a:effectLst>
                <a:innerShdw blurRad="63500" dist="50800" dir="16200000">
                  <a:prstClr val="black">
                    <a:alpha val="30000"/>
                  </a:prstClr>
                </a:innerShdw>
              </a:effectLst>
              <a:cs typeface="+mn-ea"/>
              <a:sym typeface="+mn-lt"/>
            </a:endParaRPr>
          </a:p>
        </p:txBody>
      </p:sp>
      <p:cxnSp>
        <p:nvCxnSpPr>
          <p:cNvPr id="11" name="直接连接符 10">
            <a:extLst>
              <a:ext uri="{FF2B5EF4-FFF2-40B4-BE49-F238E27FC236}">
                <a16:creationId xmlns:a16="http://schemas.microsoft.com/office/drawing/2014/main" id="{61530E3A-D7DB-4BA2-89B7-54A2B1AC8CEF}"/>
              </a:ext>
            </a:extLst>
          </p:cNvPr>
          <p:cNvCxnSpPr/>
          <p:nvPr/>
        </p:nvCxnSpPr>
        <p:spPr>
          <a:xfrm>
            <a:off x="3473518" y="3969974"/>
            <a:ext cx="7927907" cy="35651"/>
          </a:xfrm>
          <a:prstGeom prst="line">
            <a:avLst/>
          </a:prstGeom>
          <a:ln>
            <a:solidFill>
              <a:schemeClr val="tx2"/>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7548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EE866430-712D-4C55-8F5C-6727DAB7AEFC}"/>
              </a:ext>
            </a:extLst>
          </p:cNvPr>
          <p:cNvSpPr txBox="1"/>
          <p:nvPr/>
        </p:nvSpPr>
        <p:spPr>
          <a:xfrm>
            <a:off x="258644" y="66146"/>
            <a:ext cx="1040590" cy="923330"/>
          </a:xfrm>
          <a:prstGeom prst="rect">
            <a:avLst/>
          </a:prstGeom>
          <a:noFill/>
        </p:spPr>
        <p:txBody>
          <a:bodyPr wrap="square" rtlCol="0">
            <a:spAutoFit/>
          </a:bodyPr>
          <a:lstStyle>
            <a:defPPr>
              <a:defRPr lang="zh-CN"/>
            </a:defPPr>
            <a:lvl1pPr algn="just">
              <a:defRPr sz="5400">
                <a:latin typeface="Agency FB" panose="020B0503020202020204" pitchFamily="34" charset="0"/>
                <a:cs typeface="+mn-ea"/>
              </a:defRPr>
            </a:lvl1pPr>
          </a:lstStyle>
          <a:p>
            <a:r>
              <a:rPr lang="en-US" altLang="zh-CN" dirty="0">
                <a:sym typeface="+mn-lt"/>
              </a:rPr>
              <a:t>04</a:t>
            </a:r>
            <a:endParaRPr lang="zh-CN" altLang="en-US" dirty="0">
              <a:sym typeface="+mn-lt"/>
            </a:endParaRPr>
          </a:p>
        </p:txBody>
      </p:sp>
      <p:cxnSp>
        <p:nvCxnSpPr>
          <p:cNvPr id="12" name="直接连接符 11">
            <a:extLst>
              <a:ext uri="{FF2B5EF4-FFF2-40B4-BE49-F238E27FC236}">
                <a16:creationId xmlns:a16="http://schemas.microsoft.com/office/drawing/2014/main" id="{7F18552E-DE89-4E58-A161-5739EBC61235}"/>
              </a:ext>
            </a:extLst>
          </p:cNvPr>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23" name="表格 23">
            <a:extLst>
              <a:ext uri="{FF2B5EF4-FFF2-40B4-BE49-F238E27FC236}">
                <a16:creationId xmlns:a16="http://schemas.microsoft.com/office/drawing/2014/main" id="{36465529-5220-470D-BF71-D304D23F8698}"/>
              </a:ext>
            </a:extLst>
          </p:cNvPr>
          <p:cNvGraphicFramePr>
            <a:graphicFrameLocks noGrp="1"/>
          </p:cNvGraphicFramePr>
          <p:nvPr>
            <p:extLst>
              <p:ext uri="{D42A27DB-BD31-4B8C-83A1-F6EECF244321}">
                <p14:modId xmlns:p14="http://schemas.microsoft.com/office/powerpoint/2010/main" val="3486359517"/>
              </p:ext>
            </p:extLst>
          </p:nvPr>
        </p:nvGraphicFramePr>
        <p:xfrm>
          <a:off x="959658" y="1505219"/>
          <a:ext cx="8127999" cy="14782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983761293"/>
                    </a:ext>
                  </a:extLst>
                </a:gridCol>
                <a:gridCol w="2709333">
                  <a:extLst>
                    <a:ext uri="{9D8B030D-6E8A-4147-A177-3AD203B41FA5}">
                      <a16:colId xmlns:a16="http://schemas.microsoft.com/office/drawing/2014/main" val="2689014357"/>
                    </a:ext>
                  </a:extLst>
                </a:gridCol>
                <a:gridCol w="2709333">
                  <a:extLst>
                    <a:ext uri="{9D8B030D-6E8A-4147-A177-3AD203B41FA5}">
                      <a16:colId xmlns:a16="http://schemas.microsoft.com/office/drawing/2014/main" val="1695939700"/>
                    </a:ext>
                  </a:extLst>
                </a:gridCol>
              </a:tblGrid>
              <a:tr h="0">
                <a:tc>
                  <a:txBody>
                    <a:bodyPr/>
                    <a:lstStyle/>
                    <a:p>
                      <a:r>
                        <a:rPr lang="zh-CN" altLang="en-US"/>
                        <a:t>成员</a:t>
                      </a:r>
                    </a:p>
                  </a:txBody>
                  <a:tcPr/>
                </a:tc>
                <a:tc>
                  <a:txBody>
                    <a:bodyPr/>
                    <a:lstStyle/>
                    <a:p>
                      <a:r>
                        <a:rPr lang="zh-CN" altLang="en-US"/>
                        <a:t>工作内容</a:t>
                      </a:r>
                    </a:p>
                  </a:txBody>
                  <a:tcPr/>
                </a:tc>
                <a:tc>
                  <a:txBody>
                    <a:bodyPr/>
                    <a:lstStyle/>
                    <a:p>
                      <a:r>
                        <a:rPr lang="zh-CN" altLang="en-US"/>
                        <a:t>备注</a:t>
                      </a:r>
                    </a:p>
                  </a:txBody>
                  <a:tcPr/>
                </a:tc>
                <a:extLst>
                  <a:ext uri="{0D108BD9-81ED-4DB2-BD59-A6C34878D82A}">
                    <a16:rowId xmlns:a16="http://schemas.microsoft.com/office/drawing/2014/main" val="46925394"/>
                  </a:ext>
                </a:extLst>
              </a:tr>
              <a:tr h="370840">
                <a:tc>
                  <a:txBody>
                    <a:bodyPr/>
                    <a:lstStyle/>
                    <a:p>
                      <a:r>
                        <a:rPr lang="zh-CN" altLang="en-US"/>
                        <a:t>温雅楠</a:t>
                      </a:r>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721506154"/>
                  </a:ext>
                </a:extLst>
              </a:tr>
              <a:tr h="370840">
                <a:tc>
                  <a:txBody>
                    <a:bodyPr/>
                    <a:lstStyle/>
                    <a:p>
                      <a:r>
                        <a:rPr lang="zh-CN" altLang="en-US"/>
                        <a:t>武仕沛</a:t>
                      </a:r>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501981034"/>
                  </a:ext>
                </a:extLst>
              </a:tr>
              <a:tr h="370840">
                <a:tc>
                  <a:txBody>
                    <a:bodyPr/>
                    <a:lstStyle/>
                    <a:p>
                      <a:r>
                        <a:rPr lang="zh-CN" altLang="en-US"/>
                        <a:t>王宇翔</a:t>
                      </a:r>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507176297"/>
                  </a:ext>
                </a:extLst>
              </a:tr>
            </a:tbl>
          </a:graphicData>
        </a:graphic>
      </p:graphicFrame>
      <p:sp>
        <p:nvSpPr>
          <p:cNvPr id="25" name="Rectangle 2">
            <a:extLst>
              <a:ext uri="{FF2B5EF4-FFF2-40B4-BE49-F238E27FC236}">
                <a16:creationId xmlns:a16="http://schemas.microsoft.com/office/drawing/2014/main" id="{CD08341F-9493-4D75-A3AE-49BB0DB52C1B}"/>
              </a:ext>
            </a:extLst>
          </p:cNvPr>
          <p:cNvSpPr/>
          <p:nvPr/>
        </p:nvSpPr>
        <p:spPr>
          <a:xfrm>
            <a:off x="1398891" y="827402"/>
            <a:ext cx="1384994" cy="415498"/>
          </a:xfrm>
          <a:prstGeom prst="rect">
            <a:avLst/>
          </a:prstGeom>
        </p:spPr>
        <p:txBody>
          <a:bodyPr wrap="none" lIns="0" tIns="0" rIns="0" bIns="0">
            <a:normAutofit/>
          </a:bodyPr>
          <a:lstStyle/>
          <a:p>
            <a:r>
              <a:rPr lang="zh-CN" altLang="en-US" b="1">
                <a:solidFill>
                  <a:srgbClr val="1A1D1A"/>
                </a:solidFill>
                <a:cs typeface="+mn-ea"/>
                <a:sym typeface="+mn-lt"/>
              </a:rPr>
              <a:t>分工</a:t>
            </a:r>
            <a:r>
              <a:rPr lang="en-US" altLang="zh-CN" b="1">
                <a:solidFill>
                  <a:srgbClr val="1A1D1A"/>
                </a:solidFill>
                <a:cs typeface="+mn-ea"/>
                <a:sym typeface="+mn-lt"/>
              </a:rPr>
              <a:t>/</a:t>
            </a:r>
            <a:r>
              <a:rPr lang="zh-CN" altLang="en-US" b="1">
                <a:solidFill>
                  <a:srgbClr val="1A1D1A"/>
                </a:solidFill>
                <a:cs typeface="+mn-ea"/>
                <a:sym typeface="+mn-lt"/>
              </a:rPr>
              <a:t>参考资料</a:t>
            </a:r>
          </a:p>
        </p:txBody>
      </p:sp>
    </p:spTree>
    <p:extLst>
      <p:ext uri="{BB962C8B-B14F-4D97-AF65-F5344CB8AC3E}">
        <p14:creationId xmlns:p14="http://schemas.microsoft.com/office/powerpoint/2010/main" val="3445604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344D9AB-8F0C-46C2-8E8C-253912D72B14}"/>
              </a:ext>
            </a:extLst>
          </p:cNvPr>
          <p:cNvSpPr txBox="1"/>
          <p:nvPr/>
        </p:nvSpPr>
        <p:spPr>
          <a:xfrm>
            <a:off x="3726791" y="3198167"/>
            <a:ext cx="271229" cy="461665"/>
          </a:xfrm>
          <a:prstGeom prst="rect">
            <a:avLst/>
          </a:prstGeom>
          <a:noFill/>
        </p:spPr>
        <p:txBody>
          <a:bodyPr wrap="none" rtlCol="0">
            <a:spAutoFit/>
          </a:bodyPr>
          <a:lstStyle>
            <a:defPPr>
              <a:defRPr lang="zh-CN"/>
            </a:defPPr>
            <a:lvl1pPr algn="ctr">
              <a:defRPr sz="2400" kern="2000" spc="100">
                <a:cs typeface="Arial" panose="020B0604020202020204" pitchFamily="34" charset="0"/>
              </a:defRPr>
            </a:lvl1pPr>
          </a:lstStyle>
          <a:p>
            <a:r>
              <a:rPr lang="en-US" altLang="zh-CN" dirty="0">
                <a:cs typeface="+mn-ea"/>
                <a:sym typeface="+mn-lt"/>
              </a:rPr>
              <a:t>.</a:t>
            </a:r>
            <a:endParaRPr lang="zh-CN" altLang="en-US" dirty="0">
              <a:cs typeface="+mn-ea"/>
              <a:sym typeface="+mn-lt"/>
            </a:endParaRPr>
          </a:p>
        </p:txBody>
      </p:sp>
      <p:sp>
        <p:nvSpPr>
          <p:cNvPr id="3" name="文本框 2">
            <a:extLst>
              <a:ext uri="{FF2B5EF4-FFF2-40B4-BE49-F238E27FC236}">
                <a16:creationId xmlns:a16="http://schemas.microsoft.com/office/drawing/2014/main" id="{B8A23D7C-6294-48A8-9073-1126B926B7BB}"/>
              </a:ext>
            </a:extLst>
          </p:cNvPr>
          <p:cNvSpPr txBox="1"/>
          <p:nvPr/>
        </p:nvSpPr>
        <p:spPr>
          <a:xfrm>
            <a:off x="3793463" y="3198167"/>
            <a:ext cx="271229" cy="461665"/>
          </a:xfrm>
          <a:prstGeom prst="rect">
            <a:avLst/>
          </a:prstGeom>
          <a:noFill/>
        </p:spPr>
        <p:txBody>
          <a:bodyPr wrap="none" rtlCol="0">
            <a:spAutoFit/>
          </a:bodyPr>
          <a:lstStyle>
            <a:defPPr>
              <a:defRPr lang="zh-CN"/>
            </a:defPPr>
            <a:lvl1pPr algn="ctr">
              <a:defRPr sz="2400" kern="2000" spc="100">
                <a:cs typeface="Arial" panose="020B0604020202020204" pitchFamily="34" charset="0"/>
              </a:defRPr>
            </a:lvl1pPr>
          </a:lstStyle>
          <a:p>
            <a:r>
              <a:rPr lang="en-US" altLang="zh-CN" dirty="0">
                <a:cs typeface="+mn-ea"/>
                <a:sym typeface="+mn-lt"/>
              </a:rPr>
              <a:t>.</a:t>
            </a:r>
            <a:endParaRPr lang="zh-CN" altLang="en-US" dirty="0">
              <a:cs typeface="+mn-ea"/>
              <a:sym typeface="+mn-lt"/>
            </a:endParaRPr>
          </a:p>
        </p:txBody>
      </p:sp>
      <p:sp>
        <p:nvSpPr>
          <p:cNvPr id="4" name="文本框 3">
            <a:extLst>
              <a:ext uri="{FF2B5EF4-FFF2-40B4-BE49-F238E27FC236}">
                <a16:creationId xmlns:a16="http://schemas.microsoft.com/office/drawing/2014/main" id="{DA553692-393C-4C26-A6B3-9A54F7F6CB1A}"/>
              </a:ext>
            </a:extLst>
          </p:cNvPr>
          <p:cNvSpPr txBox="1"/>
          <p:nvPr/>
        </p:nvSpPr>
        <p:spPr>
          <a:xfrm>
            <a:off x="3872046" y="3198167"/>
            <a:ext cx="271229" cy="461665"/>
          </a:xfrm>
          <a:prstGeom prst="rect">
            <a:avLst/>
          </a:prstGeom>
          <a:noFill/>
        </p:spPr>
        <p:txBody>
          <a:bodyPr wrap="none" rtlCol="0">
            <a:spAutoFit/>
          </a:bodyPr>
          <a:lstStyle>
            <a:defPPr>
              <a:defRPr lang="zh-CN"/>
            </a:defPPr>
            <a:lvl1pPr algn="ctr">
              <a:defRPr sz="2400" kern="2000" spc="100">
                <a:cs typeface="Arial" panose="020B0604020202020204" pitchFamily="34" charset="0"/>
              </a:defRPr>
            </a:lvl1pPr>
          </a:lstStyle>
          <a:p>
            <a:r>
              <a:rPr lang="en-US" altLang="zh-CN" dirty="0">
                <a:cs typeface="+mn-ea"/>
                <a:sym typeface="+mn-lt"/>
              </a:rPr>
              <a:t>.</a:t>
            </a:r>
            <a:endParaRPr lang="zh-CN" altLang="en-US" dirty="0">
              <a:cs typeface="+mn-ea"/>
              <a:sym typeface="+mn-lt"/>
            </a:endParaRPr>
          </a:p>
        </p:txBody>
      </p:sp>
      <p:sp>
        <p:nvSpPr>
          <p:cNvPr id="5" name="椭圆 4">
            <a:extLst>
              <a:ext uri="{FF2B5EF4-FFF2-40B4-BE49-F238E27FC236}">
                <a16:creationId xmlns:a16="http://schemas.microsoft.com/office/drawing/2014/main" id="{6BE1158F-94EA-4943-8D46-8BF9354F0335}"/>
              </a:ext>
            </a:extLst>
          </p:cNvPr>
          <p:cNvSpPr/>
          <p:nvPr/>
        </p:nvSpPr>
        <p:spPr>
          <a:xfrm>
            <a:off x="-153162" y="2188750"/>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a:extLst>
              <a:ext uri="{FF2B5EF4-FFF2-40B4-BE49-F238E27FC236}">
                <a16:creationId xmlns:a16="http://schemas.microsoft.com/office/drawing/2014/main" id="{EAAA7044-9076-4457-8B85-3D800B81A499}"/>
              </a:ext>
            </a:extLst>
          </p:cNvPr>
          <p:cNvSpPr/>
          <p:nvPr/>
        </p:nvSpPr>
        <p:spPr>
          <a:xfrm>
            <a:off x="-284226" y="2514886"/>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CB75486A-EBC8-45DA-8A84-1F24C9926EF2}"/>
              </a:ext>
            </a:extLst>
          </p:cNvPr>
          <p:cNvSpPr/>
          <p:nvPr/>
        </p:nvSpPr>
        <p:spPr>
          <a:xfrm>
            <a:off x="-195326" y="2651411"/>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a:extLst>
              <a:ext uri="{FF2B5EF4-FFF2-40B4-BE49-F238E27FC236}">
                <a16:creationId xmlns:a16="http://schemas.microsoft.com/office/drawing/2014/main" id="{6C89B4FB-8D7A-42B2-8D99-03220A6D52AC}"/>
              </a:ext>
            </a:extLst>
          </p:cNvPr>
          <p:cNvSpPr/>
          <p:nvPr/>
        </p:nvSpPr>
        <p:spPr>
          <a:xfrm>
            <a:off x="-210321" y="1822031"/>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a:extLst>
              <a:ext uri="{FF2B5EF4-FFF2-40B4-BE49-F238E27FC236}">
                <a16:creationId xmlns:a16="http://schemas.microsoft.com/office/drawing/2014/main" id="{731B0A80-6ADF-4C17-B1EE-82B00A1D3681}"/>
              </a:ext>
            </a:extLst>
          </p:cNvPr>
          <p:cNvSpPr/>
          <p:nvPr/>
        </p:nvSpPr>
        <p:spPr>
          <a:xfrm>
            <a:off x="-419871" y="2079206"/>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a:extLst>
              <a:ext uri="{FF2B5EF4-FFF2-40B4-BE49-F238E27FC236}">
                <a16:creationId xmlns:a16="http://schemas.microsoft.com/office/drawing/2014/main" id="{A72561E1-C612-4E75-9277-E8602A17750F}"/>
              </a:ext>
            </a:extLst>
          </p:cNvPr>
          <p:cNvSpPr/>
          <p:nvPr/>
        </p:nvSpPr>
        <p:spPr>
          <a:xfrm>
            <a:off x="-281051" y="2975261"/>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a:extLst>
              <a:ext uri="{FF2B5EF4-FFF2-40B4-BE49-F238E27FC236}">
                <a16:creationId xmlns:a16="http://schemas.microsoft.com/office/drawing/2014/main" id="{00596609-E74A-4550-B2EC-452745A115BA}"/>
              </a:ext>
            </a:extLst>
          </p:cNvPr>
          <p:cNvSpPr/>
          <p:nvPr/>
        </p:nvSpPr>
        <p:spPr>
          <a:xfrm>
            <a:off x="-408051" y="2667286"/>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a:extLst>
              <a:ext uri="{FF2B5EF4-FFF2-40B4-BE49-F238E27FC236}">
                <a16:creationId xmlns:a16="http://schemas.microsoft.com/office/drawing/2014/main" id="{EF2E986C-8318-4FD7-970D-D4F9C84AB6A1}"/>
              </a:ext>
            </a:extLst>
          </p:cNvPr>
          <p:cNvSpPr/>
          <p:nvPr/>
        </p:nvSpPr>
        <p:spPr>
          <a:xfrm>
            <a:off x="-338201" y="2864136"/>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a:extLst>
              <a:ext uri="{FF2B5EF4-FFF2-40B4-BE49-F238E27FC236}">
                <a16:creationId xmlns:a16="http://schemas.microsoft.com/office/drawing/2014/main" id="{F25C5E52-5DEB-461E-B0E7-6A02692F308B}"/>
              </a:ext>
            </a:extLst>
          </p:cNvPr>
          <p:cNvSpPr/>
          <p:nvPr/>
        </p:nvSpPr>
        <p:spPr>
          <a:xfrm>
            <a:off x="-153162" y="2188750"/>
            <a:ext cx="72000" cy="72000"/>
          </a:xfrm>
          <a:prstGeom prst="ellipse">
            <a:avLst/>
          </a:prstGeom>
          <a:solidFill>
            <a:schemeClr val="tx1"/>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a:extLst>
              <a:ext uri="{FF2B5EF4-FFF2-40B4-BE49-F238E27FC236}">
                <a16:creationId xmlns:a16="http://schemas.microsoft.com/office/drawing/2014/main" id="{9A36AC6E-A5DE-4BA9-9004-B239CC85C1F6}"/>
              </a:ext>
            </a:extLst>
          </p:cNvPr>
          <p:cNvSpPr/>
          <p:nvPr/>
        </p:nvSpPr>
        <p:spPr>
          <a:xfrm>
            <a:off x="-446151" y="3133444"/>
            <a:ext cx="72000" cy="72000"/>
          </a:xfrm>
          <a:prstGeom prst="ellipse">
            <a:avLst/>
          </a:prstGeom>
          <a:solidFill>
            <a:schemeClr val="tx1"/>
          </a:solidFill>
          <a:ln>
            <a:noFill/>
          </a:ln>
          <a:effectLst>
            <a:glow rad="25400">
              <a:schemeClr val="tx1">
                <a:alpha val="88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a:extLst>
              <a:ext uri="{FF2B5EF4-FFF2-40B4-BE49-F238E27FC236}">
                <a16:creationId xmlns:a16="http://schemas.microsoft.com/office/drawing/2014/main" id="{5C5D2D7A-F391-4DB1-B16D-C168450A34B3}"/>
              </a:ext>
            </a:extLst>
          </p:cNvPr>
          <p:cNvSpPr/>
          <p:nvPr/>
        </p:nvSpPr>
        <p:spPr>
          <a:xfrm>
            <a:off x="-300101" y="1813211"/>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a:extLst>
              <a:ext uri="{FF2B5EF4-FFF2-40B4-BE49-F238E27FC236}">
                <a16:creationId xmlns:a16="http://schemas.microsoft.com/office/drawing/2014/main" id="{3B7165B1-61EC-472F-B9F1-94F7B5EDEEFE}"/>
              </a:ext>
            </a:extLst>
          </p:cNvPr>
          <p:cNvSpPr/>
          <p:nvPr/>
        </p:nvSpPr>
        <p:spPr>
          <a:xfrm>
            <a:off x="-281759" y="1880625"/>
            <a:ext cx="144000" cy="144000"/>
          </a:xfrm>
          <a:prstGeom prst="ellipse">
            <a:avLst/>
          </a:prstGeom>
          <a:solidFill>
            <a:schemeClr val="tx1"/>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a:extLst>
              <a:ext uri="{FF2B5EF4-FFF2-40B4-BE49-F238E27FC236}">
                <a16:creationId xmlns:a16="http://schemas.microsoft.com/office/drawing/2014/main" id="{5F35D353-98E3-4DA0-AA47-8FF781CE58FB}"/>
              </a:ext>
            </a:extLst>
          </p:cNvPr>
          <p:cNvSpPr/>
          <p:nvPr/>
        </p:nvSpPr>
        <p:spPr>
          <a:xfrm>
            <a:off x="-530996" y="2653881"/>
            <a:ext cx="126000" cy="126000"/>
          </a:xfrm>
          <a:prstGeom prst="ellipse">
            <a:avLst/>
          </a:prstGeom>
          <a:solidFill>
            <a:schemeClr val="tx1"/>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a:extLst>
              <a:ext uri="{FF2B5EF4-FFF2-40B4-BE49-F238E27FC236}">
                <a16:creationId xmlns:a16="http://schemas.microsoft.com/office/drawing/2014/main" id="{2EC20628-6C61-44F9-B7A9-488F9AD9F198}"/>
              </a:ext>
            </a:extLst>
          </p:cNvPr>
          <p:cNvSpPr/>
          <p:nvPr/>
        </p:nvSpPr>
        <p:spPr>
          <a:xfrm>
            <a:off x="-231045" y="3189574"/>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a:extLst>
              <a:ext uri="{FF2B5EF4-FFF2-40B4-BE49-F238E27FC236}">
                <a16:creationId xmlns:a16="http://schemas.microsoft.com/office/drawing/2014/main" id="{3E20576B-705A-4622-A9E6-44B825F42AA5}"/>
              </a:ext>
            </a:extLst>
          </p:cNvPr>
          <p:cNvSpPr/>
          <p:nvPr/>
        </p:nvSpPr>
        <p:spPr>
          <a:xfrm>
            <a:off x="-174689" y="2507742"/>
            <a:ext cx="43200" cy="43200"/>
          </a:xfrm>
          <a:prstGeom prst="ellipse">
            <a:avLst/>
          </a:prstGeom>
          <a:solidFill>
            <a:schemeClr val="tx1"/>
          </a:solidFill>
          <a:ln>
            <a:noFill/>
          </a:ln>
          <a:effectLst>
            <a:glow rad="12700">
              <a:schemeClr val="tx1">
                <a:alpha val="88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a:extLst>
              <a:ext uri="{FF2B5EF4-FFF2-40B4-BE49-F238E27FC236}">
                <a16:creationId xmlns:a16="http://schemas.microsoft.com/office/drawing/2014/main" id="{1A5D4BC6-5218-4149-A520-BAD6A3B78FC3}"/>
              </a:ext>
            </a:extLst>
          </p:cNvPr>
          <p:cNvSpPr/>
          <p:nvPr/>
        </p:nvSpPr>
        <p:spPr>
          <a:xfrm>
            <a:off x="-285813" y="2999868"/>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a:extLst>
              <a:ext uri="{FF2B5EF4-FFF2-40B4-BE49-F238E27FC236}">
                <a16:creationId xmlns:a16="http://schemas.microsoft.com/office/drawing/2014/main" id="{C9D30914-FD85-43C4-A92F-D1A7ABB8ED70}"/>
              </a:ext>
            </a:extLst>
          </p:cNvPr>
          <p:cNvSpPr/>
          <p:nvPr/>
        </p:nvSpPr>
        <p:spPr>
          <a:xfrm>
            <a:off x="10076325" y="2310130"/>
            <a:ext cx="72000" cy="72000"/>
          </a:xfrm>
          <a:prstGeom prst="ellipse">
            <a:avLst/>
          </a:prstGeom>
          <a:solidFill>
            <a:schemeClr val="tx1"/>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a:extLst>
              <a:ext uri="{FF2B5EF4-FFF2-40B4-BE49-F238E27FC236}">
                <a16:creationId xmlns:a16="http://schemas.microsoft.com/office/drawing/2014/main" id="{42ECEA92-A4D3-4B13-8ED3-6EFC44C14E36}"/>
              </a:ext>
            </a:extLst>
          </p:cNvPr>
          <p:cNvSpPr/>
          <p:nvPr/>
        </p:nvSpPr>
        <p:spPr>
          <a:xfrm>
            <a:off x="10066499" y="1762190"/>
            <a:ext cx="50400" cy="50400"/>
          </a:xfrm>
          <a:prstGeom prst="ellipse">
            <a:avLst/>
          </a:prstGeom>
          <a:solidFill>
            <a:schemeClr val="tx1">
              <a:lumMod val="85000"/>
              <a:lumOff val="15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a:extLst>
              <a:ext uri="{FF2B5EF4-FFF2-40B4-BE49-F238E27FC236}">
                <a16:creationId xmlns:a16="http://schemas.microsoft.com/office/drawing/2014/main" id="{99CD65BD-CCFC-4849-86CE-E9D162CBB323}"/>
              </a:ext>
            </a:extLst>
          </p:cNvPr>
          <p:cNvSpPr/>
          <p:nvPr/>
        </p:nvSpPr>
        <p:spPr>
          <a:xfrm>
            <a:off x="10164016" y="2397968"/>
            <a:ext cx="108000" cy="108000"/>
          </a:xfrm>
          <a:prstGeom prst="ellipse">
            <a:avLst/>
          </a:prstGeom>
          <a:solidFill>
            <a:schemeClr val="tx1">
              <a:lumMod val="85000"/>
              <a:lumOff val="1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a:extLst>
              <a:ext uri="{FF2B5EF4-FFF2-40B4-BE49-F238E27FC236}">
                <a16:creationId xmlns:a16="http://schemas.microsoft.com/office/drawing/2014/main" id="{2078AB91-6743-4A1A-8CCD-0A7CDE035825}"/>
              </a:ext>
            </a:extLst>
          </p:cNvPr>
          <p:cNvSpPr/>
          <p:nvPr/>
        </p:nvSpPr>
        <p:spPr>
          <a:xfrm>
            <a:off x="765637" y="2073923"/>
            <a:ext cx="180000" cy="180000"/>
          </a:xfrm>
          <a:prstGeom prst="ellipse">
            <a:avLst/>
          </a:prstGeom>
          <a:solidFill>
            <a:schemeClr val="tx1">
              <a:lumMod val="85000"/>
              <a:lumOff val="15000"/>
              <a:alpha val="9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a:extLst>
              <a:ext uri="{FF2B5EF4-FFF2-40B4-BE49-F238E27FC236}">
                <a16:creationId xmlns:a16="http://schemas.microsoft.com/office/drawing/2014/main" id="{FDECB641-1757-4598-B227-5FED030F704B}"/>
              </a:ext>
            </a:extLst>
          </p:cNvPr>
          <p:cNvSpPr/>
          <p:nvPr/>
        </p:nvSpPr>
        <p:spPr>
          <a:xfrm>
            <a:off x="9986735" y="2164703"/>
            <a:ext cx="144000" cy="144000"/>
          </a:xfrm>
          <a:prstGeom prst="ellipse">
            <a:avLst/>
          </a:prstGeom>
          <a:solidFill>
            <a:schemeClr val="tx1">
              <a:lumMod val="85000"/>
              <a:lumOff val="15000"/>
              <a:alpha val="61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a:extLst>
              <a:ext uri="{FF2B5EF4-FFF2-40B4-BE49-F238E27FC236}">
                <a16:creationId xmlns:a16="http://schemas.microsoft.com/office/drawing/2014/main" id="{9FD2F61F-327E-4BFA-A9EF-63ADA5049E47}"/>
              </a:ext>
            </a:extLst>
          </p:cNvPr>
          <p:cNvSpPr/>
          <p:nvPr/>
        </p:nvSpPr>
        <p:spPr>
          <a:xfrm>
            <a:off x="10145355" y="3013789"/>
            <a:ext cx="108000" cy="108000"/>
          </a:xfrm>
          <a:prstGeom prst="ellipse">
            <a:avLst/>
          </a:prstGeom>
          <a:solidFill>
            <a:schemeClr val="tx1">
              <a:lumMod val="85000"/>
              <a:lumOff val="15000"/>
              <a:alpha val="61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a:extLst>
              <a:ext uri="{FF2B5EF4-FFF2-40B4-BE49-F238E27FC236}">
                <a16:creationId xmlns:a16="http://schemas.microsoft.com/office/drawing/2014/main" id="{D1CB6111-8D54-4E37-A6C2-4D3685FC626B}"/>
              </a:ext>
            </a:extLst>
          </p:cNvPr>
          <p:cNvSpPr/>
          <p:nvPr/>
        </p:nvSpPr>
        <p:spPr>
          <a:xfrm>
            <a:off x="10061380" y="4124131"/>
            <a:ext cx="72000" cy="72000"/>
          </a:xfrm>
          <a:prstGeom prst="ellipse">
            <a:avLst/>
          </a:prstGeom>
          <a:solidFill>
            <a:schemeClr val="tx1">
              <a:lumMod val="85000"/>
              <a:lumOff val="15000"/>
              <a:alpha val="61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a:extLst>
              <a:ext uri="{FF2B5EF4-FFF2-40B4-BE49-F238E27FC236}">
                <a16:creationId xmlns:a16="http://schemas.microsoft.com/office/drawing/2014/main" id="{75A75089-A340-4624-8927-027B6B24BA27}"/>
              </a:ext>
            </a:extLst>
          </p:cNvPr>
          <p:cNvSpPr/>
          <p:nvPr/>
        </p:nvSpPr>
        <p:spPr>
          <a:xfrm>
            <a:off x="11349005" y="4534678"/>
            <a:ext cx="72000" cy="72000"/>
          </a:xfrm>
          <a:prstGeom prst="ellipse">
            <a:avLst/>
          </a:prstGeom>
          <a:solidFill>
            <a:schemeClr val="tx1">
              <a:lumMod val="85000"/>
              <a:lumOff val="15000"/>
              <a:alpha val="61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椭圆 28">
            <a:extLst>
              <a:ext uri="{FF2B5EF4-FFF2-40B4-BE49-F238E27FC236}">
                <a16:creationId xmlns:a16="http://schemas.microsoft.com/office/drawing/2014/main" id="{0CD27EE8-D69E-43C9-A2D9-27E937E75776}"/>
              </a:ext>
            </a:extLst>
          </p:cNvPr>
          <p:cNvSpPr/>
          <p:nvPr/>
        </p:nvSpPr>
        <p:spPr>
          <a:xfrm>
            <a:off x="2839865" y="1266190"/>
            <a:ext cx="162000" cy="162000"/>
          </a:xfrm>
          <a:prstGeom prst="ellipse">
            <a:avLst/>
          </a:prstGeom>
          <a:solidFill>
            <a:schemeClr val="tx1">
              <a:lumMod val="85000"/>
              <a:lumOff val="15000"/>
              <a:alpha val="79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a:extLst>
              <a:ext uri="{FF2B5EF4-FFF2-40B4-BE49-F238E27FC236}">
                <a16:creationId xmlns:a16="http://schemas.microsoft.com/office/drawing/2014/main" id="{25162DA2-1B8A-431D-9FBC-FAFD93BD283F}"/>
              </a:ext>
            </a:extLst>
          </p:cNvPr>
          <p:cNvSpPr/>
          <p:nvPr/>
        </p:nvSpPr>
        <p:spPr>
          <a:xfrm>
            <a:off x="2864368" y="1072087"/>
            <a:ext cx="180000" cy="180000"/>
          </a:xfrm>
          <a:prstGeom prst="ellipse">
            <a:avLst/>
          </a:prstGeom>
          <a:solidFill>
            <a:schemeClr val="tx1">
              <a:lumMod val="85000"/>
              <a:lumOff val="15000"/>
              <a:alpha val="27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椭圆 30">
            <a:extLst>
              <a:ext uri="{FF2B5EF4-FFF2-40B4-BE49-F238E27FC236}">
                <a16:creationId xmlns:a16="http://schemas.microsoft.com/office/drawing/2014/main" id="{902E7A1A-121D-425E-80BC-30EA466A3CB7}"/>
              </a:ext>
            </a:extLst>
          </p:cNvPr>
          <p:cNvSpPr/>
          <p:nvPr/>
        </p:nvSpPr>
        <p:spPr>
          <a:xfrm>
            <a:off x="2619633" y="930340"/>
            <a:ext cx="144000" cy="144000"/>
          </a:xfrm>
          <a:prstGeom prst="ellipse">
            <a:avLst/>
          </a:prstGeom>
          <a:solidFill>
            <a:schemeClr val="tx1">
              <a:lumMod val="85000"/>
              <a:lumOff val="15000"/>
              <a:alpha val="28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椭圆 31">
            <a:extLst>
              <a:ext uri="{FF2B5EF4-FFF2-40B4-BE49-F238E27FC236}">
                <a16:creationId xmlns:a16="http://schemas.microsoft.com/office/drawing/2014/main" id="{60184CB0-F79A-4BBC-8F8B-378138C458A3}"/>
              </a:ext>
            </a:extLst>
          </p:cNvPr>
          <p:cNvSpPr/>
          <p:nvPr/>
        </p:nvSpPr>
        <p:spPr>
          <a:xfrm>
            <a:off x="637462" y="3804870"/>
            <a:ext cx="126000" cy="126000"/>
          </a:xfrm>
          <a:prstGeom prst="ellipse">
            <a:avLst/>
          </a:prstGeom>
          <a:solidFill>
            <a:schemeClr val="tx1">
              <a:lumMod val="95000"/>
              <a:lumOff val="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a:extLst>
              <a:ext uri="{FF2B5EF4-FFF2-40B4-BE49-F238E27FC236}">
                <a16:creationId xmlns:a16="http://schemas.microsoft.com/office/drawing/2014/main" id="{EA9A17F3-7C82-4DD8-9881-3B33D212ABCF}"/>
              </a:ext>
            </a:extLst>
          </p:cNvPr>
          <p:cNvSpPr/>
          <p:nvPr/>
        </p:nvSpPr>
        <p:spPr>
          <a:xfrm>
            <a:off x="4695335" y="3152040"/>
            <a:ext cx="216000" cy="216000"/>
          </a:xfrm>
          <a:prstGeom prst="ellipse">
            <a:avLst/>
          </a:prstGeom>
          <a:solidFill>
            <a:schemeClr val="tx1">
              <a:lumMod val="85000"/>
              <a:lumOff val="15000"/>
              <a:alpha val="57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a:extLst>
              <a:ext uri="{FF2B5EF4-FFF2-40B4-BE49-F238E27FC236}">
                <a16:creationId xmlns:a16="http://schemas.microsoft.com/office/drawing/2014/main" id="{D310FB96-DA1C-4B4B-9ABA-73C7006C2859}"/>
              </a:ext>
            </a:extLst>
          </p:cNvPr>
          <p:cNvSpPr/>
          <p:nvPr/>
        </p:nvSpPr>
        <p:spPr>
          <a:xfrm>
            <a:off x="1063248" y="643399"/>
            <a:ext cx="144000" cy="144000"/>
          </a:xfrm>
          <a:prstGeom prst="ellipse">
            <a:avLst/>
          </a:prstGeom>
          <a:solidFill>
            <a:schemeClr val="tx1">
              <a:lumMod val="85000"/>
              <a:lumOff val="15000"/>
              <a:alpha val="4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椭圆 34">
            <a:extLst>
              <a:ext uri="{FF2B5EF4-FFF2-40B4-BE49-F238E27FC236}">
                <a16:creationId xmlns:a16="http://schemas.microsoft.com/office/drawing/2014/main" id="{5CFE5C1A-1726-41FD-939D-9A9EFC69ECF0}"/>
              </a:ext>
            </a:extLst>
          </p:cNvPr>
          <p:cNvSpPr/>
          <p:nvPr/>
        </p:nvSpPr>
        <p:spPr>
          <a:xfrm>
            <a:off x="2266173" y="501781"/>
            <a:ext cx="108000" cy="108000"/>
          </a:xfrm>
          <a:prstGeom prst="ellipse">
            <a:avLst/>
          </a:prstGeom>
          <a:solidFill>
            <a:schemeClr val="tx1">
              <a:lumMod val="85000"/>
              <a:lumOff val="15000"/>
              <a:alpha val="66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椭圆 35">
            <a:extLst>
              <a:ext uri="{FF2B5EF4-FFF2-40B4-BE49-F238E27FC236}">
                <a16:creationId xmlns:a16="http://schemas.microsoft.com/office/drawing/2014/main" id="{F030DBDF-8C8C-4CA8-89D4-D881E217DABB}"/>
              </a:ext>
            </a:extLst>
          </p:cNvPr>
          <p:cNvSpPr/>
          <p:nvPr/>
        </p:nvSpPr>
        <p:spPr>
          <a:xfrm>
            <a:off x="3438719" y="4283841"/>
            <a:ext cx="108000" cy="108000"/>
          </a:xfrm>
          <a:prstGeom prst="ellipse">
            <a:avLst/>
          </a:prstGeom>
          <a:solidFill>
            <a:schemeClr val="tx1">
              <a:lumMod val="95000"/>
              <a:lumOff val="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椭圆 36">
            <a:extLst>
              <a:ext uri="{FF2B5EF4-FFF2-40B4-BE49-F238E27FC236}">
                <a16:creationId xmlns:a16="http://schemas.microsoft.com/office/drawing/2014/main" id="{5211E9A4-4611-474E-AAE7-32163ABF7011}"/>
              </a:ext>
            </a:extLst>
          </p:cNvPr>
          <p:cNvSpPr/>
          <p:nvPr/>
        </p:nvSpPr>
        <p:spPr>
          <a:xfrm>
            <a:off x="10229694" y="2044130"/>
            <a:ext cx="43200" cy="43200"/>
          </a:xfrm>
          <a:prstGeom prst="ellipse">
            <a:avLst/>
          </a:prstGeom>
          <a:solidFill>
            <a:schemeClr val="tx1">
              <a:lumMod val="85000"/>
              <a:lumOff val="15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椭圆 37">
            <a:extLst>
              <a:ext uri="{FF2B5EF4-FFF2-40B4-BE49-F238E27FC236}">
                <a16:creationId xmlns:a16="http://schemas.microsoft.com/office/drawing/2014/main" id="{B91E99D0-19EC-4F64-9ABC-4AAFFDF4AA3B}"/>
              </a:ext>
            </a:extLst>
          </p:cNvPr>
          <p:cNvSpPr/>
          <p:nvPr/>
        </p:nvSpPr>
        <p:spPr>
          <a:xfrm>
            <a:off x="2210253" y="2998561"/>
            <a:ext cx="730250" cy="730250"/>
          </a:xfrm>
          <a:prstGeom prst="ellipse">
            <a:avLst/>
          </a:prstGeom>
          <a:solidFill>
            <a:schemeClr val="bg1">
              <a:lumMod val="50000"/>
              <a:alpha val="87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椭圆 38">
            <a:extLst>
              <a:ext uri="{FF2B5EF4-FFF2-40B4-BE49-F238E27FC236}">
                <a16:creationId xmlns:a16="http://schemas.microsoft.com/office/drawing/2014/main" id="{B9C42576-27C3-43C5-BB3C-2E93F5E9CB37}"/>
              </a:ext>
            </a:extLst>
          </p:cNvPr>
          <p:cNvSpPr/>
          <p:nvPr/>
        </p:nvSpPr>
        <p:spPr>
          <a:xfrm>
            <a:off x="221083" y="4851400"/>
            <a:ext cx="2006600" cy="2006600"/>
          </a:xfrm>
          <a:prstGeom prst="ellipse">
            <a:avLst/>
          </a:prstGeom>
          <a:solidFill>
            <a:schemeClr val="bg1">
              <a:lumMod val="65000"/>
              <a:alpha val="87000"/>
            </a:schemeClr>
          </a:solidFill>
          <a:ln>
            <a:noFill/>
          </a:ln>
          <a:effectLst>
            <a:softEdge rad="304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椭圆 39">
            <a:extLst>
              <a:ext uri="{FF2B5EF4-FFF2-40B4-BE49-F238E27FC236}">
                <a16:creationId xmlns:a16="http://schemas.microsoft.com/office/drawing/2014/main" id="{96A20B27-73F4-4899-B45B-67FBD2933A3C}"/>
              </a:ext>
            </a:extLst>
          </p:cNvPr>
          <p:cNvSpPr/>
          <p:nvPr/>
        </p:nvSpPr>
        <p:spPr>
          <a:xfrm>
            <a:off x="9083675" y="224064"/>
            <a:ext cx="939800" cy="939800"/>
          </a:xfrm>
          <a:prstGeom prst="ellipse">
            <a:avLst/>
          </a:prstGeom>
          <a:solidFill>
            <a:schemeClr val="bg1">
              <a:lumMod val="50000"/>
              <a:alpha val="87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椭圆 40">
            <a:extLst>
              <a:ext uri="{FF2B5EF4-FFF2-40B4-BE49-F238E27FC236}">
                <a16:creationId xmlns:a16="http://schemas.microsoft.com/office/drawing/2014/main" id="{738C1BCF-93F6-467C-A8D0-12DB8B74475B}"/>
              </a:ext>
            </a:extLst>
          </p:cNvPr>
          <p:cNvSpPr/>
          <p:nvPr/>
        </p:nvSpPr>
        <p:spPr>
          <a:xfrm>
            <a:off x="10167906" y="4233636"/>
            <a:ext cx="939800" cy="939800"/>
          </a:xfrm>
          <a:prstGeom prst="ellipse">
            <a:avLst/>
          </a:prstGeom>
          <a:solidFill>
            <a:srgbClr val="999999"/>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椭圆 41">
            <a:extLst>
              <a:ext uri="{FF2B5EF4-FFF2-40B4-BE49-F238E27FC236}">
                <a16:creationId xmlns:a16="http://schemas.microsoft.com/office/drawing/2014/main" id="{D20F784D-AEFC-4B39-8A37-C97F8CA5B9F1}"/>
              </a:ext>
            </a:extLst>
          </p:cNvPr>
          <p:cNvSpPr/>
          <p:nvPr/>
        </p:nvSpPr>
        <p:spPr>
          <a:xfrm>
            <a:off x="1186958" y="2041641"/>
            <a:ext cx="1107440" cy="1107440"/>
          </a:xfrm>
          <a:prstGeom prst="ellipse">
            <a:avLst/>
          </a:prstGeom>
          <a:solidFill>
            <a:schemeClr val="bg1">
              <a:lumMod val="65000"/>
              <a:alpha val="73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文本框 42" descr="e7d195523061f1c011414db08df74492ac20befa3fb15586EED641F7DA837B3633596E05B8AE62E50B5E5456BD3C648DCE2D234CC482E88EB223CB95B207F69907A09C8021443F850886F0462B4D95DAE7E52E05A390C4CE625F38A433E56E1506C378848893C4809CC188E12B64E27FF9994B107CB3C3C2C94CAA84DC1D73C7FCCF51DAA75E7A6B">
            <a:extLst>
              <a:ext uri="{FF2B5EF4-FFF2-40B4-BE49-F238E27FC236}">
                <a16:creationId xmlns:a16="http://schemas.microsoft.com/office/drawing/2014/main" id="{E10D487B-5B88-44B9-BE22-40D24BF91D43}"/>
              </a:ext>
            </a:extLst>
          </p:cNvPr>
          <p:cNvSpPr txBox="1"/>
          <p:nvPr/>
        </p:nvSpPr>
        <p:spPr>
          <a:xfrm>
            <a:off x="3426039" y="2637414"/>
            <a:ext cx="5339923" cy="1107996"/>
          </a:xfrm>
          <a:prstGeom prst="rect">
            <a:avLst/>
          </a:prstGeom>
          <a:noFill/>
        </p:spPr>
        <p:txBody>
          <a:bodyPr wrap="none" rtlCol="0">
            <a:spAutoFit/>
          </a:bodyPr>
          <a:lstStyle>
            <a:defPPr>
              <a:defRPr lang="zh-CN"/>
            </a:defPPr>
            <a:lvl1pPr algn="ctr">
              <a:defRPr sz="2400" kern="2000" spc="100">
                <a:cs typeface="Arial" panose="020B0604020202020204" pitchFamily="34" charset="0"/>
              </a:defRPr>
            </a:lvl1pPr>
          </a:lstStyle>
          <a:p>
            <a:r>
              <a:rPr lang="zh-CN" altLang="en-US" sz="6600" dirty="0">
                <a:cs typeface="+mn-ea"/>
                <a:sym typeface="+mn-lt"/>
              </a:rPr>
              <a:t>感谢您的聆听</a:t>
            </a:r>
          </a:p>
        </p:txBody>
      </p:sp>
      <p:sp>
        <p:nvSpPr>
          <p:cNvPr id="44" name="矩形 43">
            <a:extLst>
              <a:ext uri="{FF2B5EF4-FFF2-40B4-BE49-F238E27FC236}">
                <a16:creationId xmlns:a16="http://schemas.microsoft.com/office/drawing/2014/main" id="{56A62D3B-5CA8-42DE-8BB4-11E7ADB36984}"/>
              </a:ext>
            </a:extLst>
          </p:cNvPr>
          <p:cNvSpPr/>
          <p:nvPr/>
        </p:nvSpPr>
        <p:spPr>
          <a:xfrm>
            <a:off x="4526690" y="5171203"/>
            <a:ext cx="2929008" cy="400110"/>
          </a:xfrm>
          <a:prstGeom prst="rect">
            <a:avLst/>
          </a:prstGeom>
        </p:spPr>
        <p:txBody>
          <a:bodyPr wrap="none">
            <a:spAutoFit/>
          </a:bodyPr>
          <a:lstStyle/>
          <a:p>
            <a:pPr algn="ctr"/>
            <a:r>
              <a:rPr lang="zh-CN" altLang="en-US" sz="2000">
                <a:cs typeface="+mn-ea"/>
                <a:sym typeface="+mn-lt"/>
              </a:rPr>
              <a:t>时间：</a:t>
            </a:r>
            <a:r>
              <a:rPr lang="en-US" altLang="zh-CN" sz="2000">
                <a:cs typeface="+mn-ea"/>
                <a:sym typeface="+mn-lt"/>
              </a:rPr>
              <a:t>2020</a:t>
            </a:r>
            <a:r>
              <a:rPr lang="zh-CN" altLang="en-US" sz="2000">
                <a:cs typeface="+mn-ea"/>
                <a:sym typeface="+mn-lt"/>
              </a:rPr>
              <a:t>年</a:t>
            </a:r>
            <a:r>
              <a:rPr lang="en-US" altLang="zh-CN" sz="2000">
                <a:cs typeface="+mn-ea"/>
                <a:sym typeface="+mn-lt"/>
              </a:rPr>
              <a:t>10</a:t>
            </a:r>
            <a:r>
              <a:rPr lang="zh-CN" altLang="en-US" sz="2000">
                <a:cs typeface="+mn-ea"/>
                <a:sym typeface="+mn-lt"/>
              </a:rPr>
              <a:t>月</a:t>
            </a:r>
            <a:r>
              <a:rPr lang="en-US" altLang="zh-CN" sz="2000">
                <a:cs typeface="+mn-ea"/>
                <a:sym typeface="+mn-lt"/>
              </a:rPr>
              <a:t>21</a:t>
            </a:r>
            <a:r>
              <a:rPr lang="zh-CN" altLang="en-US" sz="2000">
                <a:cs typeface="+mn-ea"/>
                <a:sym typeface="+mn-lt"/>
              </a:rPr>
              <a:t>日</a:t>
            </a:r>
            <a:endParaRPr lang="zh-CN" altLang="en-US" sz="2000" dirty="0">
              <a:cs typeface="+mn-ea"/>
              <a:sym typeface="+mn-lt"/>
            </a:endParaRPr>
          </a:p>
        </p:txBody>
      </p:sp>
    </p:spTree>
    <p:extLst>
      <p:ext uri="{BB962C8B-B14F-4D97-AF65-F5344CB8AC3E}">
        <p14:creationId xmlns:p14="http://schemas.microsoft.com/office/powerpoint/2010/main" val="515902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CCD74CF4-E3AC-42DE-BE86-BA549A10CED8}"/>
              </a:ext>
            </a:extLst>
          </p:cNvPr>
          <p:cNvCxnSpPr/>
          <p:nvPr/>
        </p:nvCxnSpPr>
        <p:spPr>
          <a:xfrm>
            <a:off x="5069497" y="1817914"/>
            <a:ext cx="2053007" cy="0"/>
          </a:xfrm>
          <a:prstGeom prst="line">
            <a:avLst/>
          </a:prstGeom>
          <a:ln w="44450" cap="rnd">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8AAED42A-6513-4C4A-B81B-E6471E6EA26D}"/>
              </a:ext>
            </a:extLst>
          </p:cNvPr>
          <p:cNvCxnSpPr/>
          <p:nvPr/>
        </p:nvCxnSpPr>
        <p:spPr>
          <a:xfrm>
            <a:off x="0" y="3924300"/>
            <a:ext cx="121920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椭圆 4">
            <a:extLst>
              <a:ext uri="{FF2B5EF4-FFF2-40B4-BE49-F238E27FC236}">
                <a16:creationId xmlns:a16="http://schemas.microsoft.com/office/drawing/2014/main" id="{9DF232E9-434A-45A1-AB46-0289A115B839}"/>
              </a:ext>
            </a:extLst>
          </p:cNvPr>
          <p:cNvSpPr/>
          <p:nvPr/>
        </p:nvSpPr>
        <p:spPr>
          <a:xfrm rot="11174285">
            <a:off x="2098591" y="3864651"/>
            <a:ext cx="160862" cy="16086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 name="椭圆 5">
            <a:extLst>
              <a:ext uri="{FF2B5EF4-FFF2-40B4-BE49-F238E27FC236}">
                <a16:creationId xmlns:a16="http://schemas.microsoft.com/office/drawing/2014/main" id="{8735A74A-F37C-4D21-8349-130CB4CBC913}"/>
              </a:ext>
            </a:extLst>
          </p:cNvPr>
          <p:cNvSpPr/>
          <p:nvPr/>
        </p:nvSpPr>
        <p:spPr>
          <a:xfrm rot="11174285">
            <a:off x="340254" y="3775200"/>
            <a:ext cx="224209" cy="22420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7" name="椭圆 6">
            <a:extLst>
              <a:ext uri="{FF2B5EF4-FFF2-40B4-BE49-F238E27FC236}">
                <a16:creationId xmlns:a16="http://schemas.microsoft.com/office/drawing/2014/main" id="{4388320D-E277-405D-8507-2DF9FAD28CBF}"/>
              </a:ext>
            </a:extLst>
          </p:cNvPr>
          <p:cNvSpPr/>
          <p:nvPr/>
        </p:nvSpPr>
        <p:spPr>
          <a:xfrm rot="11174285">
            <a:off x="3347090" y="3784512"/>
            <a:ext cx="226188" cy="226188"/>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8" name="椭圆 7">
            <a:extLst>
              <a:ext uri="{FF2B5EF4-FFF2-40B4-BE49-F238E27FC236}">
                <a16:creationId xmlns:a16="http://schemas.microsoft.com/office/drawing/2014/main" id="{E6C46F47-B150-4E64-BDBC-6FD5E2B6A4CD}"/>
              </a:ext>
            </a:extLst>
          </p:cNvPr>
          <p:cNvSpPr/>
          <p:nvPr/>
        </p:nvSpPr>
        <p:spPr>
          <a:xfrm rot="11174285">
            <a:off x="7000792" y="3864651"/>
            <a:ext cx="160862" cy="16086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9" name="椭圆 8">
            <a:extLst>
              <a:ext uri="{FF2B5EF4-FFF2-40B4-BE49-F238E27FC236}">
                <a16:creationId xmlns:a16="http://schemas.microsoft.com/office/drawing/2014/main" id="{29E9DDEB-D483-4F4B-A0D1-01695E3552F4}"/>
              </a:ext>
            </a:extLst>
          </p:cNvPr>
          <p:cNvSpPr/>
          <p:nvPr/>
        </p:nvSpPr>
        <p:spPr>
          <a:xfrm rot="11174285">
            <a:off x="5318654" y="3775200"/>
            <a:ext cx="224209" cy="22420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 name="椭圆 9">
            <a:extLst>
              <a:ext uri="{FF2B5EF4-FFF2-40B4-BE49-F238E27FC236}">
                <a16:creationId xmlns:a16="http://schemas.microsoft.com/office/drawing/2014/main" id="{939DE8E9-A93D-470C-9260-C6AC384E3AC9}"/>
              </a:ext>
            </a:extLst>
          </p:cNvPr>
          <p:cNvSpPr/>
          <p:nvPr/>
        </p:nvSpPr>
        <p:spPr>
          <a:xfrm rot="11174285">
            <a:off x="8325490" y="3784512"/>
            <a:ext cx="226188" cy="226188"/>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1" name="椭圆 10">
            <a:extLst>
              <a:ext uri="{FF2B5EF4-FFF2-40B4-BE49-F238E27FC236}">
                <a16:creationId xmlns:a16="http://schemas.microsoft.com/office/drawing/2014/main" id="{5FE9EAC7-78C7-4183-BB9A-286766AD2B54}"/>
              </a:ext>
            </a:extLst>
          </p:cNvPr>
          <p:cNvSpPr/>
          <p:nvPr/>
        </p:nvSpPr>
        <p:spPr>
          <a:xfrm rot="11174285">
            <a:off x="9790696" y="3864650"/>
            <a:ext cx="160862" cy="16086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2" name="椭圆 11">
            <a:extLst>
              <a:ext uri="{FF2B5EF4-FFF2-40B4-BE49-F238E27FC236}">
                <a16:creationId xmlns:a16="http://schemas.microsoft.com/office/drawing/2014/main" id="{04D159BF-362F-4D77-9FF9-A3A270CF781A}"/>
              </a:ext>
            </a:extLst>
          </p:cNvPr>
          <p:cNvSpPr/>
          <p:nvPr/>
        </p:nvSpPr>
        <p:spPr>
          <a:xfrm rot="11174285">
            <a:off x="11115394" y="3784511"/>
            <a:ext cx="226188" cy="226188"/>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cxnSp>
        <p:nvCxnSpPr>
          <p:cNvPr id="13" name="直接连接符 12">
            <a:extLst>
              <a:ext uri="{FF2B5EF4-FFF2-40B4-BE49-F238E27FC236}">
                <a16:creationId xmlns:a16="http://schemas.microsoft.com/office/drawing/2014/main" id="{46E4EC92-6F90-431C-8C98-6A63D4E1C6F0}"/>
              </a:ext>
            </a:extLst>
          </p:cNvPr>
          <p:cNvCxnSpPr>
            <a:stCxn id="6" idx="3"/>
          </p:cNvCxnSpPr>
          <p:nvPr/>
        </p:nvCxnSpPr>
        <p:spPr>
          <a:xfrm flipV="1">
            <a:off x="539772" y="3547264"/>
            <a:ext cx="686767" cy="269854"/>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964C32B-FDF3-417B-9EFF-F02342164B9A}"/>
              </a:ext>
            </a:extLst>
          </p:cNvPr>
          <p:cNvCxnSpPr>
            <a:endCxn id="5" idx="5"/>
          </p:cNvCxnSpPr>
          <p:nvPr/>
        </p:nvCxnSpPr>
        <p:spPr>
          <a:xfrm>
            <a:off x="1226539" y="3547264"/>
            <a:ext cx="902127" cy="335102"/>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CB33E55B-4B2C-4FE7-8F58-FB06E303BF01}"/>
              </a:ext>
            </a:extLst>
          </p:cNvPr>
          <p:cNvCxnSpPr>
            <a:stCxn id="5" idx="1"/>
            <a:endCxn id="17" idx="5"/>
          </p:cNvCxnSpPr>
          <p:nvPr/>
        </p:nvCxnSpPr>
        <p:spPr>
          <a:xfrm>
            <a:off x="2229378" y="4007798"/>
            <a:ext cx="340215" cy="663745"/>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CE03D889-676F-4108-9C0D-F9F304363CAC}"/>
              </a:ext>
            </a:extLst>
          </p:cNvPr>
          <p:cNvCxnSpPr>
            <a:stCxn id="17" idx="3"/>
            <a:endCxn id="7" idx="7"/>
          </p:cNvCxnSpPr>
          <p:nvPr/>
        </p:nvCxnSpPr>
        <p:spPr>
          <a:xfrm flipV="1">
            <a:off x="2651615" y="3968413"/>
            <a:ext cx="720383" cy="712096"/>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5B276F9F-C0F6-448B-BE00-DC1A0D52BC9C}"/>
              </a:ext>
            </a:extLst>
          </p:cNvPr>
          <p:cNvSpPr/>
          <p:nvPr/>
        </p:nvSpPr>
        <p:spPr>
          <a:xfrm rot="11174285">
            <a:off x="2547778" y="4658694"/>
            <a:ext cx="116686" cy="11668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cxnSp>
        <p:nvCxnSpPr>
          <p:cNvPr id="18" name="直接连接符 17">
            <a:extLst>
              <a:ext uri="{FF2B5EF4-FFF2-40B4-BE49-F238E27FC236}">
                <a16:creationId xmlns:a16="http://schemas.microsoft.com/office/drawing/2014/main" id="{340E2A2B-5DE1-4F35-B4F3-8CC2072CE168}"/>
              </a:ext>
            </a:extLst>
          </p:cNvPr>
          <p:cNvCxnSpPr>
            <a:stCxn id="7" idx="3"/>
            <a:endCxn id="20" idx="6"/>
          </p:cNvCxnSpPr>
          <p:nvPr/>
        </p:nvCxnSpPr>
        <p:spPr>
          <a:xfrm flipV="1">
            <a:off x="3548370" y="3460593"/>
            <a:ext cx="995445" cy="366206"/>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7E59EE2E-F7EC-42BD-BAEB-9A4B496A70E2}"/>
              </a:ext>
            </a:extLst>
          </p:cNvPr>
          <p:cNvCxnSpPr>
            <a:stCxn id="9" idx="5"/>
          </p:cNvCxnSpPr>
          <p:nvPr/>
        </p:nvCxnSpPr>
        <p:spPr>
          <a:xfrm flipH="1" flipV="1">
            <a:off x="4632960" y="3463290"/>
            <a:ext cx="727612" cy="336601"/>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sp>
        <p:nvSpPr>
          <p:cNvPr id="20" name="椭圆 19">
            <a:extLst>
              <a:ext uri="{FF2B5EF4-FFF2-40B4-BE49-F238E27FC236}">
                <a16:creationId xmlns:a16="http://schemas.microsoft.com/office/drawing/2014/main" id="{ACFC26F0-037C-4FB8-A92E-5A1A93CDE746}"/>
              </a:ext>
            </a:extLst>
          </p:cNvPr>
          <p:cNvSpPr/>
          <p:nvPr/>
        </p:nvSpPr>
        <p:spPr>
          <a:xfrm rot="11174285">
            <a:off x="4543512" y="3414972"/>
            <a:ext cx="102364" cy="10236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cxnSp>
        <p:nvCxnSpPr>
          <p:cNvPr id="21" name="直接连接符 20">
            <a:extLst>
              <a:ext uri="{FF2B5EF4-FFF2-40B4-BE49-F238E27FC236}">
                <a16:creationId xmlns:a16="http://schemas.microsoft.com/office/drawing/2014/main" id="{0EC07957-A3F9-4DD4-9961-C5803F87310A}"/>
              </a:ext>
            </a:extLst>
          </p:cNvPr>
          <p:cNvCxnSpPr>
            <a:endCxn id="23" idx="5"/>
          </p:cNvCxnSpPr>
          <p:nvPr/>
        </p:nvCxnSpPr>
        <p:spPr>
          <a:xfrm>
            <a:off x="5403840" y="3910377"/>
            <a:ext cx="203413" cy="431055"/>
          </a:xfrm>
          <a:prstGeom prst="line">
            <a:avLst/>
          </a:prstGeom>
          <a:ln>
            <a:solidFill>
              <a:schemeClr val="tx1">
                <a:alpha val="5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582CE081-1DD0-4EB3-98F9-064323B33F9A}"/>
              </a:ext>
            </a:extLst>
          </p:cNvPr>
          <p:cNvCxnSpPr>
            <a:stCxn id="8" idx="7"/>
            <a:endCxn id="23" idx="2"/>
          </p:cNvCxnSpPr>
          <p:nvPr/>
        </p:nvCxnSpPr>
        <p:spPr>
          <a:xfrm flipH="1">
            <a:off x="5731596" y="3995438"/>
            <a:ext cx="1286911" cy="414176"/>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18A57201-9A09-4A02-9AEB-9B8CA12AE11A}"/>
              </a:ext>
            </a:extLst>
          </p:cNvPr>
          <p:cNvSpPr/>
          <p:nvPr/>
        </p:nvSpPr>
        <p:spPr>
          <a:xfrm rot="11174285">
            <a:off x="5578556" y="4324528"/>
            <a:ext cx="153494" cy="15349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cxnSp>
        <p:nvCxnSpPr>
          <p:cNvPr id="24" name="直接连接符 23">
            <a:extLst>
              <a:ext uri="{FF2B5EF4-FFF2-40B4-BE49-F238E27FC236}">
                <a16:creationId xmlns:a16="http://schemas.microsoft.com/office/drawing/2014/main" id="{58BF0C59-05B0-4230-ACE6-599858A98603}"/>
              </a:ext>
            </a:extLst>
          </p:cNvPr>
          <p:cNvCxnSpPr>
            <a:endCxn id="8" idx="3"/>
          </p:cNvCxnSpPr>
          <p:nvPr/>
        </p:nvCxnSpPr>
        <p:spPr>
          <a:xfrm flipH="1">
            <a:off x="7143939" y="3338513"/>
            <a:ext cx="1857188" cy="556213"/>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C107106E-D188-40B1-9689-165732D48FD0}"/>
              </a:ext>
            </a:extLst>
          </p:cNvPr>
          <p:cNvCxnSpPr>
            <a:stCxn id="11" idx="5"/>
            <a:endCxn id="26" idx="2"/>
          </p:cNvCxnSpPr>
          <p:nvPr/>
        </p:nvCxnSpPr>
        <p:spPr>
          <a:xfrm flipH="1" flipV="1">
            <a:off x="9214086" y="3327985"/>
            <a:ext cx="606685" cy="554380"/>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sp>
        <p:nvSpPr>
          <p:cNvPr id="26" name="椭圆 25">
            <a:extLst>
              <a:ext uri="{FF2B5EF4-FFF2-40B4-BE49-F238E27FC236}">
                <a16:creationId xmlns:a16="http://schemas.microsoft.com/office/drawing/2014/main" id="{B338EAF3-44B9-4418-81D0-EB834AF6C030}"/>
              </a:ext>
            </a:extLst>
          </p:cNvPr>
          <p:cNvSpPr/>
          <p:nvPr/>
        </p:nvSpPr>
        <p:spPr>
          <a:xfrm rot="11174285">
            <a:off x="8990541" y="3203700"/>
            <a:ext cx="224209" cy="22420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cxnSp>
        <p:nvCxnSpPr>
          <p:cNvPr id="27" name="直接连接符 26">
            <a:extLst>
              <a:ext uri="{FF2B5EF4-FFF2-40B4-BE49-F238E27FC236}">
                <a16:creationId xmlns:a16="http://schemas.microsoft.com/office/drawing/2014/main" id="{EC54C545-A64C-4CC8-9A28-6859D61ACDB2}"/>
              </a:ext>
            </a:extLst>
          </p:cNvPr>
          <p:cNvCxnSpPr>
            <a:endCxn id="10" idx="1"/>
          </p:cNvCxnSpPr>
          <p:nvPr/>
        </p:nvCxnSpPr>
        <p:spPr>
          <a:xfrm flipH="1" flipV="1">
            <a:off x="8509391" y="3985792"/>
            <a:ext cx="1231057" cy="546520"/>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BEABF20C-10A9-47FB-9659-BE8F84CD0410}"/>
              </a:ext>
            </a:extLst>
          </p:cNvPr>
          <p:cNvCxnSpPr>
            <a:stCxn id="12" idx="7"/>
          </p:cNvCxnSpPr>
          <p:nvPr/>
        </p:nvCxnSpPr>
        <p:spPr>
          <a:xfrm flipH="1">
            <a:off x="9744077" y="3968412"/>
            <a:ext cx="1396225" cy="570252"/>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1E680195-068D-4E06-990A-C051533EF43A}"/>
              </a:ext>
            </a:extLst>
          </p:cNvPr>
          <p:cNvSpPr txBox="1"/>
          <p:nvPr/>
        </p:nvSpPr>
        <p:spPr>
          <a:xfrm>
            <a:off x="408559" y="2957481"/>
            <a:ext cx="1761591" cy="646331"/>
          </a:xfrm>
          <a:prstGeom prst="rect">
            <a:avLst/>
          </a:prstGeom>
          <a:noFill/>
        </p:spPr>
        <p:txBody>
          <a:bodyPr wrap="square" rtlCol="0">
            <a:spAutoFit/>
          </a:bodyPr>
          <a:lstStyle/>
          <a:p>
            <a:pPr algn="ctr"/>
            <a:r>
              <a:rPr lang="en-US" altLang="zh-CN" sz="3600" dirty="0">
                <a:cs typeface="+mn-ea"/>
                <a:sym typeface="+mn-lt"/>
              </a:rPr>
              <a:t>01</a:t>
            </a:r>
            <a:endParaRPr lang="zh-CN" altLang="en-US" sz="3600" dirty="0">
              <a:cs typeface="+mn-ea"/>
              <a:sym typeface="+mn-lt"/>
            </a:endParaRPr>
          </a:p>
        </p:txBody>
      </p:sp>
      <p:sp>
        <p:nvSpPr>
          <p:cNvPr id="30" name="文本框 29">
            <a:extLst>
              <a:ext uri="{FF2B5EF4-FFF2-40B4-BE49-F238E27FC236}">
                <a16:creationId xmlns:a16="http://schemas.microsoft.com/office/drawing/2014/main" id="{3256821F-81B2-43F3-9CDC-A7A18D31E619}"/>
              </a:ext>
            </a:extLst>
          </p:cNvPr>
          <p:cNvSpPr txBox="1"/>
          <p:nvPr/>
        </p:nvSpPr>
        <p:spPr>
          <a:xfrm>
            <a:off x="1823307" y="4880886"/>
            <a:ext cx="1761591" cy="584775"/>
          </a:xfrm>
          <a:prstGeom prst="rect">
            <a:avLst/>
          </a:prstGeom>
          <a:noFill/>
        </p:spPr>
        <p:txBody>
          <a:bodyPr wrap="square" rtlCol="0">
            <a:spAutoFit/>
          </a:bodyPr>
          <a:lstStyle/>
          <a:p>
            <a:pPr algn="ctr"/>
            <a:r>
              <a:rPr lang="en-US" altLang="zh-CN" sz="3200" dirty="0">
                <a:cs typeface="+mn-ea"/>
                <a:sym typeface="+mn-lt"/>
              </a:rPr>
              <a:t>02</a:t>
            </a:r>
            <a:endParaRPr lang="zh-CN" altLang="en-US" sz="3200" dirty="0">
              <a:cs typeface="+mn-ea"/>
              <a:sym typeface="+mn-lt"/>
            </a:endParaRPr>
          </a:p>
        </p:txBody>
      </p:sp>
      <p:sp>
        <p:nvSpPr>
          <p:cNvPr id="31" name="文本框 30">
            <a:extLst>
              <a:ext uri="{FF2B5EF4-FFF2-40B4-BE49-F238E27FC236}">
                <a16:creationId xmlns:a16="http://schemas.microsoft.com/office/drawing/2014/main" id="{5D837A14-1A0A-4F07-988A-F54A75F6FE93}"/>
              </a:ext>
            </a:extLst>
          </p:cNvPr>
          <p:cNvSpPr txBox="1"/>
          <p:nvPr/>
        </p:nvSpPr>
        <p:spPr>
          <a:xfrm>
            <a:off x="4763847" y="3113366"/>
            <a:ext cx="1761591" cy="646331"/>
          </a:xfrm>
          <a:prstGeom prst="rect">
            <a:avLst/>
          </a:prstGeom>
          <a:noFill/>
        </p:spPr>
        <p:txBody>
          <a:bodyPr wrap="square" rtlCol="0">
            <a:spAutoFit/>
          </a:bodyPr>
          <a:lstStyle/>
          <a:p>
            <a:pPr algn="ctr"/>
            <a:r>
              <a:rPr lang="en-US" altLang="zh-CN" sz="3600" dirty="0">
                <a:cs typeface="+mn-ea"/>
                <a:sym typeface="+mn-lt"/>
              </a:rPr>
              <a:t>03</a:t>
            </a:r>
            <a:endParaRPr lang="zh-CN" altLang="en-US" sz="3600" dirty="0">
              <a:cs typeface="+mn-ea"/>
              <a:sym typeface="+mn-lt"/>
            </a:endParaRPr>
          </a:p>
        </p:txBody>
      </p:sp>
      <p:sp>
        <p:nvSpPr>
          <p:cNvPr id="32" name="文本框 31">
            <a:extLst>
              <a:ext uri="{FF2B5EF4-FFF2-40B4-BE49-F238E27FC236}">
                <a16:creationId xmlns:a16="http://schemas.microsoft.com/office/drawing/2014/main" id="{E339CF7F-0D11-4C2F-8D95-12C8DF59B4C4}"/>
              </a:ext>
            </a:extLst>
          </p:cNvPr>
          <p:cNvSpPr txBox="1"/>
          <p:nvPr/>
        </p:nvSpPr>
        <p:spPr>
          <a:xfrm>
            <a:off x="7248966" y="4540193"/>
            <a:ext cx="1761591" cy="584775"/>
          </a:xfrm>
          <a:prstGeom prst="rect">
            <a:avLst/>
          </a:prstGeom>
          <a:noFill/>
        </p:spPr>
        <p:txBody>
          <a:bodyPr wrap="square" rtlCol="0">
            <a:spAutoFit/>
          </a:bodyPr>
          <a:lstStyle/>
          <a:p>
            <a:pPr algn="ctr"/>
            <a:r>
              <a:rPr lang="en-US" altLang="zh-CN" sz="3200" dirty="0">
                <a:cs typeface="+mn-ea"/>
                <a:sym typeface="+mn-lt"/>
              </a:rPr>
              <a:t>04</a:t>
            </a:r>
            <a:endParaRPr lang="zh-CN" altLang="en-US" sz="3200" dirty="0">
              <a:cs typeface="+mn-ea"/>
              <a:sym typeface="+mn-lt"/>
            </a:endParaRPr>
          </a:p>
        </p:txBody>
      </p:sp>
      <p:sp>
        <p:nvSpPr>
          <p:cNvPr id="33" name="矩形 32">
            <a:extLst>
              <a:ext uri="{FF2B5EF4-FFF2-40B4-BE49-F238E27FC236}">
                <a16:creationId xmlns:a16="http://schemas.microsoft.com/office/drawing/2014/main" id="{131E1448-0C19-4E37-BF50-E8116C232D50}"/>
              </a:ext>
            </a:extLst>
          </p:cNvPr>
          <p:cNvSpPr/>
          <p:nvPr/>
        </p:nvSpPr>
        <p:spPr>
          <a:xfrm>
            <a:off x="1563692" y="3013106"/>
            <a:ext cx="2776219" cy="523220"/>
          </a:xfrm>
          <a:prstGeom prst="rect">
            <a:avLst/>
          </a:prstGeom>
        </p:spPr>
        <p:txBody>
          <a:bodyPr wrap="square">
            <a:spAutoFit/>
          </a:bodyPr>
          <a:lstStyle/>
          <a:p>
            <a:r>
              <a:rPr lang="zh-CN" altLang="en-US" sz="2800">
                <a:solidFill>
                  <a:schemeClr val="tx1">
                    <a:lumMod val="50000"/>
                    <a:lumOff val="50000"/>
                  </a:schemeClr>
                </a:solidFill>
                <a:cs typeface="+mn-ea"/>
                <a:sym typeface="+mn-lt"/>
              </a:rPr>
              <a:t>选题背景</a:t>
            </a:r>
            <a:endParaRPr lang="zh-CN" altLang="en-US" sz="2800" dirty="0">
              <a:solidFill>
                <a:schemeClr val="tx1">
                  <a:lumMod val="50000"/>
                  <a:lumOff val="50000"/>
                </a:schemeClr>
              </a:solidFill>
              <a:cs typeface="+mn-ea"/>
              <a:sym typeface="+mn-lt"/>
            </a:endParaRPr>
          </a:p>
        </p:txBody>
      </p:sp>
      <p:sp>
        <p:nvSpPr>
          <p:cNvPr id="34" name="椭圆 33">
            <a:extLst>
              <a:ext uri="{FF2B5EF4-FFF2-40B4-BE49-F238E27FC236}">
                <a16:creationId xmlns:a16="http://schemas.microsoft.com/office/drawing/2014/main" id="{D0E2C157-FD7A-4024-A1FE-8D4B8569E2C3}"/>
              </a:ext>
            </a:extLst>
          </p:cNvPr>
          <p:cNvSpPr/>
          <p:nvPr/>
        </p:nvSpPr>
        <p:spPr>
          <a:xfrm rot="11174285">
            <a:off x="1197640" y="3526741"/>
            <a:ext cx="50995" cy="5099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35" name="椭圆 34">
            <a:extLst>
              <a:ext uri="{FF2B5EF4-FFF2-40B4-BE49-F238E27FC236}">
                <a16:creationId xmlns:a16="http://schemas.microsoft.com/office/drawing/2014/main" id="{916ACEBF-613E-4007-8E43-B91B35D82263}"/>
              </a:ext>
            </a:extLst>
          </p:cNvPr>
          <p:cNvSpPr/>
          <p:nvPr/>
        </p:nvSpPr>
        <p:spPr>
          <a:xfrm rot="11174285">
            <a:off x="9728818" y="4520349"/>
            <a:ext cx="50995" cy="509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36" name="矩形 35">
            <a:extLst>
              <a:ext uri="{FF2B5EF4-FFF2-40B4-BE49-F238E27FC236}">
                <a16:creationId xmlns:a16="http://schemas.microsoft.com/office/drawing/2014/main" id="{03F0BD31-D617-405F-AE20-B280B28769AE}"/>
              </a:ext>
            </a:extLst>
          </p:cNvPr>
          <p:cNvSpPr/>
          <p:nvPr/>
        </p:nvSpPr>
        <p:spPr>
          <a:xfrm>
            <a:off x="5931628" y="3134322"/>
            <a:ext cx="3309767" cy="400110"/>
          </a:xfrm>
          <a:prstGeom prst="rect">
            <a:avLst/>
          </a:prstGeom>
        </p:spPr>
        <p:txBody>
          <a:bodyPr wrap="square">
            <a:spAutoFit/>
          </a:bodyPr>
          <a:lstStyle/>
          <a:p>
            <a:r>
              <a:rPr lang="zh-CN" altLang="en-US" sz="2000">
                <a:solidFill>
                  <a:schemeClr val="tx1">
                    <a:lumMod val="50000"/>
                    <a:lumOff val="50000"/>
                  </a:schemeClr>
                </a:solidFill>
                <a:cs typeface="+mn-ea"/>
                <a:sym typeface="+mn-lt"/>
              </a:rPr>
              <a:t>项目架构与技术路线</a:t>
            </a:r>
            <a:endParaRPr lang="zh-CN" altLang="en-US" sz="2000" dirty="0">
              <a:solidFill>
                <a:schemeClr val="tx1">
                  <a:lumMod val="50000"/>
                  <a:lumOff val="50000"/>
                </a:schemeClr>
              </a:solidFill>
              <a:cs typeface="+mn-ea"/>
              <a:sym typeface="+mn-lt"/>
            </a:endParaRPr>
          </a:p>
        </p:txBody>
      </p:sp>
      <p:sp>
        <p:nvSpPr>
          <p:cNvPr id="37" name="矩形 36">
            <a:extLst>
              <a:ext uri="{FF2B5EF4-FFF2-40B4-BE49-F238E27FC236}">
                <a16:creationId xmlns:a16="http://schemas.microsoft.com/office/drawing/2014/main" id="{E38C31E7-FFC2-4B26-AA0E-EFCF4B60FE44}"/>
              </a:ext>
            </a:extLst>
          </p:cNvPr>
          <p:cNvSpPr/>
          <p:nvPr/>
        </p:nvSpPr>
        <p:spPr>
          <a:xfrm>
            <a:off x="2999181" y="4896039"/>
            <a:ext cx="3309767" cy="523220"/>
          </a:xfrm>
          <a:prstGeom prst="rect">
            <a:avLst/>
          </a:prstGeom>
        </p:spPr>
        <p:txBody>
          <a:bodyPr wrap="square">
            <a:spAutoFit/>
          </a:bodyPr>
          <a:lstStyle/>
          <a:p>
            <a:r>
              <a:rPr lang="zh-CN" altLang="en-US" sz="2800">
                <a:solidFill>
                  <a:schemeClr val="tx1">
                    <a:lumMod val="50000"/>
                    <a:lumOff val="50000"/>
                  </a:schemeClr>
                </a:solidFill>
                <a:cs typeface="+mn-ea"/>
                <a:sym typeface="+mn-lt"/>
              </a:rPr>
              <a:t>研究现状分析</a:t>
            </a:r>
            <a:endParaRPr lang="zh-CN" altLang="en-US" sz="2800" dirty="0">
              <a:solidFill>
                <a:schemeClr val="tx1">
                  <a:lumMod val="50000"/>
                  <a:lumOff val="50000"/>
                </a:schemeClr>
              </a:solidFill>
              <a:cs typeface="+mn-ea"/>
              <a:sym typeface="+mn-lt"/>
            </a:endParaRPr>
          </a:p>
        </p:txBody>
      </p:sp>
      <p:sp>
        <p:nvSpPr>
          <p:cNvPr id="38" name="矩形 37">
            <a:extLst>
              <a:ext uri="{FF2B5EF4-FFF2-40B4-BE49-F238E27FC236}">
                <a16:creationId xmlns:a16="http://schemas.microsoft.com/office/drawing/2014/main" id="{E9921A4B-99F2-464C-ABD8-E04EB9C51935}"/>
              </a:ext>
            </a:extLst>
          </p:cNvPr>
          <p:cNvSpPr/>
          <p:nvPr/>
        </p:nvSpPr>
        <p:spPr>
          <a:xfrm>
            <a:off x="8370505" y="4574897"/>
            <a:ext cx="3309767" cy="461665"/>
          </a:xfrm>
          <a:prstGeom prst="rect">
            <a:avLst/>
          </a:prstGeom>
        </p:spPr>
        <p:txBody>
          <a:bodyPr wrap="square">
            <a:spAutoFit/>
          </a:bodyPr>
          <a:lstStyle/>
          <a:p>
            <a:r>
              <a:rPr lang="zh-CN" altLang="en-US" sz="2400">
                <a:solidFill>
                  <a:schemeClr val="tx1">
                    <a:lumMod val="50000"/>
                    <a:lumOff val="50000"/>
                  </a:schemeClr>
                </a:solidFill>
                <a:cs typeface="+mn-ea"/>
                <a:sym typeface="+mn-lt"/>
              </a:rPr>
              <a:t>分工</a:t>
            </a:r>
            <a:r>
              <a:rPr lang="en-US" altLang="zh-CN" sz="2400">
                <a:solidFill>
                  <a:schemeClr val="tx1">
                    <a:lumMod val="50000"/>
                    <a:lumOff val="50000"/>
                  </a:schemeClr>
                </a:solidFill>
                <a:cs typeface="+mn-ea"/>
                <a:sym typeface="+mn-lt"/>
              </a:rPr>
              <a:t>/</a:t>
            </a:r>
            <a:r>
              <a:rPr lang="zh-CN" altLang="en-US" sz="2400">
                <a:solidFill>
                  <a:schemeClr val="tx1">
                    <a:lumMod val="50000"/>
                    <a:lumOff val="50000"/>
                  </a:schemeClr>
                </a:solidFill>
                <a:cs typeface="+mn-ea"/>
                <a:sym typeface="+mn-lt"/>
              </a:rPr>
              <a:t>参考资料</a:t>
            </a:r>
            <a:endParaRPr lang="zh-CN" altLang="en-US" sz="2400" dirty="0">
              <a:solidFill>
                <a:schemeClr val="tx1">
                  <a:lumMod val="50000"/>
                  <a:lumOff val="50000"/>
                </a:schemeClr>
              </a:solidFill>
              <a:cs typeface="+mn-ea"/>
              <a:sym typeface="+mn-lt"/>
            </a:endParaRPr>
          </a:p>
        </p:txBody>
      </p:sp>
      <p:sp>
        <p:nvSpPr>
          <p:cNvPr id="40" name="文本框 6">
            <a:extLst>
              <a:ext uri="{FF2B5EF4-FFF2-40B4-BE49-F238E27FC236}">
                <a16:creationId xmlns:a16="http://schemas.microsoft.com/office/drawing/2014/main" id="{1A970F42-26B7-4BC5-87A4-2515471B713C}"/>
              </a:ext>
            </a:extLst>
          </p:cNvPr>
          <p:cNvSpPr txBox="1"/>
          <p:nvPr/>
        </p:nvSpPr>
        <p:spPr>
          <a:xfrm>
            <a:off x="3839860" y="366736"/>
            <a:ext cx="4502332" cy="1558568"/>
          </a:xfrm>
          <a:prstGeom prst="rect">
            <a:avLst/>
          </a:prstGeom>
          <a:noFill/>
        </p:spPr>
        <p:txBody>
          <a:bodyPr wrap="square" rtlCol="0" anchor="ctr">
            <a:spAutoFit/>
          </a:bodyPr>
          <a:lstStyle/>
          <a:p>
            <a:pPr algn="ctr">
              <a:lnSpc>
                <a:spcPct val="150000"/>
              </a:lnSpc>
            </a:pPr>
            <a:r>
              <a:rPr lang="zh-CN" altLang="en-US" sz="7200" b="1" dirty="0">
                <a:solidFill>
                  <a:schemeClr val="tx1">
                    <a:lumMod val="50000"/>
                    <a:lumOff val="50000"/>
                  </a:schemeClr>
                </a:solidFill>
                <a:cs typeface="+mn-ea"/>
                <a:sym typeface="+mn-lt"/>
              </a:rPr>
              <a:t>目录</a:t>
            </a:r>
            <a:endParaRPr lang="en-US" altLang="zh-CN" sz="7200" b="1" dirty="0">
              <a:solidFill>
                <a:schemeClr val="tx1">
                  <a:lumMod val="50000"/>
                  <a:lumOff val="50000"/>
                </a:schemeClr>
              </a:solidFill>
              <a:cs typeface="+mn-ea"/>
              <a:sym typeface="+mn-lt"/>
            </a:endParaRPr>
          </a:p>
        </p:txBody>
      </p:sp>
    </p:spTree>
    <p:extLst>
      <p:ext uri="{BB962C8B-B14F-4D97-AF65-F5344CB8AC3E}">
        <p14:creationId xmlns:p14="http://schemas.microsoft.com/office/powerpoint/2010/main" val="1592110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12">
            <a:extLst>
              <a:ext uri="{FF2B5EF4-FFF2-40B4-BE49-F238E27FC236}">
                <a16:creationId xmlns:a16="http://schemas.microsoft.com/office/drawing/2014/main" id="{07F9E556-F228-4703-B298-F2F3C0E57B0E}"/>
              </a:ext>
            </a:extLst>
          </p:cNvPr>
          <p:cNvSpPr/>
          <p:nvPr/>
        </p:nvSpPr>
        <p:spPr bwMode="auto">
          <a:xfrm>
            <a:off x="5653175" y="5244562"/>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 name="Freeform 226">
            <a:extLst>
              <a:ext uri="{FF2B5EF4-FFF2-40B4-BE49-F238E27FC236}">
                <a16:creationId xmlns:a16="http://schemas.microsoft.com/office/drawing/2014/main" id="{0AEEBF23-9E32-4A54-8EC7-9BE8A896CBAA}"/>
              </a:ext>
            </a:extLst>
          </p:cNvPr>
          <p:cNvSpPr/>
          <p:nvPr/>
        </p:nvSpPr>
        <p:spPr bwMode="auto">
          <a:xfrm>
            <a:off x="6191760" y="5380601"/>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 name="Freeform 228">
            <a:extLst>
              <a:ext uri="{FF2B5EF4-FFF2-40B4-BE49-F238E27FC236}">
                <a16:creationId xmlns:a16="http://schemas.microsoft.com/office/drawing/2014/main" id="{4F396B9B-9424-49B4-AB8C-54F11F83A699}"/>
              </a:ext>
            </a:extLst>
          </p:cNvPr>
          <p:cNvSpPr>
            <a:spLocks noEditPoints="1"/>
          </p:cNvSpPr>
          <p:nvPr/>
        </p:nvSpPr>
        <p:spPr bwMode="auto">
          <a:xfrm>
            <a:off x="6674629" y="5220418"/>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 name="Freeform 229">
            <a:extLst>
              <a:ext uri="{FF2B5EF4-FFF2-40B4-BE49-F238E27FC236}">
                <a16:creationId xmlns:a16="http://schemas.microsoft.com/office/drawing/2014/main" id="{7C3B6B9B-E0C3-445F-8165-AAF4B2376DC2}"/>
              </a:ext>
            </a:extLst>
          </p:cNvPr>
          <p:cNvSpPr/>
          <p:nvPr/>
        </p:nvSpPr>
        <p:spPr bwMode="auto">
          <a:xfrm>
            <a:off x="6706665" y="5300277"/>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 name="文本框 6">
            <a:extLst>
              <a:ext uri="{FF2B5EF4-FFF2-40B4-BE49-F238E27FC236}">
                <a16:creationId xmlns:a16="http://schemas.microsoft.com/office/drawing/2014/main" id="{1A970F42-26B7-4BC5-87A4-2515471B713C}"/>
              </a:ext>
            </a:extLst>
          </p:cNvPr>
          <p:cNvSpPr txBox="1"/>
          <p:nvPr/>
        </p:nvSpPr>
        <p:spPr>
          <a:xfrm>
            <a:off x="801057" y="489278"/>
            <a:ext cx="4502332" cy="5863144"/>
          </a:xfrm>
          <a:prstGeom prst="rect">
            <a:avLst/>
          </a:prstGeom>
          <a:noFill/>
        </p:spPr>
        <p:txBody>
          <a:bodyPr wrap="square" rtlCol="0" anchor="ctr">
            <a:spAutoFit/>
          </a:bodyPr>
          <a:lstStyle/>
          <a:p>
            <a:pPr algn="ctr">
              <a:lnSpc>
                <a:spcPct val="150000"/>
              </a:lnSpc>
            </a:pPr>
            <a:r>
              <a:rPr lang="en-US" altLang="zh-CN" sz="25000" dirty="0">
                <a:latin typeface="Agency FB" panose="020B0503020202020204" pitchFamily="34" charset="0"/>
                <a:cs typeface="+mn-ea"/>
                <a:sym typeface="+mn-lt"/>
              </a:rPr>
              <a:t>1</a:t>
            </a:r>
          </a:p>
        </p:txBody>
      </p:sp>
      <p:sp>
        <p:nvSpPr>
          <p:cNvPr id="8" name="矩形 7">
            <a:extLst>
              <a:ext uri="{FF2B5EF4-FFF2-40B4-BE49-F238E27FC236}">
                <a16:creationId xmlns:a16="http://schemas.microsoft.com/office/drawing/2014/main" id="{C86D06B8-2EC7-44D7-B021-E2E2716336B0}"/>
              </a:ext>
            </a:extLst>
          </p:cNvPr>
          <p:cNvSpPr/>
          <p:nvPr/>
        </p:nvSpPr>
        <p:spPr>
          <a:xfrm>
            <a:off x="3794961" y="3012882"/>
            <a:ext cx="3031888" cy="568905"/>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a:solidFill>
                <a:schemeClr val="tx1">
                  <a:lumMod val="50000"/>
                  <a:lumOff val="50000"/>
                </a:schemeClr>
              </a:solidFill>
              <a:effectLst>
                <a:innerShdw blurRad="63500" dist="50800" dir="16200000">
                  <a:prstClr val="black">
                    <a:alpha val="30000"/>
                  </a:prstClr>
                </a:innerShdw>
              </a:effectLst>
              <a:cs typeface="+mn-ea"/>
              <a:sym typeface="+mn-lt"/>
            </a:endParaRPr>
          </a:p>
        </p:txBody>
      </p:sp>
      <p:sp>
        <p:nvSpPr>
          <p:cNvPr id="9" name="文本框 8">
            <a:extLst>
              <a:ext uri="{FF2B5EF4-FFF2-40B4-BE49-F238E27FC236}">
                <a16:creationId xmlns:a16="http://schemas.microsoft.com/office/drawing/2014/main" id="{EF2C955C-9754-4C84-A895-F52FA4558371}"/>
              </a:ext>
            </a:extLst>
          </p:cNvPr>
          <p:cNvSpPr txBox="1"/>
          <p:nvPr/>
        </p:nvSpPr>
        <p:spPr>
          <a:xfrm>
            <a:off x="7179264" y="3398154"/>
            <a:ext cx="4372087" cy="584775"/>
          </a:xfrm>
          <a:prstGeom prst="rect">
            <a:avLst/>
          </a:prstGeom>
          <a:noFill/>
        </p:spPr>
        <p:txBody>
          <a:bodyPr wrap="square" rtlCol="0">
            <a:spAutoFit/>
          </a:bodyPr>
          <a:lstStyle/>
          <a:p>
            <a:r>
              <a:rPr lang="zh-CN" altLang="en-US" sz="3200">
                <a:solidFill>
                  <a:schemeClr val="tx1">
                    <a:lumMod val="50000"/>
                    <a:lumOff val="50000"/>
                  </a:schemeClr>
                </a:solidFill>
                <a:cs typeface="+mn-ea"/>
                <a:sym typeface="+mn-lt"/>
              </a:rPr>
              <a:t>选题背景</a:t>
            </a:r>
            <a:endParaRPr lang="zh-CN" altLang="en-US" sz="3200" dirty="0">
              <a:solidFill>
                <a:schemeClr val="tx1">
                  <a:lumMod val="50000"/>
                  <a:lumOff val="50000"/>
                </a:schemeClr>
              </a:solidFill>
              <a:cs typeface="+mn-ea"/>
              <a:sym typeface="+mn-lt"/>
            </a:endParaRPr>
          </a:p>
        </p:txBody>
      </p:sp>
      <p:sp>
        <p:nvSpPr>
          <p:cNvPr id="10" name="矩形 9">
            <a:extLst>
              <a:ext uri="{FF2B5EF4-FFF2-40B4-BE49-F238E27FC236}">
                <a16:creationId xmlns:a16="http://schemas.microsoft.com/office/drawing/2014/main" id="{C855883B-9AB2-4D03-8A14-BCDF50134D64}"/>
              </a:ext>
            </a:extLst>
          </p:cNvPr>
          <p:cNvSpPr/>
          <p:nvPr/>
        </p:nvSpPr>
        <p:spPr>
          <a:xfrm>
            <a:off x="4005905" y="3420850"/>
            <a:ext cx="1574662" cy="584775"/>
          </a:xfrm>
          <a:prstGeom prst="rect">
            <a:avLst/>
          </a:prstGeom>
        </p:spPr>
        <p:txBody>
          <a:bodyPr wrap="none">
            <a:spAutoFit/>
          </a:bodyPr>
          <a:lstStyle/>
          <a:p>
            <a:r>
              <a:rPr kumimoji="1" lang="en-US" altLang="zh-CN" sz="3200" dirty="0">
                <a:solidFill>
                  <a:schemeClr val="tx1">
                    <a:lumMod val="50000"/>
                    <a:lumOff val="50000"/>
                  </a:schemeClr>
                </a:solidFill>
                <a:effectLst>
                  <a:innerShdw blurRad="63500" dist="50800" dir="16200000">
                    <a:prstClr val="black">
                      <a:alpha val="30000"/>
                    </a:prstClr>
                  </a:innerShdw>
                </a:effectLst>
                <a:cs typeface="+mn-ea"/>
                <a:sym typeface="+mn-lt"/>
              </a:rPr>
              <a:t>Part 01</a:t>
            </a:r>
            <a:endParaRPr kumimoji="1" lang="zh-CN" altLang="en-US" sz="3200" dirty="0">
              <a:solidFill>
                <a:schemeClr val="tx1">
                  <a:lumMod val="50000"/>
                  <a:lumOff val="50000"/>
                </a:schemeClr>
              </a:solidFill>
              <a:effectLst>
                <a:innerShdw blurRad="63500" dist="50800" dir="16200000">
                  <a:prstClr val="black">
                    <a:alpha val="30000"/>
                  </a:prstClr>
                </a:innerShdw>
              </a:effectLst>
              <a:cs typeface="+mn-ea"/>
              <a:sym typeface="+mn-lt"/>
            </a:endParaRPr>
          </a:p>
        </p:txBody>
      </p:sp>
      <p:cxnSp>
        <p:nvCxnSpPr>
          <p:cNvPr id="11" name="直接连接符 10">
            <a:extLst>
              <a:ext uri="{FF2B5EF4-FFF2-40B4-BE49-F238E27FC236}">
                <a16:creationId xmlns:a16="http://schemas.microsoft.com/office/drawing/2014/main" id="{19FF39D9-D768-4F77-B0C9-3E2E3CE71495}"/>
              </a:ext>
            </a:extLst>
          </p:cNvPr>
          <p:cNvCxnSpPr/>
          <p:nvPr/>
        </p:nvCxnSpPr>
        <p:spPr>
          <a:xfrm>
            <a:off x="3473518" y="3969974"/>
            <a:ext cx="7927907" cy="35651"/>
          </a:xfrm>
          <a:prstGeom prst="line">
            <a:avLst/>
          </a:prstGeom>
          <a:ln>
            <a:solidFill>
              <a:schemeClr val="tx2"/>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8870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62833AE-6197-4935-89F9-84969AC6BF57}"/>
              </a:ext>
            </a:extLst>
          </p:cNvPr>
          <p:cNvSpPr txBox="1"/>
          <p:nvPr/>
        </p:nvSpPr>
        <p:spPr>
          <a:xfrm>
            <a:off x="258644" y="66146"/>
            <a:ext cx="1040590" cy="923330"/>
          </a:xfrm>
          <a:prstGeom prst="rect">
            <a:avLst/>
          </a:prstGeom>
          <a:noFill/>
        </p:spPr>
        <p:txBody>
          <a:bodyPr wrap="square" rtlCol="0">
            <a:spAutoFit/>
          </a:bodyPr>
          <a:lstStyle>
            <a:defPPr>
              <a:defRPr lang="zh-CN"/>
            </a:defPPr>
            <a:lvl1pPr algn="just">
              <a:defRPr sz="5400">
                <a:latin typeface="Agency FB" panose="020B0503020202020204" pitchFamily="34" charset="0"/>
                <a:cs typeface="+mn-ea"/>
              </a:defRPr>
            </a:lvl1pPr>
          </a:lstStyle>
          <a:p>
            <a:r>
              <a:rPr lang="en-US" altLang="zh-CN" dirty="0">
                <a:sym typeface="+mn-lt"/>
              </a:rPr>
              <a:t>01</a:t>
            </a:r>
            <a:endParaRPr lang="zh-CN" altLang="en-US" dirty="0">
              <a:sym typeface="+mn-lt"/>
            </a:endParaRPr>
          </a:p>
        </p:txBody>
      </p:sp>
      <p:cxnSp>
        <p:nvCxnSpPr>
          <p:cNvPr id="3" name="直接连接符 2">
            <a:extLst>
              <a:ext uri="{FF2B5EF4-FFF2-40B4-BE49-F238E27FC236}">
                <a16:creationId xmlns:a16="http://schemas.microsoft.com/office/drawing/2014/main" id="{3A4510C1-FFA9-45D0-AC6A-37E5CAE40A2D}"/>
              </a:ext>
            </a:extLst>
          </p:cNvPr>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72DD9305-F066-40C5-8E03-EACE81BCB533}"/>
              </a:ext>
            </a:extLst>
          </p:cNvPr>
          <p:cNvGrpSpPr/>
          <p:nvPr/>
        </p:nvGrpSpPr>
        <p:grpSpPr>
          <a:xfrm>
            <a:off x="5570479" y="2325743"/>
            <a:ext cx="6408261" cy="2320917"/>
            <a:chOff x="5570479" y="2325743"/>
            <a:chExt cx="6408261" cy="2320917"/>
          </a:xfrm>
        </p:grpSpPr>
        <p:sp>
          <p:nvSpPr>
            <p:cNvPr id="5" name="Freeform 77">
              <a:extLst>
                <a:ext uri="{FF2B5EF4-FFF2-40B4-BE49-F238E27FC236}">
                  <a16:creationId xmlns:a16="http://schemas.microsoft.com/office/drawing/2014/main" id="{7CCF48F8-1E1D-467B-9E38-40E9F0F9246F}"/>
                </a:ext>
              </a:extLst>
            </p:cNvPr>
            <p:cNvSpPr/>
            <p:nvPr/>
          </p:nvSpPr>
          <p:spPr bwMode="auto">
            <a:xfrm>
              <a:off x="6383341" y="3299732"/>
              <a:ext cx="71702" cy="61999"/>
            </a:xfrm>
            <a:custGeom>
              <a:avLst/>
              <a:gdLst>
                <a:gd name="T0" fmla="*/ 15 w 30"/>
                <a:gd name="T1" fmla="*/ 0 h 30"/>
                <a:gd name="T2" fmla="*/ 0 w 30"/>
                <a:gd name="T3" fmla="*/ 15 h 30"/>
                <a:gd name="T4" fmla="*/ 14 w 30"/>
                <a:gd name="T5" fmla="*/ 30 h 30"/>
                <a:gd name="T6" fmla="*/ 15 w 30"/>
                <a:gd name="T7" fmla="*/ 30 h 30"/>
                <a:gd name="T8" fmla="*/ 15 w 30"/>
                <a:gd name="T9" fmla="*/ 30 h 30"/>
                <a:gd name="T10" fmla="*/ 30 w 30"/>
                <a:gd name="T11" fmla="*/ 18 h 30"/>
                <a:gd name="T12" fmla="*/ 30 w 30"/>
                <a:gd name="T13" fmla="*/ 17 h 30"/>
                <a:gd name="T14" fmla="*/ 30 w 30"/>
                <a:gd name="T15" fmla="*/ 15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7" y="0"/>
                    <a:pt x="0" y="7"/>
                    <a:pt x="0" y="15"/>
                  </a:cubicBezTo>
                  <a:cubicBezTo>
                    <a:pt x="0" y="23"/>
                    <a:pt x="6" y="29"/>
                    <a:pt x="14" y="30"/>
                  </a:cubicBezTo>
                  <a:cubicBezTo>
                    <a:pt x="14" y="30"/>
                    <a:pt x="15" y="30"/>
                    <a:pt x="15" y="30"/>
                  </a:cubicBezTo>
                  <a:cubicBezTo>
                    <a:pt x="15" y="30"/>
                    <a:pt x="15" y="30"/>
                    <a:pt x="15" y="30"/>
                  </a:cubicBezTo>
                  <a:cubicBezTo>
                    <a:pt x="22" y="30"/>
                    <a:pt x="28" y="25"/>
                    <a:pt x="30" y="18"/>
                  </a:cubicBezTo>
                  <a:cubicBezTo>
                    <a:pt x="30" y="18"/>
                    <a:pt x="30" y="17"/>
                    <a:pt x="30" y="17"/>
                  </a:cubicBezTo>
                  <a:cubicBezTo>
                    <a:pt x="30" y="16"/>
                    <a:pt x="30" y="16"/>
                    <a:pt x="30" y="15"/>
                  </a:cubicBezTo>
                  <a:cubicBezTo>
                    <a:pt x="30" y="7"/>
                    <a:pt x="24" y="0"/>
                    <a:pt x="15"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 name="Freeform 78">
              <a:extLst>
                <a:ext uri="{FF2B5EF4-FFF2-40B4-BE49-F238E27FC236}">
                  <a16:creationId xmlns:a16="http://schemas.microsoft.com/office/drawing/2014/main" id="{FD738395-06AE-4897-A15B-9A92230AF571}"/>
                </a:ext>
              </a:extLst>
            </p:cNvPr>
            <p:cNvSpPr/>
            <p:nvPr/>
          </p:nvSpPr>
          <p:spPr bwMode="auto">
            <a:xfrm>
              <a:off x="6873547" y="3067687"/>
              <a:ext cx="71702" cy="61999"/>
            </a:xfrm>
            <a:custGeom>
              <a:avLst/>
              <a:gdLst>
                <a:gd name="T0" fmla="*/ 15 w 30"/>
                <a:gd name="T1" fmla="*/ 0 h 30"/>
                <a:gd name="T2" fmla="*/ 0 w 30"/>
                <a:gd name="T3" fmla="*/ 15 h 30"/>
                <a:gd name="T4" fmla="*/ 12 w 30"/>
                <a:gd name="T5" fmla="*/ 30 h 30"/>
                <a:gd name="T6" fmla="*/ 14 w 30"/>
                <a:gd name="T7" fmla="*/ 30 h 30"/>
                <a:gd name="T8" fmla="*/ 15 w 30"/>
                <a:gd name="T9" fmla="*/ 30 h 30"/>
                <a:gd name="T10" fmla="*/ 30 w 30"/>
                <a:gd name="T11" fmla="*/ 15 h 30"/>
                <a:gd name="T12" fmla="*/ 29 w 30"/>
                <a:gd name="T13" fmla="*/ 11 h 30"/>
                <a:gd name="T14" fmla="*/ 29 w 30"/>
                <a:gd name="T15" fmla="*/ 9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6" y="0"/>
                    <a:pt x="0" y="7"/>
                    <a:pt x="0" y="15"/>
                  </a:cubicBezTo>
                  <a:cubicBezTo>
                    <a:pt x="0" y="22"/>
                    <a:pt x="5" y="28"/>
                    <a:pt x="12" y="30"/>
                  </a:cubicBezTo>
                  <a:cubicBezTo>
                    <a:pt x="12" y="30"/>
                    <a:pt x="13" y="30"/>
                    <a:pt x="14" y="30"/>
                  </a:cubicBezTo>
                  <a:cubicBezTo>
                    <a:pt x="14" y="30"/>
                    <a:pt x="14" y="30"/>
                    <a:pt x="15" y="30"/>
                  </a:cubicBezTo>
                  <a:cubicBezTo>
                    <a:pt x="23" y="30"/>
                    <a:pt x="30" y="23"/>
                    <a:pt x="30" y="15"/>
                  </a:cubicBezTo>
                  <a:cubicBezTo>
                    <a:pt x="30" y="13"/>
                    <a:pt x="30" y="12"/>
                    <a:pt x="29" y="11"/>
                  </a:cubicBezTo>
                  <a:cubicBezTo>
                    <a:pt x="29" y="10"/>
                    <a:pt x="29" y="9"/>
                    <a:pt x="29" y="9"/>
                  </a:cubicBezTo>
                  <a:cubicBezTo>
                    <a:pt x="26" y="4"/>
                    <a:pt x="21" y="0"/>
                    <a:pt x="15"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 name="Freeform 79">
              <a:extLst>
                <a:ext uri="{FF2B5EF4-FFF2-40B4-BE49-F238E27FC236}">
                  <a16:creationId xmlns:a16="http://schemas.microsoft.com/office/drawing/2014/main" id="{B6DCC8C0-4FDE-424B-A3AD-E6F67DD4C209}"/>
                </a:ext>
              </a:extLst>
            </p:cNvPr>
            <p:cNvSpPr/>
            <p:nvPr/>
          </p:nvSpPr>
          <p:spPr bwMode="auto">
            <a:xfrm>
              <a:off x="7044288" y="3288903"/>
              <a:ext cx="73723" cy="61999"/>
            </a:xfrm>
            <a:custGeom>
              <a:avLst/>
              <a:gdLst>
                <a:gd name="T0" fmla="*/ 16 w 31"/>
                <a:gd name="T1" fmla="*/ 0 h 30"/>
                <a:gd name="T2" fmla="*/ 0 w 31"/>
                <a:gd name="T3" fmla="*/ 15 h 30"/>
                <a:gd name="T4" fmla="*/ 13 w 31"/>
                <a:gd name="T5" fmla="*/ 30 h 30"/>
                <a:gd name="T6" fmla="*/ 15 w 31"/>
                <a:gd name="T7" fmla="*/ 30 h 30"/>
                <a:gd name="T8" fmla="*/ 16 w 31"/>
                <a:gd name="T9" fmla="*/ 30 h 30"/>
                <a:gd name="T10" fmla="*/ 25 w 31"/>
                <a:gd name="T11" fmla="*/ 26 h 30"/>
                <a:gd name="T12" fmla="*/ 27 w 31"/>
                <a:gd name="T13" fmla="*/ 25 h 30"/>
                <a:gd name="T14" fmla="*/ 31 w 31"/>
                <a:gd name="T15" fmla="*/ 15 h 30"/>
                <a:gd name="T16" fmla="*/ 16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6" y="0"/>
                  </a:moveTo>
                  <a:cubicBezTo>
                    <a:pt x="7" y="0"/>
                    <a:pt x="0" y="7"/>
                    <a:pt x="0" y="15"/>
                  </a:cubicBezTo>
                  <a:cubicBezTo>
                    <a:pt x="0" y="23"/>
                    <a:pt x="6" y="29"/>
                    <a:pt x="13" y="30"/>
                  </a:cubicBezTo>
                  <a:cubicBezTo>
                    <a:pt x="14" y="30"/>
                    <a:pt x="14" y="30"/>
                    <a:pt x="15" y="30"/>
                  </a:cubicBezTo>
                  <a:cubicBezTo>
                    <a:pt x="15" y="30"/>
                    <a:pt x="15" y="30"/>
                    <a:pt x="16" y="30"/>
                  </a:cubicBezTo>
                  <a:cubicBezTo>
                    <a:pt x="19" y="30"/>
                    <a:pt x="23" y="29"/>
                    <a:pt x="25" y="26"/>
                  </a:cubicBezTo>
                  <a:cubicBezTo>
                    <a:pt x="26" y="26"/>
                    <a:pt x="26" y="26"/>
                    <a:pt x="27" y="25"/>
                  </a:cubicBezTo>
                  <a:cubicBezTo>
                    <a:pt x="29" y="23"/>
                    <a:pt x="31" y="19"/>
                    <a:pt x="31" y="15"/>
                  </a:cubicBezTo>
                  <a:cubicBezTo>
                    <a:pt x="31" y="7"/>
                    <a:pt x="24" y="0"/>
                    <a:pt x="16"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 name="Freeform 80">
              <a:extLst>
                <a:ext uri="{FF2B5EF4-FFF2-40B4-BE49-F238E27FC236}">
                  <a16:creationId xmlns:a16="http://schemas.microsoft.com/office/drawing/2014/main" id="{4246474A-DD08-4A9F-B6F1-C7FDA3E805C5}"/>
                </a:ext>
              </a:extLst>
            </p:cNvPr>
            <p:cNvSpPr/>
            <p:nvPr/>
          </p:nvSpPr>
          <p:spPr bwMode="auto">
            <a:xfrm>
              <a:off x="5570479" y="3534870"/>
              <a:ext cx="74732" cy="61999"/>
            </a:xfrm>
            <a:custGeom>
              <a:avLst/>
              <a:gdLst>
                <a:gd name="T0" fmla="*/ 15 w 31"/>
                <a:gd name="T1" fmla="*/ 0 h 30"/>
                <a:gd name="T2" fmla="*/ 0 w 31"/>
                <a:gd name="T3" fmla="*/ 15 h 30"/>
                <a:gd name="T4" fmla="*/ 15 w 31"/>
                <a:gd name="T5" fmla="*/ 30 h 30"/>
                <a:gd name="T6" fmla="*/ 30 w 31"/>
                <a:gd name="T7" fmla="*/ 17 h 30"/>
                <a:gd name="T8" fmla="*/ 31 w 31"/>
                <a:gd name="T9" fmla="*/ 15 h 30"/>
                <a:gd name="T10" fmla="*/ 31 w 31"/>
                <a:gd name="T11" fmla="*/ 15 h 30"/>
                <a:gd name="T12" fmla="*/ 30 w 31"/>
                <a:gd name="T13" fmla="*/ 13 h 30"/>
                <a:gd name="T14" fmla="*/ 30 w 31"/>
                <a:gd name="T15" fmla="*/ 11 h 30"/>
                <a:gd name="T16" fmla="*/ 15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5" y="0"/>
                  </a:moveTo>
                  <a:cubicBezTo>
                    <a:pt x="7" y="0"/>
                    <a:pt x="0" y="7"/>
                    <a:pt x="0" y="15"/>
                  </a:cubicBezTo>
                  <a:cubicBezTo>
                    <a:pt x="0" y="24"/>
                    <a:pt x="7" y="30"/>
                    <a:pt x="15" y="30"/>
                  </a:cubicBezTo>
                  <a:cubicBezTo>
                    <a:pt x="23" y="30"/>
                    <a:pt x="30" y="25"/>
                    <a:pt x="30" y="17"/>
                  </a:cubicBezTo>
                  <a:cubicBezTo>
                    <a:pt x="31" y="17"/>
                    <a:pt x="31" y="16"/>
                    <a:pt x="31" y="15"/>
                  </a:cubicBezTo>
                  <a:cubicBezTo>
                    <a:pt x="31" y="15"/>
                    <a:pt x="31" y="15"/>
                    <a:pt x="31" y="15"/>
                  </a:cubicBezTo>
                  <a:cubicBezTo>
                    <a:pt x="31" y="15"/>
                    <a:pt x="30" y="14"/>
                    <a:pt x="30" y="13"/>
                  </a:cubicBezTo>
                  <a:cubicBezTo>
                    <a:pt x="30" y="13"/>
                    <a:pt x="30" y="12"/>
                    <a:pt x="30" y="11"/>
                  </a:cubicBezTo>
                  <a:cubicBezTo>
                    <a:pt x="28" y="5"/>
                    <a:pt x="22" y="0"/>
                    <a:pt x="15"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 name="Freeform 81">
              <a:extLst>
                <a:ext uri="{FF2B5EF4-FFF2-40B4-BE49-F238E27FC236}">
                  <a16:creationId xmlns:a16="http://schemas.microsoft.com/office/drawing/2014/main" id="{5FD1F190-BD81-4A2D-B6FD-16187572D3ED}"/>
                </a:ext>
              </a:extLst>
            </p:cNvPr>
            <p:cNvSpPr/>
            <p:nvPr/>
          </p:nvSpPr>
          <p:spPr bwMode="auto">
            <a:xfrm>
              <a:off x="6370816" y="3570786"/>
              <a:ext cx="71702" cy="62872"/>
            </a:xfrm>
            <a:custGeom>
              <a:avLst/>
              <a:gdLst>
                <a:gd name="T0" fmla="*/ 15 w 30"/>
                <a:gd name="T1" fmla="*/ 0 h 30"/>
                <a:gd name="T2" fmla="*/ 0 w 30"/>
                <a:gd name="T3" fmla="*/ 12 h 30"/>
                <a:gd name="T4" fmla="*/ 0 w 30"/>
                <a:gd name="T5" fmla="*/ 14 h 30"/>
                <a:gd name="T6" fmla="*/ 0 w 30"/>
                <a:gd name="T7" fmla="*/ 15 h 30"/>
                <a:gd name="T8" fmla="*/ 7 w 30"/>
                <a:gd name="T9" fmla="*/ 28 h 30"/>
                <a:gd name="T10" fmla="*/ 9 w 30"/>
                <a:gd name="T11" fmla="*/ 29 h 30"/>
                <a:gd name="T12" fmla="*/ 15 w 30"/>
                <a:gd name="T13" fmla="*/ 30 h 30"/>
                <a:gd name="T14" fmla="*/ 17 w 30"/>
                <a:gd name="T15" fmla="*/ 30 h 30"/>
                <a:gd name="T16" fmla="*/ 18 w 30"/>
                <a:gd name="T17" fmla="*/ 30 h 30"/>
                <a:gd name="T18" fmla="*/ 26 w 30"/>
                <a:gd name="T19" fmla="*/ 25 h 30"/>
                <a:gd name="T20" fmla="*/ 27 w 30"/>
                <a:gd name="T21" fmla="*/ 23 h 30"/>
                <a:gd name="T22" fmla="*/ 30 w 30"/>
                <a:gd name="T23" fmla="*/ 15 h 30"/>
                <a:gd name="T24" fmla="*/ 30 w 30"/>
                <a:gd name="T25" fmla="*/ 15 h 30"/>
                <a:gd name="T26" fmla="*/ 30 w 30"/>
                <a:gd name="T27" fmla="*/ 13 h 30"/>
                <a:gd name="T28" fmla="*/ 18 w 30"/>
                <a:gd name="T29" fmla="*/ 0 h 30"/>
                <a:gd name="T30" fmla="*/ 17 w 30"/>
                <a:gd name="T31" fmla="*/ 0 h 30"/>
                <a:gd name="T32" fmla="*/ 15 w 30"/>
                <a:gd name="T3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30">
                  <a:moveTo>
                    <a:pt x="15" y="0"/>
                  </a:moveTo>
                  <a:cubicBezTo>
                    <a:pt x="8" y="0"/>
                    <a:pt x="2" y="5"/>
                    <a:pt x="0" y="12"/>
                  </a:cubicBezTo>
                  <a:cubicBezTo>
                    <a:pt x="0" y="12"/>
                    <a:pt x="0" y="13"/>
                    <a:pt x="0" y="14"/>
                  </a:cubicBezTo>
                  <a:cubicBezTo>
                    <a:pt x="0" y="14"/>
                    <a:pt x="0" y="14"/>
                    <a:pt x="0" y="15"/>
                  </a:cubicBezTo>
                  <a:cubicBezTo>
                    <a:pt x="0" y="20"/>
                    <a:pt x="3" y="25"/>
                    <a:pt x="7" y="28"/>
                  </a:cubicBezTo>
                  <a:cubicBezTo>
                    <a:pt x="8" y="28"/>
                    <a:pt x="8" y="28"/>
                    <a:pt x="9" y="29"/>
                  </a:cubicBezTo>
                  <a:cubicBezTo>
                    <a:pt x="11" y="29"/>
                    <a:pt x="13" y="30"/>
                    <a:pt x="15" y="30"/>
                  </a:cubicBezTo>
                  <a:cubicBezTo>
                    <a:pt x="16" y="30"/>
                    <a:pt x="16" y="30"/>
                    <a:pt x="17" y="30"/>
                  </a:cubicBezTo>
                  <a:cubicBezTo>
                    <a:pt x="17" y="30"/>
                    <a:pt x="18" y="30"/>
                    <a:pt x="18" y="30"/>
                  </a:cubicBezTo>
                  <a:cubicBezTo>
                    <a:pt x="21" y="29"/>
                    <a:pt x="24" y="27"/>
                    <a:pt x="26" y="25"/>
                  </a:cubicBezTo>
                  <a:cubicBezTo>
                    <a:pt x="27" y="24"/>
                    <a:pt x="27" y="24"/>
                    <a:pt x="27" y="23"/>
                  </a:cubicBezTo>
                  <a:cubicBezTo>
                    <a:pt x="29" y="21"/>
                    <a:pt x="30" y="18"/>
                    <a:pt x="30" y="15"/>
                  </a:cubicBezTo>
                  <a:cubicBezTo>
                    <a:pt x="30" y="15"/>
                    <a:pt x="30" y="15"/>
                    <a:pt x="30" y="15"/>
                  </a:cubicBezTo>
                  <a:cubicBezTo>
                    <a:pt x="30" y="14"/>
                    <a:pt x="30" y="14"/>
                    <a:pt x="30" y="13"/>
                  </a:cubicBezTo>
                  <a:cubicBezTo>
                    <a:pt x="29" y="7"/>
                    <a:pt x="24" y="1"/>
                    <a:pt x="18" y="0"/>
                  </a:cubicBezTo>
                  <a:cubicBezTo>
                    <a:pt x="18" y="0"/>
                    <a:pt x="17" y="0"/>
                    <a:pt x="17" y="0"/>
                  </a:cubicBezTo>
                  <a:cubicBezTo>
                    <a:pt x="16" y="0"/>
                    <a:pt x="16" y="0"/>
                    <a:pt x="15"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Freeform 82">
              <a:extLst>
                <a:ext uri="{FF2B5EF4-FFF2-40B4-BE49-F238E27FC236}">
                  <a16:creationId xmlns:a16="http://schemas.microsoft.com/office/drawing/2014/main" id="{A3CB54BA-A07B-490C-B7C0-CFD581CF0D06}"/>
                </a:ext>
              </a:extLst>
            </p:cNvPr>
            <p:cNvSpPr/>
            <p:nvPr/>
          </p:nvSpPr>
          <p:spPr bwMode="auto">
            <a:xfrm>
              <a:off x="7225994" y="4118075"/>
              <a:ext cx="71702" cy="61999"/>
            </a:xfrm>
            <a:custGeom>
              <a:avLst/>
              <a:gdLst>
                <a:gd name="T0" fmla="*/ 15 w 30"/>
                <a:gd name="T1" fmla="*/ 0 h 30"/>
                <a:gd name="T2" fmla="*/ 15 w 30"/>
                <a:gd name="T3" fmla="*/ 0 h 30"/>
                <a:gd name="T4" fmla="*/ 10 w 30"/>
                <a:gd name="T5" fmla="*/ 1 h 30"/>
                <a:gd name="T6" fmla="*/ 8 w 30"/>
                <a:gd name="T7" fmla="*/ 2 h 30"/>
                <a:gd name="T8" fmla="*/ 3 w 30"/>
                <a:gd name="T9" fmla="*/ 6 h 30"/>
                <a:gd name="T10" fmla="*/ 2 w 30"/>
                <a:gd name="T11" fmla="*/ 8 h 30"/>
                <a:gd name="T12" fmla="*/ 0 w 30"/>
                <a:gd name="T13" fmla="*/ 12 h 30"/>
                <a:gd name="T14" fmla="*/ 0 w 30"/>
                <a:gd name="T15" fmla="*/ 14 h 30"/>
                <a:gd name="T16" fmla="*/ 0 w 30"/>
                <a:gd name="T17" fmla="*/ 15 h 30"/>
                <a:gd name="T18" fmla="*/ 15 w 30"/>
                <a:gd name="T19" fmla="*/ 30 h 30"/>
                <a:gd name="T20" fmla="*/ 20 w 30"/>
                <a:gd name="T21" fmla="*/ 29 h 30"/>
                <a:gd name="T22" fmla="*/ 22 w 30"/>
                <a:gd name="T23" fmla="*/ 29 h 30"/>
                <a:gd name="T24" fmla="*/ 30 w 30"/>
                <a:gd name="T25" fmla="*/ 16 h 30"/>
                <a:gd name="T26" fmla="*/ 30 w 30"/>
                <a:gd name="T27" fmla="*/ 15 h 30"/>
                <a:gd name="T28" fmla="*/ 30 w 30"/>
                <a:gd name="T29" fmla="*/ 14 h 30"/>
                <a:gd name="T30" fmla="*/ 29 w 30"/>
                <a:gd name="T31" fmla="*/ 8 h 30"/>
                <a:gd name="T32" fmla="*/ 28 w 30"/>
                <a:gd name="T33" fmla="*/ 6 h 30"/>
                <a:gd name="T34" fmla="*/ 23 w 30"/>
                <a:gd name="T35" fmla="*/ 2 h 30"/>
                <a:gd name="T36" fmla="*/ 21 w 30"/>
                <a:gd name="T37" fmla="*/ 1 h 30"/>
                <a:gd name="T38" fmla="*/ 16 w 30"/>
                <a:gd name="T39" fmla="*/ 0 h 30"/>
                <a:gd name="T40" fmla="*/ 15 w 30"/>
                <a:gd name="T4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30">
                  <a:moveTo>
                    <a:pt x="15" y="0"/>
                  </a:moveTo>
                  <a:cubicBezTo>
                    <a:pt x="15" y="0"/>
                    <a:pt x="15" y="0"/>
                    <a:pt x="15" y="0"/>
                  </a:cubicBezTo>
                  <a:cubicBezTo>
                    <a:pt x="13" y="0"/>
                    <a:pt x="12" y="0"/>
                    <a:pt x="10" y="1"/>
                  </a:cubicBezTo>
                  <a:cubicBezTo>
                    <a:pt x="10" y="1"/>
                    <a:pt x="9" y="1"/>
                    <a:pt x="8" y="2"/>
                  </a:cubicBezTo>
                  <a:cubicBezTo>
                    <a:pt x="6" y="3"/>
                    <a:pt x="4" y="4"/>
                    <a:pt x="3" y="6"/>
                  </a:cubicBezTo>
                  <a:cubicBezTo>
                    <a:pt x="2" y="7"/>
                    <a:pt x="2" y="8"/>
                    <a:pt x="2" y="8"/>
                  </a:cubicBezTo>
                  <a:cubicBezTo>
                    <a:pt x="1" y="9"/>
                    <a:pt x="1" y="11"/>
                    <a:pt x="0" y="12"/>
                  </a:cubicBezTo>
                  <a:cubicBezTo>
                    <a:pt x="0" y="13"/>
                    <a:pt x="0" y="13"/>
                    <a:pt x="0" y="14"/>
                  </a:cubicBezTo>
                  <a:cubicBezTo>
                    <a:pt x="0" y="14"/>
                    <a:pt x="0" y="15"/>
                    <a:pt x="0" y="15"/>
                  </a:cubicBezTo>
                  <a:cubicBezTo>
                    <a:pt x="0" y="23"/>
                    <a:pt x="7" y="30"/>
                    <a:pt x="15" y="30"/>
                  </a:cubicBezTo>
                  <a:cubicBezTo>
                    <a:pt x="17" y="30"/>
                    <a:pt x="18" y="30"/>
                    <a:pt x="20" y="29"/>
                  </a:cubicBezTo>
                  <a:cubicBezTo>
                    <a:pt x="21" y="29"/>
                    <a:pt x="21" y="29"/>
                    <a:pt x="22" y="29"/>
                  </a:cubicBezTo>
                  <a:cubicBezTo>
                    <a:pt x="26" y="26"/>
                    <a:pt x="30" y="22"/>
                    <a:pt x="30" y="16"/>
                  </a:cubicBezTo>
                  <a:cubicBezTo>
                    <a:pt x="30" y="16"/>
                    <a:pt x="30" y="16"/>
                    <a:pt x="30" y="15"/>
                  </a:cubicBezTo>
                  <a:cubicBezTo>
                    <a:pt x="30" y="15"/>
                    <a:pt x="30" y="15"/>
                    <a:pt x="30" y="14"/>
                  </a:cubicBezTo>
                  <a:cubicBezTo>
                    <a:pt x="30" y="12"/>
                    <a:pt x="29" y="10"/>
                    <a:pt x="29" y="8"/>
                  </a:cubicBezTo>
                  <a:cubicBezTo>
                    <a:pt x="28" y="8"/>
                    <a:pt x="28" y="7"/>
                    <a:pt x="28" y="6"/>
                  </a:cubicBezTo>
                  <a:cubicBezTo>
                    <a:pt x="26" y="5"/>
                    <a:pt x="25" y="3"/>
                    <a:pt x="23" y="2"/>
                  </a:cubicBezTo>
                  <a:cubicBezTo>
                    <a:pt x="22" y="2"/>
                    <a:pt x="22" y="1"/>
                    <a:pt x="21" y="1"/>
                  </a:cubicBezTo>
                  <a:cubicBezTo>
                    <a:pt x="20" y="1"/>
                    <a:pt x="18" y="0"/>
                    <a:pt x="16" y="0"/>
                  </a:cubicBezTo>
                  <a:cubicBezTo>
                    <a:pt x="16" y="0"/>
                    <a:pt x="16" y="0"/>
                    <a:pt x="15"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 name="Freeform 83">
              <a:extLst>
                <a:ext uri="{FF2B5EF4-FFF2-40B4-BE49-F238E27FC236}">
                  <a16:creationId xmlns:a16="http://schemas.microsoft.com/office/drawing/2014/main" id="{2AA33771-C992-457E-BD1E-1723B78A170F}"/>
                </a:ext>
              </a:extLst>
            </p:cNvPr>
            <p:cNvSpPr/>
            <p:nvPr/>
          </p:nvSpPr>
          <p:spPr bwMode="auto">
            <a:xfrm>
              <a:off x="7555183" y="4269142"/>
              <a:ext cx="71702" cy="64619"/>
            </a:xfrm>
            <a:custGeom>
              <a:avLst/>
              <a:gdLst>
                <a:gd name="T0" fmla="*/ 15 w 30"/>
                <a:gd name="T1" fmla="*/ 0 h 31"/>
                <a:gd name="T2" fmla="*/ 7 w 30"/>
                <a:gd name="T3" fmla="*/ 3 h 31"/>
                <a:gd name="T4" fmla="*/ 6 w 30"/>
                <a:gd name="T5" fmla="*/ 4 h 31"/>
                <a:gd name="T6" fmla="*/ 2 w 30"/>
                <a:gd name="T7" fmla="*/ 8 h 31"/>
                <a:gd name="T8" fmla="*/ 2 w 30"/>
                <a:gd name="T9" fmla="*/ 9 h 31"/>
                <a:gd name="T10" fmla="*/ 0 w 30"/>
                <a:gd name="T11" fmla="*/ 13 h 31"/>
                <a:gd name="T12" fmla="*/ 0 w 30"/>
                <a:gd name="T13" fmla="*/ 14 h 31"/>
                <a:gd name="T14" fmla="*/ 0 w 30"/>
                <a:gd name="T15" fmla="*/ 16 h 31"/>
                <a:gd name="T16" fmla="*/ 11 w 30"/>
                <a:gd name="T17" fmla="*/ 30 h 31"/>
                <a:gd name="T18" fmla="*/ 13 w 30"/>
                <a:gd name="T19" fmla="*/ 30 h 31"/>
                <a:gd name="T20" fmla="*/ 15 w 30"/>
                <a:gd name="T21" fmla="*/ 31 h 31"/>
                <a:gd name="T22" fmla="*/ 30 w 30"/>
                <a:gd name="T23" fmla="*/ 16 h 31"/>
                <a:gd name="T24" fmla="*/ 15 w 30"/>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1">
                  <a:moveTo>
                    <a:pt x="15" y="0"/>
                  </a:moveTo>
                  <a:cubicBezTo>
                    <a:pt x="12" y="0"/>
                    <a:pt x="9" y="1"/>
                    <a:pt x="7" y="3"/>
                  </a:cubicBezTo>
                  <a:cubicBezTo>
                    <a:pt x="7" y="3"/>
                    <a:pt x="6" y="4"/>
                    <a:pt x="6" y="4"/>
                  </a:cubicBezTo>
                  <a:cubicBezTo>
                    <a:pt x="4" y="5"/>
                    <a:pt x="3" y="6"/>
                    <a:pt x="2" y="8"/>
                  </a:cubicBezTo>
                  <a:cubicBezTo>
                    <a:pt x="2" y="8"/>
                    <a:pt x="2" y="9"/>
                    <a:pt x="2" y="9"/>
                  </a:cubicBezTo>
                  <a:cubicBezTo>
                    <a:pt x="1" y="10"/>
                    <a:pt x="1" y="11"/>
                    <a:pt x="0" y="13"/>
                  </a:cubicBezTo>
                  <a:cubicBezTo>
                    <a:pt x="0" y="13"/>
                    <a:pt x="0" y="14"/>
                    <a:pt x="0" y="14"/>
                  </a:cubicBezTo>
                  <a:cubicBezTo>
                    <a:pt x="0" y="15"/>
                    <a:pt x="0" y="15"/>
                    <a:pt x="0" y="16"/>
                  </a:cubicBezTo>
                  <a:cubicBezTo>
                    <a:pt x="0" y="22"/>
                    <a:pt x="5" y="28"/>
                    <a:pt x="11" y="30"/>
                  </a:cubicBezTo>
                  <a:cubicBezTo>
                    <a:pt x="11" y="30"/>
                    <a:pt x="12" y="30"/>
                    <a:pt x="13" y="30"/>
                  </a:cubicBezTo>
                  <a:cubicBezTo>
                    <a:pt x="13" y="31"/>
                    <a:pt x="14" y="31"/>
                    <a:pt x="15" y="31"/>
                  </a:cubicBezTo>
                  <a:cubicBezTo>
                    <a:pt x="24" y="31"/>
                    <a:pt x="30" y="24"/>
                    <a:pt x="30" y="16"/>
                  </a:cubicBezTo>
                  <a:cubicBezTo>
                    <a:pt x="30" y="7"/>
                    <a:pt x="24" y="0"/>
                    <a:pt x="15"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 name="Freeform 84">
              <a:extLst>
                <a:ext uri="{FF2B5EF4-FFF2-40B4-BE49-F238E27FC236}">
                  <a16:creationId xmlns:a16="http://schemas.microsoft.com/office/drawing/2014/main" id="{9D5DC25E-7956-4405-80A9-3E790B4A7F9B}"/>
                </a:ext>
              </a:extLst>
            </p:cNvPr>
            <p:cNvSpPr/>
            <p:nvPr/>
          </p:nvSpPr>
          <p:spPr bwMode="auto">
            <a:xfrm>
              <a:off x="7657162" y="4000506"/>
              <a:ext cx="71702" cy="61999"/>
            </a:xfrm>
            <a:custGeom>
              <a:avLst/>
              <a:gdLst>
                <a:gd name="T0" fmla="*/ 15 w 30"/>
                <a:gd name="T1" fmla="*/ 0 h 30"/>
                <a:gd name="T2" fmla="*/ 13 w 30"/>
                <a:gd name="T3" fmla="*/ 0 h 30"/>
                <a:gd name="T4" fmla="*/ 11 w 30"/>
                <a:gd name="T5" fmla="*/ 0 h 30"/>
                <a:gd name="T6" fmla="*/ 0 w 30"/>
                <a:gd name="T7" fmla="*/ 15 h 30"/>
                <a:gd name="T8" fmla="*/ 2 w 30"/>
                <a:gd name="T9" fmla="*/ 23 h 30"/>
                <a:gd name="T10" fmla="*/ 4 w 30"/>
                <a:gd name="T11" fmla="*/ 24 h 30"/>
                <a:gd name="T12" fmla="*/ 15 w 30"/>
                <a:gd name="T13" fmla="*/ 30 h 30"/>
                <a:gd name="T14" fmla="*/ 30 w 30"/>
                <a:gd name="T15" fmla="*/ 19 h 30"/>
                <a:gd name="T16" fmla="*/ 30 w 30"/>
                <a:gd name="T17" fmla="*/ 17 h 30"/>
                <a:gd name="T18" fmla="*/ 30 w 30"/>
                <a:gd name="T19" fmla="*/ 15 h 30"/>
                <a:gd name="T20" fmla="*/ 22 w 30"/>
                <a:gd name="T21" fmla="*/ 1 h 30"/>
                <a:gd name="T22" fmla="*/ 21 w 30"/>
                <a:gd name="T23" fmla="*/ 1 h 30"/>
                <a:gd name="T24" fmla="*/ 15 w 30"/>
                <a:gd name="T2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0">
                  <a:moveTo>
                    <a:pt x="15" y="0"/>
                  </a:moveTo>
                  <a:cubicBezTo>
                    <a:pt x="14" y="0"/>
                    <a:pt x="14" y="0"/>
                    <a:pt x="13" y="0"/>
                  </a:cubicBezTo>
                  <a:cubicBezTo>
                    <a:pt x="12" y="0"/>
                    <a:pt x="12" y="0"/>
                    <a:pt x="11" y="0"/>
                  </a:cubicBezTo>
                  <a:cubicBezTo>
                    <a:pt x="5" y="2"/>
                    <a:pt x="0" y="8"/>
                    <a:pt x="0" y="15"/>
                  </a:cubicBezTo>
                  <a:cubicBezTo>
                    <a:pt x="0" y="18"/>
                    <a:pt x="1" y="20"/>
                    <a:pt x="2" y="23"/>
                  </a:cubicBezTo>
                  <a:cubicBezTo>
                    <a:pt x="3" y="23"/>
                    <a:pt x="3" y="24"/>
                    <a:pt x="4" y="24"/>
                  </a:cubicBezTo>
                  <a:cubicBezTo>
                    <a:pt x="6" y="28"/>
                    <a:pt x="11" y="30"/>
                    <a:pt x="15" y="30"/>
                  </a:cubicBezTo>
                  <a:cubicBezTo>
                    <a:pt x="22" y="30"/>
                    <a:pt x="28" y="25"/>
                    <a:pt x="30" y="19"/>
                  </a:cubicBezTo>
                  <a:cubicBezTo>
                    <a:pt x="30" y="18"/>
                    <a:pt x="30" y="17"/>
                    <a:pt x="30" y="17"/>
                  </a:cubicBezTo>
                  <a:cubicBezTo>
                    <a:pt x="30" y="16"/>
                    <a:pt x="30" y="15"/>
                    <a:pt x="30" y="15"/>
                  </a:cubicBezTo>
                  <a:cubicBezTo>
                    <a:pt x="30" y="9"/>
                    <a:pt x="27" y="4"/>
                    <a:pt x="22" y="1"/>
                  </a:cubicBezTo>
                  <a:cubicBezTo>
                    <a:pt x="22" y="1"/>
                    <a:pt x="21" y="1"/>
                    <a:pt x="21" y="1"/>
                  </a:cubicBezTo>
                  <a:cubicBezTo>
                    <a:pt x="19" y="0"/>
                    <a:pt x="17" y="0"/>
                    <a:pt x="15"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 name="Freeform 85">
              <a:extLst>
                <a:ext uri="{FF2B5EF4-FFF2-40B4-BE49-F238E27FC236}">
                  <a16:creationId xmlns:a16="http://schemas.microsoft.com/office/drawing/2014/main" id="{9296344E-3C85-490D-9661-C1A5EE3E2CF2}"/>
                </a:ext>
              </a:extLst>
            </p:cNvPr>
            <p:cNvSpPr/>
            <p:nvPr/>
          </p:nvSpPr>
          <p:spPr bwMode="auto">
            <a:xfrm>
              <a:off x="7394167" y="3909909"/>
              <a:ext cx="71702" cy="63746"/>
            </a:xfrm>
            <a:custGeom>
              <a:avLst/>
              <a:gdLst>
                <a:gd name="T0" fmla="*/ 15 w 30"/>
                <a:gd name="T1" fmla="*/ 0 h 31"/>
                <a:gd name="T2" fmla="*/ 14 w 30"/>
                <a:gd name="T3" fmla="*/ 1 h 31"/>
                <a:gd name="T4" fmla="*/ 12 w 30"/>
                <a:gd name="T5" fmla="*/ 1 h 31"/>
                <a:gd name="T6" fmla="*/ 6 w 30"/>
                <a:gd name="T7" fmla="*/ 4 h 31"/>
                <a:gd name="T8" fmla="*/ 0 w 30"/>
                <a:gd name="T9" fmla="*/ 16 h 31"/>
                <a:gd name="T10" fmla="*/ 0 w 30"/>
                <a:gd name="T11" fmla="*/ 17 h 31"/>
                <a:gd name="T12" fmla="*/ 15 w 30"/>
                <a:gd name="T13" fmla="*/ 31 h 31"/>
                <a:gd name="T14" fmla="*/ 28 w 30"/>
                <a:gd name="T15" fmla="*/ 24 h 31"/>
                <a:gd name="T16" fmla="*/ 30 w 30"/>
                <a:gd name="T17" fmla="*/ 21 h 31"/>
                <a:gd name="T18" fmla="*/ 30 w 30"/>
                <a:gd name="T19" fmla="*/ 16 h 31"/>
                <a:gd name="T20" fmla="*/ 30 w 30"/>
                <a:gd name="T21" fmla="*/ 10 h 31"/>
                <a:gd name="T22" fmla="*/ 29 w 30"/>
                <a:gd name="T23" fmla="*/ 9 h 31"/>
                <a:gd name="T24" fmla="*/ 26 w 30"/>
                <a:gd name="T25" fmla="*/ 5 h 31"/>
                <a:gd name="T26" fmla="*/ 24 w 30"/>
                <a:gd name="T27" fmla="*/ 3 h 31"/>
                <a:gd name="T28" fmla="*/ 15 w 30"/>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31">
                  <a:moveTo>
                    <a:pt x="15" y="0"/>
                  </a:moveTo>
                  <a:cubicBezTo>
                    <a:pt x="15" y="0"/>
                    <a:pt x="14" y="1"/>
                    <a:pt x="14" y="1"/>
                  </a:cubicBezTo>
                  <a:cubicBezTo>
                    <a:pt x="13" y="1"/>
                    <a:pt x="12" y="1"/>
                    <a:pt x="12" y="1"/>
                  </a:cubicBezTo>
                  <a:cubicBezTo>
                    <a:pt x="10" y="1"/>
                    <a:pt x="7" y="3"/>
                    <a:pt x="6" y="4"/>
                  </a:cubicBezTo>
                  <a:cubicBezTo>
                    <a:pt x="2" y="7"/>
                    <a:pt x="0" y="11"/>
                    <a:pt x="0" y="16"/>
                  </a:cubicBezTo>
                  <a:cubicBezTo>
                    <a:pt x="0" y="16"/>
                    <a:pt x="0" y="16"/>
                    <a:pt x="0" y="17"/>
                  </a:cubicBezTo>
                  <a:cubicBezTo>
                    <a:pt x="1" y="24"/>
                    <a:pt x="7" y="31"/>
                    <a:pt x="15" y="31"/>
                  </a:cubicBezTo>
                  <a:cubicBezTo>
                    <a:pt x="21" y="31"/>
                    <a:pt x="26" y="28"/>
                    <a:pt x="28" y="24"/>
                  </a:cubicBezTo>
                  <a:cubicBezTo>
                    <a:pt x="29" y="23"/>
                    <a:pt x="29" y="22"/>
                    <a:pt x="30" y="21"/>
                  </a:cubicBezTo>
                  <a:cubicBezTo>
                    <a:pt x="30" y="19"/>
                    <a:pt x="30" y="17"/>
                    <a:pt x="30" y="16"/>
                  </a:cubicBezTo>
                  <a:cubicBezTo>
                    <a:pt x="30" y="14"/>
                    <a:pt x="30" y="12"/>
                    <a:pt x="30" y="10"/>
                  </a:cubicBezTo>
                  <a:cubicBezTo>
                    <a:pt x="29" y="10"/>
                    <a:pt x="29" y="9"/>
                    <a:pt x="29" y="9"/>
                  </a:cubicBezTo>
                  <a:cubicBezTo>
                    <a:pt x="28" y="7"/>
                    <a:pt x="27" y="6"/>
                    <a:pt x="26" y="5"/>
                  </a:cubicBezTo>
                  <a:cubicBezTo>
                    <a:pt x="26" y="5"/>
                    <a:pt x="25" y="4"/>
                    <a:pt x="24" y="3"/>
                  </a:cubicBezTo>
                  <a:cubicBezTo>
                    <a:pt x="22" y="2"/>
                    <a:pt x="19" y="0"/>
                    <a:pt x="15"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Freeform 86">
              <a:extLst>
                <a:ext uri="{FF2B5EF4-FFF2-40B4-BE49-F238E27FC236}">
                  <a16:creationId xmlns:a16="http://schemas.microsoft.com/office/drawing/2014/main" id="{E558D1BF-C2BA-47A5-B082-0BA81B90D9FC}"/>
                </a:ext>
              </a:extLst>
            </p:cNvPr>
            <p:cNvSpPr/>
            <p:nvPr/>
          </p:nvSpPr>
          <p:spPr bwMode="auto">
            <a:xfrm>
              <a:off x="7233844" y="3703551"/>
              <a:ext cx="59583" cy="54141"/>
            </a:xfrm>
            <a:custGeom>
              <a:avLst/>
              <a:gdLst>
                <a:gd name="T0" fmla="*/ 13 w 25"/>
                <a:gd name="T1" fmla="*/ 0 h 26"/>
                <a:gd name="T2" fmla="*/ 0 w 25"/>
                <a:gd name="T3" fmla="*/ 13 h 26"/>
                <a:gd name="T4" fmla="*/ 12 w 25"/>
                <a:gd name="T5" fmla="*/ 25 h 26"/>
                <a:gd name="T6" fmla="*/ 13 w 25"/>
                <a:gd name="T7" fmla="*/ 26 h 26"/>
                <a:gd name="T8" fmla="*/ 13 w 25"/>
                <a:gd name="T9" fmla="*/ 26 h 26"/>
                <a:gd name="T10" fmla="*/ 23 w 25"/>
                <a:gd name="T11" fmla="*/ 20 h 26"/>
                <a:gd name="T12" fmla="*/ 24 w 25"/>
                <a:gd name="T13" fmla="*/ 19 h 26"/>
                <a:gd name="T14" fmla="*/ 25 w 25"/>
                <a:gd name="T15" fmla="*/ 13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0" y="6"/>
                    <a:pt x="0" y="13"/>
                  </a:cubicBezTo>
                  <a:cubicBezTo>
                    <a:pt x="0" y="19"/>
                    <a:pt x="5" y="25"/>
                    <a:pt x="12" y="25"/>
                  </a:cubicBezTo>
                  <a:cubicBezTo>
                    <a:pt x="12" y="26"/>
                    <a:pt x="12" y="26"/>
                    <a:pt x="13" y="26"/>
                  </a:cubicBezTo>
                  <a:cubicBezTo>
                    <a:pt x="13" y="26"/>
                    <a:pt x="13" y="26"/>
                    <a:pt x="13" y="26"/>
                  </a:cubicBezTo>
                  <a:cubicBezTo>
                    <a:pt x="17" y="25"/>
                    <a:pt x="21" y="23"/>
                    <a:pt x="23" y="20"/>
                  </a:cubicBezTo>
                  <a:cubicBezTo>
                    <a:pt x="23" y="20"/>
                    <a:pt x="24" y="19"/>
                    <a:pt x="24" y="19"/>
                  </a:cubicBezTo>
                  <a:cubicBezTo>
                    <a:pt x="25" y="17"/>
                    <a:pt x="25" y="15"/>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5" name="Freeform 88">
              <a:extLst>
                <a:ext uri="{FF2B5EF4-FFF2-40B4-BE49-F238E27FC236}">
                  <a16:creationId xmlns:a16="http://schemas.microsoft.com/office/drawing/2014/main" id="{CF6A2AE6-E22B-4EB2-A3D8-D715E33730C6}"/>
                </a:ext>
              </a:extLst>
            </p:cNvPr>
            <p:cNvSpPr/>
            <p:nvPr/>
          </p:nvSpPr>
          <p:spPr bwMode="auto">
            <a:xfrm>
              <a:off x="7886234" y="2770732"/>
              <a:ext cx="62614" cy="54141"/>
            </a:xfrm>
            <a:custGeom>
              <a:avLst/>
              <a:gdLst>
                <a:gd name="T0" fmla="*/ 13 w 26"/>
                <a:gd name="T1" fmla="*/ 0 h 26"/>
                <a:gd name="T2" fmla="*/ 0 w 26"/>
                <a:gd name="T3" fmla="*/ 13 h 26"/>
                <a:gd name="T4" fmla="*/ 10 w 26"/>
                <a:gd name="T5" fmla="*/ 25 h 26"/>
                <a:gd name="T6" fmla="*/ 12 w 26"/>
                <a:gd name="T7" fmla="*/ 26 h 26"/>
                <a:gd name="T8" fmla="*/ 13 w 26"/>
                <a:gd name="T9" fmla="*/ 26 h 26"/>
                <a:gd name="T10" fmla="*/ 23 w 26"/>
                <a:gd name="T11" fmla="*/ 21 h 26"/>
                <a:gd name="T12" fmla="*/ 24 w 26"/>
                <a:gd name="T13" fmla="*/ 19 h 26"/>
                <a:gd name="T14" fmla="*/ 26 w 26"/>
                <a:gd name="T15" fmla="*/ 13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19"/>
                    <a:pt x="4" y="24"/>
                    <a:pt x="10" y="25"/>
                  </a:cubicBezTo>
                  <a:cubicBezTo>
                    <a:pt x="10" y="25"/>
                    <a:pt x="11" y="25"/>
                    <a:pt x="12" y="26"/>
                  </a:cubicBezTo>
                  <a:cubicBezTo>
                    <a:pt x="12" y="26"/>
                    <a:pt x="12" y="26"/>
                    <a:pt x="13" y="26"/>
                  </a:cubicBezTo>
                  <a:cubicBezTo>
                    <a:pt x="17" y="26"/>
                    <a:pt x="21" y="24"/>
                    <a:pt x="23" y="21"/>
                  </a:cubicBezTo>
                  <a:cubicBezTo>
                    <a:pt x="23" y="20"/>
                    <a:pt x="24" y="20"/>
                    <a:pt x="24" y="19"/>
                  </a:cubicBezTo>
                  <a:cubicBezTo>
                    <a:pt x="25" y="17"/>
                    <a:pt x="26" y="15"/>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6" name="Freeform 89">
              <a:extLst>
                <a:ext uri="{FF2B5EF4-FFF2-40B4-BE49-F238E27FC236}">
                  <a16:creationId xmlns:a16="http://schemas.microsoft.com/office/drawing/2014/main" id="{03BFDB93-B004-486D-909D-DA163117B875}"/>
                </a:ext>
              </a:extLst>
            </p:cNvPr>
            <p:cNvSpPr/>
            <p:nvPr/>
          </p:nvSpPr>
          <p:spPr bwMode="auto">
            <a:xfrm>
              <a:off x="8453993" y="2821781"/>
              <a:ext cx="59583" cy="54141"/>
            </a:xfrm>
            <a:custGeom>
              <a:avLst/>
              <a:gdLst>
                <a:gd name="T0" fmla="*/ 12 w 25"/>
                <a:gd name="T1" fmla="*/ 0 h 26"/>
                <a:gd name="T2" fmla="*/ 0 w 25"/>
                <a:gd name="T3" fmla="*/ 13 h 26"/>
                <a:gd name="T4" fmla="*/ 5 w 25"/>
                <a:gd name="T5" fmla="*/ 23 h 26"/>
                <a:gd name="T6" fmla="*/ 6 w 25"/>
                <a:gd name="T7" fmla="*/ 24 h 26"/>
                <a:gd name="T8" fmla="*/ 12 w 25"/>
                <a:gd name="T9" fmla="*/ 26 h 26"/>
                <a:gd name="T10" fmla="*/ 12 w 25"/>
                <a:gd name="T11" fmla="*/ 26 h 26"/>
                <a:gd name="T12" fmla="*/ 13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3"/>
                  </a:cubicBezTo>
                  <a:cubicBezTo>
                    <a:pt x="5" y="24"/>
                    <a:pt x="6" y="24"/>
                    <a:pt x="6" y="24"/>
                  </a:cubicBezTo>
                  <a:cubicBezTo>
                    <a:pt x="8" y="25"/>
                    <a:pt x="10" y="26"/>
                    <a:pt x="12" y="26"/>
                  </a:cubicBezTo>
                  <a:cubicBezTo>
                    <a:pt x="12" y="26"/>
                    <a:pt x="12" y="26"/>
                    <a:pt x="12" y="26"/>
                  </a:cubicBezTo>
                  <a:cubicBezTo>
                    <a:pt x="13" y="26"/>
                    <a:pt x="13" y="26"/>
                    <a:pt x="13" y="26"/>
                  </a:cubicBezTo>
                  <a:cubicBezTo>
                    <a:pt x="20"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7" name="Freeform 90">
              <a:extLst>
                <a:ext uri="{FF2B5EF4-FFF2-40B4-BE49-F238E27FC236}">
                  <a16:creationId xmlns:a16="http://schemas.microsoft.com/office/drawing/2014/main" id="{2D836737-A921-4526-9083-E718D384C3B9}"/>
                </a:ext>
              </a:extLst>
            </p:cNvPr>
            <p:cNvSpPr/>
            <p:nvPr/>
          </p:nvSpPr>
          <p:spPr bwMode="auto">
            <a:xfrm>
              <a:off x="8771825" y="2623096"/>
              <a:ext cx="62614" cy="52393"/>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16 w 26"/>
                <a:gd name="T11" fmla="*/ 25 h 25"/>
                <a:gd name="T12" fmla="*/ 17 w 26"/>
                <a:gd name="T13" fmla="*/ 24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1" y="25"/>
                    <a:pt x="13" y="25"/>
                  </a:cubicBezTo>
                  <a:cubicBezTo>
                    <a:pt x="14" y="25"/>
                    <a:pt x="15" y="25"/>
                    <a:pt x="16" y="25"/>
                  </a:cubicBezTo>
                  <a:cubicBezTo>
                    <a:pt x="16" y="24"/>
                    <a:pt x="17" y="24"/>
                    <a:pt x="17" y="24"/>
                  </a:cubicBezTo>
                  <a:cubicBezTo>
                    <a:pt x="22" y="22"/>
                    <a:pt x="26" y="18"/>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 name="Freeform 91">
              <a:extLst>
                <a:ext uri="{FF2B5EF4-FFF2-40B4-BE49-F238E27FC236}">
                  <a16:creationId xmlns:a16="http://schemas.microsoft.com/office/drawing/2014/main" id="{914931AC-6F65-4A3A-A898-A66C46DC0C40}"/>
                </a:ext>
              </a:extLst>
            </p:cNvPr>
            <p:cNvSpPr/>
            <p:nvPr/>
          </p:nvSpPr>
          <p:spPr bwMode="auto">
            <a:xfrm>
              <a:off x="7302607" y="2483534"/>
              <a:ext cx="61605" cy="51520"/>
            </a:xfrm>
            <a:custGeom>
              <a:avLst/>
              <a:gdLst>
                <a:gd name="T0" fmla="*/ 13 w 26"/>
                <a:gd name="T1" fmla="*/ 0 h 25"/>
                <a:gd name="T2" fmla="*/ 0 w 26"/>
                <a:gd name="T3" fmla="*/ 12 h 25"/>
                <a:gd name="T4" fmla="*/ 13 w 26"/>
                <a:gd name="T5" fmla="*/ 25 h 25"/>
                <a:gd name="T6" fmla="*/ 18 w 26"/>
                <a:gd name="T7" fmla="*/ 24 h 25"/>
                <a:gd name="T8" fmla="*/ 20 w 26"/>
                <a:gd name="T9" fmla="*/ 23 h 25"/>
                <a:gd name="T10" fmla="*/ 25 w 26"/>
                <a:gd name="T11" fmla="*/ 15 h 25"/>
                <a:gd name="T12" fmla="*/ 26 w 26"/>
                <a:gd name="T13" fmla="*/ 13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6" y="25"/>
                    <a:pt x="13" y="25"/>
                  </a:cubicBezTo>
                  <a:cubicBezTo>
                    <a:pt x="15" y="25"/>
                    <a:pt x="17" y="25"/>
                    <a:pt x="18" y="24"/>
                  </a:cubicBezTo>
                  <a:cubicBezTo>
                    <a:pt x="19" y="24"/>
                    <a:pt x="19" y="24"/>
                    <a:pt x="20" y="23"/>
                  </a:cubicBezTo>
                  <a:cubicBezTo>
                    <a:pt x="23" y="21"/>
                    <a:pt x="25" y="19"/>
                    <a:pt x="25" y="15"/>
                  </a:cubicBezTo>
                  <a:cubicBezTo>
                    <a:pt x="25" y="15"/>
                    <a:pt x="26" y="14"/>
                    <a:pt x="26" y="13"/>
                  </a:cubicBezTo>
                  <a:cubicBezTo>
                    <a:pt x="26" y="13"/>
                    <a:pt x="26" y="13"/>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9" name="Freeform 92">
              <a:extLst>
                <a:ext uri="{FF2B5EF4-FFF2-40B4-BE49-F238E27FC236}">
                  <a16:creationId xmlns:a16="http://schemas.microsoft.com/office/drawing/2014/main" id="{F0EFD0F6-EE1E-4EF3-A7C7-D7583A6213A6}"/>
                </a:ext>
              </a:extLst>
            </p:cNvPr>
            <p:cNvSpPr/>
            <p:nvPr/>
          </p:nvSpPr>
          <p:spPr bwMode="auto">
            <a:xfrm>
              <a:off x="9322472" y="2325743"/>
              <a:ext cx="61605" cy="51520"/>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23 w 26"/>
                <a:gd name="T11" fmla="*/ 20 h 25"/>
                <a:gd name="T12" fmla="*/ 24 w 26"/>
                <a:gd name="T13" fmla="*/ 19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2" y="25"/>
                    <a:pt x="13" y="25"/>
                  </a:cubicBezTo>
                  <a:cubicBezTo>
                    <a:pt x="17" y="25"/>
                    <a:pt x="21" y="23"/>
                    <a:pt x="23" y="20"/>
                  </a:cubicBezTo>
                  <a:cubicBezTo>
                    <a:pt x="23" y="20"/>
                    <a:pt x="24" y="19"/>
                    <a:pt x="24" y="19"/>
                  </a:cubicBezTo>
                  <a:cubicBezTo>
                    <a:pt x="25" y="17"/>
                    <a:pt x="26" y="15"/>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0" name="Freeform 93">
              <a:extLst>
                <a:ext uri="{FF2B5EF4-FFF2-40B4-BE49-F238E27FC236}">
                  <a16:creationId xmlns:a16="http://schemas.microsoft.com/office/drawing/2014/main" id="{4CAE802C-63E6-4978-932C-7D74B3AE6547}"/>
                </a:ext>
              </a:extLst>
            </p:cNvPr>
            <p:cNvSpPr/>
            <p:nvPr/>
          </p:nvSpPr>
          <p:spPr bwMode="auto">
            <a:xfrm>
              <a:off x="9570764" y="2839672"/>
              <a:ext cx="60593" cy="52393"/>
            </a:xfrm>
            <a:custGeom>
              <a:avLst/>
              <a:gdLst>
                <a:gd name="T0" fmla="*/ 12 w 25"/>
                <a:gd name="T1" fmla="*/ 0 h 25"/>
                <a:gd name="T2" fmla="*/ 0 w 25"/>
                <a:gd name="T3" fmla="*/ 13 h 25"/>
                <a:gd name="T4" fmla="*/ 4 w 25"/>
                <a:gd name="T5" fmla="*/ 23 h 25"/>
                <a:gd name="T6" fmla="*/ 6 w 25"/>
                <a:gd name="T7" fmla="*/ 24 h 25"/>
                <a:gd name="T8" fmla="*/ 12 w 25"/>
                <a:gd name="T9" fmla="*/ 25 h 25"/>
                <a:gd name="T10" fmla="*/ 17 w 25"/>
                <a:gd name="T11" fmla="*/ 24 h 25"/>
                <a:gd name="T12" fmla="*/ 19 w 25"/>
                <a:gd name="T13" fmla="*/ 24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7"/>
                    <a:pt x="2" y="20"/>
                    <a:pt x="4" y="23"/>
                  </a:cubicBezTo>
                  <a:cubicBezTo>
                    <a:pt x="5" y="23"/>
                    <a:pt x="5" y="23"/>
                    <a:pt x="6" y="24"/>
                  </a:cubicBezTo>
                  <a:cubicBezTo>
                    <a:pt x="8" y="25"/>
                    <a:pt x="10" y="25"/>
                    <a:pt x="12" y="25"/>
                  </a:cubicBezTo>
                  <a:cubicBezTo>
                    <a:pt x="14" y="25"/>
                    <a:pt x="16" y="25"/>
                    <a:pt x="17" y="24"/>
                  </a:cubicBezTo>
                  <a:cubicBezTo>
                    <a:pt x="18" y="24"/>
                    <a:pt x="19" y="24"/>
                    <a:pt x="19" y="24"/>
                  </a:cubicBezTo>
                  <a:cubicBezTo>
                    <a:pt x="23" y="21"/>
                    <a:pt x="25" y="17"/>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1" name="Freeform 94">
              <a:extLst>
                <a:ext uri="{FF2B5EF4-FFF2-40B4-BE49-F238E27FC236}">
                  <a16:creationId xmlns:a16="http://schemas.microsoft.com/office/drawing/2014/main" id="{6329CA3E-56C2-43A4-96AD-3A969B2D7431}"/>
                </a:ext>
              </a:extLst>
            </p:cNvPr>
            <p:cNvSpPr/>
            <p:nvPr/>
          </p:nvSpPr>
          <p:spPr bwMode="auto">
            <a:xfrm>
              <a:off x="9858804" y="2873368"/>
              <a:ext cx="60593" cy="51520"/>
            </a:xfrm>
            <a:custGeom>
              <a:avLst/>
              <a:gdLst>
                <a:gd name="T0" fmla="*/ 13 w 25"/>
                <a:gd name="T1" fmla="*/ 0 h 25"/>
                <a:gd name="T2" fmla="*/ 0 w 25"/>
                <a:gd name="T3" fmla="*/ 12 h 25"/>
                <a:gd name="T4" fmla="*/ 6 w 25"/>
                <a:gd name="T5" fmla="*/ 23 h 25"/>
                <a:gd name="T6" fmla="*/ 8 w 25"/>
                <a:gd name="T7" fmla="*/ 24 h 25"/>
                <a:gd name="T8" fmla="*/ 13 w 25"/>
                <a:gd name="T9" fmla="*/ 25 h 25"/>
                <a:gd name="T10" fmla="*/ 17 w 25"/>
                <a:gd name="T11" fmla="*/ 24 h 25"/>
                <a:gd name="T12" fmla="*/ 18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7"/>
                    <a:pt x="2" y="21"/>
                    <a:pt x="6" y="23"/>
                  </a:cubicBezTo>
                  <a:cubicBezTo>
                    <a:pt x="7" y="23"/>
                    <a:pt x="7" y="24"/>
                    <a:pt x="8" y="24"/>
                  </a:cubicBezTo>
                  <a:cubicBezTo>
                    <a:pt x="9" y="25"/>
                    <a:pt x="11" y="25"/>
                    <a:pt x="13" y="25"/>
                  </a:cubicBezTo>
                  <a:cubicBezTo>
                    <a:pt x="14" y="25"/>
                    <a:pt x="15" y="25"/>
                    <a:pt x="17" y="24"/>
                  </a:cubicBezTo>
                  <a:cubicBezTo>
                    <a:pt x="17" y="24"/>
                    <a:pt x="18" y="24"/>
                    <a:pt x="18" y="23"/>
                  </a:cubicBezTo>
                  <a:cubicBezTo>
                    <a:pt x="22"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2" name="Freeform 95">
              <a:extLst>
                <a:ext uri="{FF2B5EF4-FFF2-40B4-BE49-F238E27FC236}">
                  <a16:creationId xmlns:a16="http://schemas.microsoft.com/office/drawing/2014/main" id="{1C7822E3-AAAD-4E6D-930D-568454C38F41}"/>
                </a:ext>
              </a:extLst>
            </p:cNvPr>
            <p:cNvSpPr/>
            <p:nvPr/>
          </p:nvSpPr>
          <p:spPr bwMode="auto">
            <a:xfrm>
              <a:off x="10135100" y="2825413"/>
              <a:ext cx="62614" cy="51520"/>
            </a:xfrm>
            <a:custGeom>
              <a:avLst/>
              <a:gdLst>
                <a:gd name="T0" fmla="*/ 13 w 26"/>
                <a:gd name="T1" fmla="*/ 0 h 25"/>
                <a:gd name="T2" fmla="*/ 0 w 26"/>
                <a:gd name="T3" fmla="*/ 12 h 25"/>
                <a:gd name="T4" fmla="*/ 11 w 26"/>
                <a:gd name="T5" fmla="*/ 25 h 25"/>
                <a:gd name="T6" fmla="*/ 13 w 26"/>
                <a:gd name="T7" fmla="*/ 25 h 25"/>
                <a:gd name="T8" fmla="*/ 13 w 26"/>
                <a:gd name="T9" fmla="*/ 25 h 25"/>
                <a:gd name="T10" fmla="*/ 21 w 26"/>
                <a:gd name="T11" fmla="*/ 23 h 25"/>
                <a:gd name="T12" fmla="*/ 22 w 26"/>
                <a:gd name="T13" fmla="*/ 22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5" y="24"/>
                    <a:pt x="11" y="25"/>
                  </a:cubicBezTo>
                  <a:cubicBezTo>
                    <a:pt x="11" y="25"/>
                    <a:pt x="12" y="25"/>
                    <a:pt x="13" y="25"/>
                  </a:cubicBezTo>
                  <a:cubicBezTo>
                    <a:pt x="13" y="25"/>
                    <a:pt x="13" y="25"/>
                    <a:pt x="13" y="25"/>
                  </a:cubicBezTo>
                  <a:cubicBezTo>
                    <a:pt x="16" y="25"/>
                    <a:pt x="18" y="24"/>
                    <a:pt x="21" y="23"/>
                  </a:cubicBezTo>
                  <a:cubicBezTo>
                    <a:pt x="21" y="22"/>
                    <a:pt x="21" y="22"/>
                    <a:pt x="22" y="22"/>
                  </a:cubicBezTo>
                  <a:cubicBezTo>
                    <a:pt x="24" y="19"/>
                    <a:pt x="26" y="16"/>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3" name="Freeform 96">
              <a:extLst>
                <a:ext uri="{FF2B5EF4-FFF2-40B4-BE49-F238E27FC236}">
                  <a16:creationId xmlns:a16="http://schemas.microsoft.com/office/drawing/2014/main" id="{DFEB9A28-5836-4690-AAF3-C7E8D4F50125}"/>
                </a:ext>
              </a:extLst>
            </p:cNvPr>
            <p:cNvSpPr/>
            <p:nvPr/>
          </p:nvSpPr>
          <p:spPr bwMode="auto">
            <a:xfrm>
              <a:off x="8402109" y="3012595"/>
              <a:ext cx="59583" cy="51520"/>
            </a:xfrm>
            <a:custGeom>
              <a:avLst/>
              <a:gdLst>
                <a:gd name="T0" fmla="*/ 12 w 25"/>
                <a:gd name="T1" fmla="*/ 0 h 25"/>
                <a:gd name="T2" fmla="*/ 0 w 25"/>
                <a:gd name="T3" fmla="*/ 13 h 25"/>
                <a:gd name="T4" fmla="*/ 12 w 25"/>
                <a:gd name="T5" fmla="*/ 25 h 25"/>
                <a:gd name="T6" fmla="*/ 15 w 25"/>
                <a:gd name="T7" fmla="*/ 25 h 25"/>
                <a:gd name="T8" fmla="*/ 17 w 25"/>
                <a:gd name="T9" fmla="*/ 25 h 25"/>
                <a:gd name="T10" fmla="*/ 21 w 25"/>
                <a:gd name="T11" fmla="*/ 22 h 25"/>
                <a:gd name="T12" fmla="*/ 23 w 25"/>
                <a:gd name="T13" fmla="*/ 20 h 25"/>
                <a:gd name="T14" fmla="*/ 25 w 25"/>
                <a:gd name="T15" fmla="*/ 13 h 25"/>
                <a:gd name="T16" fmla="*/ 25 w 25"/>
                <a:gd name="T17" fmla="*/ 12 h 25"/>
                <a:gd name="T18" fmla="*/ 25 w 25"/>
                <a:gd name="T19" fmla="*/ 10 h 25"/>
                <a:gd name="T20" fmla="*/ 24 w 25"/>
                <a:gd name="T21" fmla="*/ 7 h 25"/>
                <a:gd name="T22" fmla="*/ 22 w 25"/>
                <a:gd name="T23" fmla="*/ 5 h 25"/>
                <a:gd name="T24" fmla="*/ 12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2" y="0"/>
                  </a:moveTo>
                  <a:cubicBezTo>
                    <a:pt x="5" y="0"/>
                    <a:pt x="0" y="6"/>
                    <a:pt x="0" y="13"/>
                  </a:cubicBezTo>
                  <a:cubicBezTo>
                    <a:pt x="0" y="20"/>
                    <a:pt x="5" y="25"/>
                    <a:pt x="12" y="25"/>
                  </a:cubicBezTo>
                  <a:cubicBezTo>
                    <a:pt x="13" y="25"/>
                    <a:pt x="14" y="25"/>
                    <a:pt x="15" y="25"/>
                  </a:cubicBezTo>
                  <a:cubicBezTo>
                    <a:pt x="16" y="25"/>
                    <a:pt x="16" y="25"/>
                    <a:pt x="17" y="25"/>
                  </a:cubicBezTo>
                  <a:cubicBezTo>
                    <a:pt x="18" y="24"/>
                    <a:pt x="20" y="23"/>
                    <a:pt x="21" y="22"/>
                  </a:cubicBezTo>
                  <a:cubicBezTo>
                    <a:pt x="22" y="21"/>
                    <a:pt x="22" y="21"/>
                    <a:pt x="23" y="20"/>
                  </a:cubicBezTo>
                  <a:cubicBezTo>
                    <a:pt x="24" y="18"/>
                    <a:pt x="25" y="15"/>
                    <a:pt x="25" y="13"/>
                  </a:cubicBezTo>
                  <a:cubicBezTo>
                    <a:pt x="25" y="12"/>
                    <a:pt x="25" y="12"/>
                    <a:pt x="25" y="12"/>
                  </a:cubicBezTo>
                  <a:cubicBezTo>
                    <a:pt x="25" y="11"/>
                    <a:pt x="25" y="11"/>
                    <a:pt x="25" y="10"/>
                  </a:cubicBezTo>
                  <a:cubicBezTo>
                    <a:pt x="24" y="9"/>
                    <a:pt x="24" y="8"/>
                    <a:pt x="24" y="7"/>
                  </a:cubicBezTo>
                  <a:cubicBezTo>
                    <a:pt x="23" y="6"/>
                    <a:pt x="23" y="5"/>
                    <a:pt x="22" y="5"/>
                  </a:cubicBezTo>
                  <a:cubicBezTo>
                    <a:pt x="20" y="2"/>
                    <a:pt x="16" y="0"/>
                    <a:pt x="12"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4" name="Freeform 97">
              <a:extLst>
                <a:ext uri="{FF2B5EF4-FFF2-40B4-BE49-F238E27FC236}">
                  <a16:creationId xmlns:a16="http://schemas.microsoft.com/office/drawing/2014/main" id="{3E48BE1C-B2AB-468E-93A8-FBABF3D89D4B}"/>
                </a:ext>
              </a:extLst>
            </p:cNvPr>
            <p:cNvSpPr/>
            <p:nvPr/>
          </p:nvSpPr>
          <p:spPr bwMode="auto">
            <a:xfrm>
              <a:off x="8004935" y="2972374"/>
              <a:ext cx="59583" cy="51520"/>
            </a:xfrm>
            <a:custGeom>
              <a:avLst/>
              <a:gdLst>
                <a:gd name="T0" fmla="*/ 12 w 25"/>
                <a:gd name="T1" fmla="*/ 0 h 25"/>
                <a:gd name="T2" fmla="*/ 0 w 25"/>
                <a:gd name="T3" fmla="*/ 13 h 25"/>
                <a:gd name="T4" fmla="*/ 0 w 25"/>
                <a:gd name="T5" fmla="*/ 15 h 25"/>
                <a:gd name="T6" fmla="*/ 0 w 25"/>
                <a:gd name="T7" fmla="*/ 17 h 25"/>
                <a:gd name="T8" fmla="*/ 12 w 25"/>
                <a:gd name="T9" fmla="*/ 25 h 25"/>
                <a:gd name="T10" fmla="*/ 13 w 25"/>
                <a:gd name="T11" fmla="*/ 25 h 25"/>
                <a:gd name="T12" fmla="*/ 15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4"/>
                    <a:pt x="0" y="14"/>
                    <a:pt x="0" y="15"/>
                  </a:cubicBezTo>
                  <a:cubicBezTo>
                    <a:pt x="0" y="16"/>
                    <a:pt x="0" y="16"/>
                    <a:pt x="0" y="17"/>
                  </a:cubicBezTo>
                  <a:cubicBezTo>
                    <a:pt x="2" y="22"/>
                    <a:pt x="7" y="25"/>
                    <a:pt x="12" y="25"/>
                  </a:cubicBezTo>
                  <a:cubicBezTo>
                    <a:pt x="13" y="25"/>
                    <a:pt x="13" y="25"/>
                    <a:pt x="13" y="25"/>
                  </a:cubicBezTo>
                  <a:cubicBezTo>
                    <a:pt x="14" y="25"/>
                    <a:pt x="15" y="25"/>
                    <a:pt x="15" y="25"/>
                  </a:cubicBezTo>
                  <a:cubicBezTo>
                    <a:pt x="21" y="24"/>
                    <a:pt x="25" y="19"/>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5" name="Freeform 98">
              <a:extLst>
                <a:ext uri="{FF2B5EF4-FFF2-40B4-BE49-F238E27FC236}">
                  <a16:creationId xmlns:a16="http://schemas.microsoft.com/office/drawing/2014/main" id="{52BF7B02-7BC1-4E01-901D-5B22B3AEB6E3}"/>
                </a:ext>
              </a:extLst>
            </p:cNvPr>
            <p:cNvSpPr/>
            <p:nvPr/>
          </p:nvSpPr>
          <p:spPr bwMode="auto">
            <a:xfrm>
              <a:off x="7585670" y="3291385"/>
              <a:ext cx="62614" cy="52393"/>
            </a:xfrm>
            <a:custGeom>
              <a:avLst/>
              <a:gdLst>
                <a:gd name="T0" fmla="*/ 13 w 26"/>
                <a:gd name="T1" fmla="*/ 0 h 25"/>
                <a:gd name="T2" fmla="*/ 6 w 26"/>
                <a:gd name="T3" fmla="*/ 2 h 25"/>
                <a:gd name="T4" fmla="*/ 5 w 26"/>
                <a:gd name="T5" fmla="*/ 3 h 25"/>
                <a:gd name="T6" fmla="*/ 0 w 26"/>
                <a:gd name="T7" fmla="*/ 13 h 25"/>
                <a:gd name="T8" fmla="*/ 13 w 26"/>
                <a:gd name="T9" fmla="*/ 25 h 25"/>
                <a:gd name="T10" fmla="*/ 26 w 26"/>
                <a:gd name="T11" fmla="*/ 14 h 25"/>
                <a:gd name="T12" fmla="*/ 26 w 26"/>
                <a:gd name="T13" fmla="*/ 13 h 25"/>
                <a:gd name="T14" fmla="*/ 26 w 26"/>
                <a:gd name="T15" fmla="*/ 12 h 25"/>
                <a:gd name="T16" fmla="*/ 26 w 26"/>
                <a:gd name="T17" fmla="*/ 11 h 25"/>
                <a:gd name="T18" fmla="*/ 26 w 26"/>
                <a:gd name="T19" fmla="*/ 10 h 25"/>
                <a:gd name="T20" fmla="*/ 25 w 26"/>
                <a:gd name="T21" fmla="*/ 8 h 25"/>
                <a:gd name="T22" fmla="*/ 13 w 26"/>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25">
                  <a:moveTo>
                    <a:pt x="13" y="0"/>
                  </a:moveTo>
                  <a:cubicBezTo>
                    <a:pt x="11" y="0"/>
                    <a:pt x="8" y="1"/>
                    <a:pt x="6" y="2"/>
                  </a:cubicBezTo>
                  <a:cubicBezTo>
                    <a:pt x="6" y="2"/>
                    <a:pt x="5" y="3"/>
                    <a:pt x="5" y="3"/>
                  </a:cubicBezTo>
                  <a:cubicBezTo>
                    <a:pt x="2" y="5"/>
                    <a:pt x="0" y="9"/>
                    <a:pt x="0" y="13"/>
                  </a:cubicBezTo>
                  <a:cubicBezTo>
                    <a:pt x="0" y="20"/>
                    <a:pt x="6" y="25"/>
                    <a:pt x="13" y="25"/>
                  </a:cubicBezTo>
                  <a:cubicBezTo>
                    <a:pt x="20" y="25"/>
                    <a:pt x="25" y="20"/>
                    <a:pt x="26" y="14"/>
                  </a:cubicBezTo>
                  <a:cubicBezTo>
                    <a:pt x="26" y="13"/>
                    <a:pt x="26" y="13"/>
                    <a:pt x="26" y="13"/>
                  </a:cubicBezTo>
                  <a:cubicBezTo>
                    <a:pt x="26" y="12"/>
                    <a:pt x="26" y="12"/>
                    <a:pt x="26" y="12"/>
                  </a:cubicBezTo>
                  <a:cubicBezTo>
                    <a:pt x="26" y="12"/>
                    <a:pt x="26" y="12"/>
                    <a:pt x="26" y="11"/>
                  </a:cubicBezTo>
                  <a:cubicBezTo>
                    <a:pt x="26" y="11"/>
                    <a:pt x="26" y="11"/>
                    <a:pt x="26" y="10"/>
                  </a:cubicBezTo>
                  <a:cubicBezTo>
                    <a:pt x="25" y="9"/>
                    <a:pt x="25" y="9"/>
                    <a:pt x="25" y="8"/>
                  </a:cubicBezTo>
                  <a:cubicBezTo>
                    <a:pt x="23" y="3"/>
                    <a:pt x="19"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6" name="Freeform 99">
              <a:extLst>
                <a:ext uri="{FF2B5EF4-FFF2-40B4-BE49-F238E27FC236}">
                  <a16:creationId xmlns:a16="http://schemas.microsoft.com/office/drawing/2014/main" id="{878A4D5C-8FCE-49BC-B7F3-7D60A011E9DA}"/>
                </a:ext>
              </a:extLst>
            </p:cNvPr>
            <p:cNvSpPr/>
            <p:nvPr/>
          </p:nvSpPr>
          <p:spPr bwMode="auto">
            <a:xfrm>
              <a:off x="9790820" y="2590275"/>
              <a:ext cx="60593" cy="51520"/>
            </a:xfrm>
            <a:custGeom>
              <a:avLst/>
              <a:gdLst>
                <a:gd name="T0" fmla="*/ 13 w 25"/>
                <a:gd name="T1" fmla="*/ 0 h 25"/>
                <a:gd name="T2" fmla="*/ 0 w 25"/>
                <a:gd name="T3" fmla="*/ 12 h 25"/>
                <a:gd name="T4" fmla="*/ 8 w 25"/>
                <a:gd name="T5" fmla="*/ 24 h 25"/>
                <a:gd name="T6" fmla="*/ 10 w 25"/>
                <a:gd name="T7" fmla="*/ 25 h 25"/>
                <a:gd name="T8" fmla="*/ 13 w 25"/>
                <a:gd name="T9" fmla="*/ 25 h 25"/>
                <a:gd name="T10" fmla="*/ 17 w 25"/>
                <a:gd name="T11" fmla="*/ 24 h 25"/>
                <a:gd name="T12" fmla="*/ 19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8"/>
                    <a:pt x="3" y="22"/>
                    <a:pt x="8" y="24"/>
                  </a:cubicBezTo>
                  <a:cubicBezTo>
                    <a:pt x="9" y="24"/>
                    <a:pt x="9" y="24"/>
                    <a:pt x="10" y="25"/>
                  </a:cubicBezTo>
                  <a:cubicBezTo>
                    <a:pt x="11" y="25"/>
                    <a:pt x="12" y="25"/>
                    <a:pt x="13" y="25"/>
                  </a:cubicBezTo>
                  <a:cubicBezTo>
                    <a:pt x="14" y="25"/>
                    <a:pt x="16" y="25"/>
                    <a:pt x="17" y="24"/>
                  </a:cubicBezTo>
                  <a:cubicBezTo>
                    <a:pt x="18" y="24"/>
                    <a:pt x="19" y="24"/>
                    <a:pt x="19" y="23"/>
                  </a:cubicBezTo>
                  <a:cubicBezTo>
                    <a:pt x="23"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7" name="Freeform 100">
              <a:extLst>
                <a:ext uri="{FF2B5EF4-FFF2-40B4-BE49-F238E27FC236}">
                  <a16:creationId xmlns:a16="http://schemas.microsoft.com/office/drawing/2014/main" id="{FAB10234-7195-440D-81D3-53AD6C8BC4EA}"/>
                </a:ext>
              </a:extLst>
            </p:cNvPr>
            <p:cNvSpPr/>
            <p:nvPr/>
          </p:nvSpPr>
          <p:spPr bwMode="auto">
            <a:xfrm>
              <a:off x="10586958" y="2686186"/>
              <a:ext cx="60593" cy="51520"/>
            </a:xfrm>
            <a:custGeom>
              <a:avLst/>
              <a:gdLst>
                <a:gd name="T0" fmla="*/ 12 w 25"/>
                <a:gd name="T1" fmla="*/ 0 h 25"/>
                <a:gd name="T2" fmla="*/ 0 w 25"/>
                <a:gd name="T3" fmla="*/ 10 h 25"/>
                <a:gd name="T4" fmla="*/ 0 w 25"/>
                <a:gd name="T5" fmla="*/ 12 h 25"/>
                <a:gd name="T6" fmla="*/ 0 w 25"/>
                <a:gd name="T7" fmla="*/ 12 h 25"/>
                <a:gd name="T8" fmla="*/ 12 w 25"/>
                <a:gd name="T9" fmla="*/ 25 h 25"/>
                <a:gd name="T10" fmla="*/ 13 w 25"/>
                <a:gd name="T11" fmla="*/ 25 h 25"/>
                <a:gd name="T12" fmla="*/ 15 w 25"/>
                <a:gd name="T13" fmla="*/ 25 h 25"/>
                <a:gd name="T14" fmla="*/ 25 w 25"/>
                <a:gd name="T15" fmla="*/ 12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6" y="0"/>
                    <a:pt x="1" y="4"/>
                    <a:pt x="0" y="10"/>
                  </a:cubicBezTo>
                  <a:cubicBezTo>
                    <a:pt x="0" y="10"/>
                    <a:pt x="0" y="11"/>
                    <a:pt x="0" y="12"/>
                  </a:cubicBezTo>
                  <a:cubicBezTo>
                    <a:pt x="0" y="12"/>
                    <a:pt x="0" y="12"/>
                    <a:pt x="0" y="12"/>
                  </a:cubicBezTo>
                  <a:cubicBezTo>
                    <a:pt x="0" y="19"/>
                    <a:pt x="5" y="25"/>
                    <a:pt x="12" y="25"/>
                  </a:cubicBezTo>
                  <a:cubicBezTo>
                    <a:pt x="13" y="25"/>
                    <a:pt x="13" y="25"/>
                    <a:pt x="13" y="25"/>
                  </a:cubicBezTo>
                  <a:cubicBezTo>
                    <a:pt x="14" y="25"/>
                    <a:pt x="15" y="25"/>
                    <a:pt x="15" y="25"/>
                  </a:cubicBezTo>
                  <a:cubicBezTo>
                    <a:pt x="21" y="23"/>
                    <a:pt x="25" y="18"/>
                    <a:pt x="25" y="12"/>
                  </a:cubicBezTo>
                  <a:cubicBezTo>
                    <a:pt x="25" y="5"/>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8" name="Freeform 101">
              <a:extLst>
                <a:ext uri="{FF2B5EF4-FFF2-40B4-BE49-F238E27FC236}">
                  <a16:creationId xmlns:a16="http://schemas.microsoft.com/office/drawing/2014/main" id="{D5496CBE-A6D9-4C0A-A44D-DC8B147797C4}"/>
                </a:ext>
              </a:extLst>
            </p:cNvPr>
            <p:cNvSpPr/>
            <p:nvPr/>
          </p:nvSpPr>
          <p:spPr bwMode="auto">
            <a:xfrm>
              <a:off x="11357660" y="3214037"/>
              <a:ext cx="59583" cy="52393"/>
            </a:xfrm>
            <a:custGeom>
              <a:avLst/>
              <a:gdLst>
                <a:gd name="T0" fmla="*/ 12 w 25"/>
                <a:gd name="T1" fmla="*/ 0 h 25"/>
                <a:gd name="T2" fmla="*/ 0 w 25"/>
                <a:gd name="T3" fmla="*/ 13 h 25"/>
                <a:gd name="T4" fmla="*/ 2 w 25"/>
                <a:gd name="T5" fmla="*/ 20 h 25"/>
                <a:gd name="T6" fmla="*/ 3 w 25"/>
                <a:gd name="T7" fmla="*/ 21 h 25"/>
                <a:gd name="T8" fmla="*/ 9 w 25"/>
                <a:gd name="T9" fmla="*/ 25 h 25"/>
                <a:gd name="T10" fmla="*/ 10 w 25"/>
                <a:gd name="T11" fmla="*/ 25 h 25"/>
                <a:gd name="T12" fmla="*/ 12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5"/>
                    <a:pt x="1" y="18"/>
                    <a:pt x="2" y="20"/>
                  </a:cubicBezTo>
                  <a:cubicBezTo>
                    <a:pt x="2" y="20"/>
                    <a:pt x="3" y="21"/>
                    <a:pt x="3" y="21"/>
                  </a:cubicBezTo>
                  <a:cubicBezTo>
                    <a:pt x="5" y="23"/>
                    <a:pt x="6" y="24"/>
                    <a:pt x="9" y="25"/>
                  </a:cubicBezTo>
                  <a:cubicBezTo>
                    <a:pt x="9" y="25"/>
                    <a:pt x="10" y="25"/>
                    <a:pt x="10" y="25"/>
                  </a:cubicBezTo>
                  <a:cubicBezTo>
                    <a:pt x="11" y="25"/>
                    <a:pt x="12" y="25"/>
                    <a:pt x="12" y="25"/>
                  </a:cubicBezTo>
                  <a:cubicBezTo>
                    <a:pt x="19"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9" name="Freeform 102">
              <a:extLst>
                <a:ext uri="{FF2B5EF4-FFF2-40B4-BE49-F238E27FC236}">
                  <a16:creationId xmlns:a16="http://schemas.microsoft.com/office/drawing/2014/main" id="{AA310FBC-A2B1-48C1-B74A-601C76D21F24}"/>
                </a:ext>
              </a:extLst>
            </p:cNvPr>
            <p:cNvSpPr/>
            <p:nvPr/>
          </p:nvSpPr>
          <p:spPr bwMode="auto">
            <a:xfrm>
              <a:off x="10849563" y="3336584"/>
              <a:ext cx="59583" cy="53268"/>
            </a:xfrm>
            <a:custGeom>
              <a:avLst/>
              <a:gdLst>
                <a:gd name="T0" fmla="*/ 12 w 25"/>
                <a:gd name="T1" fmla="*/ 0 h 26"/>
                <a:gd name="T2" fmla="*/ 0 w 25"/>
                <a:gd name="T3" fmla="*/ 13 h 26"/>
                <a:gd name="T4" fmla="*/ 5 w 25"/>
                <a:gd name="T5" fmla="*/ 24 h 26"/>
                <a:gd name="T6" fmla="*/ 7 w 25"/>
                <a:gd name="T7" fmla="*/ 25 h 26"/>
                <a:gd name="T8" fmla="*/ 12 w 25"/>
                <a:gd name="T9" fmla="*/ 26 h 26"/>
                <a:gd name="T10" fmla="*/ 14 w 25"/>
                <a:gd name="T11" fmla="*/ 26 h 26"/>
                <a:gd name="T12" fmla="*/ 16 w 25"/>
                <a:gd name="T13" fmla="*/ 25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4"/>
                  </a:cubicBezTo>
                  <a:cubicBezTo>
                    <a:pt x="6" y="24"/>
                    <a:pt x="6" y="24"/>
                    <a:pt x="7" y="25"/>
                  </a:cubicBezTo>
                  <a:cubicBezTo>
                    <a:pt x="9" y="25"/>
                    <a:pt x="11" y="26"/>
                    <a:pt x="12" y="26"/>
                  </a:cubicBezTo>
                  <a:cubicBezTo>
                    <a:pt x="13" y="26"/>
                    <a:pt x="13" y="26"/>
                    <a:pt x="14" y="26"/>
                  </a:cubicBezTo>
                  <a:cubicBezTo>
                    <a:pt x="14" y="26"/>
                    <a:pt x="15" y="26"/>
                    <a:pt x="16" y="25"/>
                  </a:cubicBezTo>
                  <a:cubicBezTo>
                    <a:pt x="21" y="24"/>
                    <a:pt x="25" y="19"/>
                    <a:pt x="25" y="13"/>
                  </a:cubicBezTo>
                  <a:cubicBezTo>
                    <a:pt x="25" y="6"/>
                    <a:pt x="20" y="0"/>
                    <a:pt x="12"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0" name="Freeform 103">
              <a:extLst>
                <a:ext uri="{FF2B5EF4-FFF2-40B4-BE49-F238E27FC236}">
                  <a16:creationId xmlns:a16="http://schemas.microsoft.com/office/drawing/2014/main" id="{1FC23BC3-42D7-437D-8494-D5C65B2D1ECC}"/>
                </a:ext>
              </a:extLst>
            </p:cNvPr>
            <p:cNvSpPr/>
            <p:nvPr/>
          </p:nvSpPr>
          <p:spPr bwMode="auto">
            <a:xfrm>
              <a:off x="11010580" y="3974807"/>
              <a:ext cx="59583" cy="51520"/>
            </a:xfrm>
            <a:custGeom>
              <a:avLst/>
              <a:gdLst>
                <a:gd name="T0" fmla="*/ 13 w 25"/>
                <a:gd name="T1" fmla="*/ 0 h 25"/>
                <a:gd name="T2" fmla="*/ 0 w 25"/>
                <a:gd name="T3" fmla="*/ 12 h 25"/>
                <a:gd name="T4" fmla="*/ 13 w 25"/>
                <a:gd name="T5" fmla="*/ 25 h 25"/>
                <a:gd name="T6" fmla="*/ 22 w 25"/>
                <a:gd name="T7" fmla="*/ 21 h 25"/>
                <a:gd name="T8" fmla="*/ 23 w 25"/>
                <a:gd name="T9" fmla="*/ 19 h 25"/>
                <a:gd name="T10" fmla="*/ 23 w 25"/>
                <a:gd name="T11" fmla="*/ 19 h 25"/>
                <a:gd name="T12" fmla="*/ 25 w 25"/>
                <a:gd name="T13" fmla="*/ 17 h 25"/>
                <a:gd name="T14" fmla="*/ 25 w 25"/>
                <a:gd name="T15" fmla="*/ 12 h 25"/>
                <a:gd name="T16" fmla="*/ 25 w 25"/>
                <a:gd name="T17" fmla="*/ 10 h 25"/>
                <a:gd name="T18" fmla="*/ 25 w 25"/>
                <a:gd name="T19" fmla="*/ 8 h 25"/>
                <a:gd name="T20" fmla="*/ 21 w 25"/>
                <a:gd name="T21" fmla="*/ 2 h 25"/>
                <a:gd name="T22" fmla="*/ 18 w 25"/>
                <a:gd name="T23" fmla="*/ 1 h 25"/>
                <a:gd name="T24" fmla="*/ 13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3" y="0"/>
                  </a:moveTo>
                  <a:cubicBezTo>
                    <a:pt x="6" y="0"/>
                    <a:pt x="0" y="5"/>
                    <a:pt x="0" y="12"/>
                  </a:cubicBezTo>
                  <a:cubicBezTo>
                    <a:pt x="0" y="19"/>
                    <a:pt x="6" y="25"/>
                    <a:pt x="13" y="25"/>
                  </a:cubicBezTo>
                  <a:cubicBezTo>
                    <a:pt x="16" y="25"/>
                    <a:pt x="20" y="23"/>
                    <a:pt x="22" y="21"/>
                  </a:cubicBezTo>
                  <a:cubicBezTo>
                    <a:pt x="22" y="20"/>
                    <a:pt x="23" y="20"/>
                    <a:pt x="23" y="19"/>
                  </a:cubicBezTo>
                  <a:cubicBezTo>
                    <a:pt x="23" y="19"/>
                    <a:pt x="23" y="19"/>
                    <a:pt x="23" y="19"/>
                  </a:cubicBezTo>
                  <a:cubicBezTo>
                    <a:pt x="24" y="18"/>
                    <a:pt x="24" y="17"/>
                    <a:pt x="25" y="17"/>
                  </a:cubicBezTo>
                  <a:cubicBezTo>
                    <a:pt x="25" y="15"/>
                    <a:pt x="25" y="14"/>
                    <a:pt x="25" y="12"/>
                  </a:cubicBezTo>
                  <a:cubicBezTo>
                    <a:pt x="25" y="12"/>
                    <a:pt x="25" y="11"/>
                    <a:pt x="25" y="10"/>
                  </a:cubicBezTo>
                  <a:cubicBezTo>
                    <a:pt x="25" y="10"/>
                    <a:pt x="25" y="9"/>
                    <a:pt x="25" y="8"/>
                  </a:cubicBezTo>
                  <a:cubicBezTo>
                    <a:pt x="24" y="6"/>
                    <a:pt x="22" y="4"/>
                    <a:pt x="21" y="2"/>
                  </a:cubicBezTo>
                  <a:cubicBezTo>
                    <a:pt x="20" y="2"/>
                    <a:pt x="19" y="1"/>
                    <a:pt x="18" y="1"/>
                  </a:cubicBezTo>
                  <a:cubicBezTo>
                    <a:pt x="17" y="0"/>
                    <a:pt x="15"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1" name="Freeform 104">
              <a:extLst>
                <a:ext uri="{FF2B5EF4-FFF2-40B4-BE49-F238E27FC236}">
                  <a16:creationId xmlns:a16="http://schemas.microsoft.com/office/drawing/2014/main" id="{CD1DC8EA-5FA3-4A7D-B131-3D0FFECC254F}"/>
                </a:ext>
              </a:extLst>
            </p:cNvPr>
            <p:cNvSpPr/>
            <p:nvPr/>
          </p:nvSpPr>
          <p:spPr bwMode="auto">
            <a:xfrm>
              <a:off x="11341559" y="4552498"/>
              <a:ext cx="59583" cy="53268"/>
            </a:xfrm>
            <a:custGeom>
              <a:avLst/>
              <a:gdLst>
                <a:gd name="T0" fmla="*/ 13 w 25"/>
                <a:gd name="T1" fmla="*/ 0 h 26"/>
                <a:gd name="T2" fmla="*/ 13 w 25"/>
                <a:gd name="T3" fmla="*/ 0 h 26"/>
                <a:gd name="T4" fmla="*/ 11 w 25"/>
                <a:gd name="T5" fmla="*/ 0 h 26"/>
                <a:gd name="T6" fmla="*/ 9 w 25"/>
                <a:gd name="T7" fmla="*/ 1 h 26"/>
                <a:gd name="T8" fmla="*/ 0 w 25"/>
                <a:gd name="T9" fmla="*/ 13 h 26"/>
                <a:gd name="T10" fmla="*/ 13 w 25"/>
                <a:gd name="T11" fmla="*/ 26 h 26"/>
                <a:gd name="T12" fmla="*/ 25 w 25"/>
                <a:gd name="T13" fmla="*/ 13 h 26"/>
                <a:gd name="T14" fmla="*/ 14 w 25"/>
                <a:gd name="T15" fmla="*/ 0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13" y="0"/>
                    <a:pt x="13" y="0"/>
                    <a:pt x="13" y="0"/>
                  </a:cubicBezTo>
                  <a:cubicBezTo>
                    <a:pt x="12" y="0"/>
                    <a:pt x="11" y="0"/>
                    <a:pt x="11" y="0"/>
                  </a:cubicBezTo>
                  <a:cubicBezTo>
                    <a:pt x="10" y="1"/>
                    <a:pt x="9" y="1"/>
                    <a:pt x="9" y="1"/>
                  </a:cubicBezTo>
                  <a:cubicBezTo>
                    <a:pt x="4" y="3"/>
                    <a:pt x="0" y="7"/>
                    <a:pt x="0" y="13"/>
                  </a:cubicBezTo>
                  <a:cubicBezTo>
                    <a:pt x="0" y="20"/>
                    <a:pt x="6" y="26"/>
                    <a:pt x="13" y="26"/>
                  </a:cubicBezTo>
                  <a:cubicBezTo>
                    <a:pt x="20" y="26"/>
                    <a:pt x="25" y="20"/>
                    <a:pt x="25" y="13"/>
                  </a:cubicBezTo>
                  <a:cubicBezTo>
                    <a:pt x="25" y="6"/>
                    <a:pt x="21" y="1"/>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2" name="Freeform 105">
              <a:extLst>
                <a:ext uri="{FF2B5EF4-FFF2-40B4-BE49-F238E27FC236}">
                  <a16:creationId xmlns:a16="http://schemas.microsoft.com/office/drawing/2014/main" id="{B37A1365-B864-46C4-9AA9-A4EB3B476B62}"/>
                </a:ext>
              </a:extLst>
            </p:cNvPr>
            <p:cNvSpPr/>
            <p:nvPr/>
          </p:nvSpPr>
          <p:spPr bwMode="auto">
            <a:xfrm>
              <a:off x="11184120" y="4382668"/>
              <a:ext cx="59583" cy="54141"/>
            </a:xfrm>
            <a:custGeom>
              <a:avLst/>
              <a:gdLst>
                <a:gd name="T0" fmla="*/ 12 w 25"/>
                <a:gd name="T1" fmla="*/ 0 h 26"/>
                <a:gd name="T2" fmla="*/ 10 w 25"/>
                <a:gd name="T3" fmla="*/ 0 h 26"/>
                <a:gd name="T4" fmla="*/ 9 w 25"/>
                <a:gd name="T5" fmla="*/ 1 h 26"/>
                <a:gd name="T6" fmla="*/ 4 w 25"/>
                <a:gd name="T7" fmla="*/ 3 h 26"/>
                <a:gd name="T8" fmla="*/ 3 w 25"/>
                <a:gd name="T9" fmla="*/ 4 h 26"/>
                <a:gd name="T10" fmla="*/ 0 w 25"/>
                <a:gd name="T11" fmla="*/ 13 h 26"/>
                <a:gd name="T12" fmla="*/ 12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0" y="0"/>
                  </a:cubicBezTo>
                  <a:cubicBezTo>
                    <a:pt x="10" y="0"/>
                    <a:pt x="9" y="0"/>
                    <a:pt x="9" y="1"/>
                  </a:cubicBezTo>
                  <a:cubicBezTo>
                    <a:pt x="7" y="1"/>
                    <a:pt x="6" y="2"/>
                    <a:pt x="4" y="3"/>
                  </a:cubicBezTo>
                  <a:cubicBezTo>
                    <a:pt x="4" y="3"/>
                    <a:pt x="3" y="4"/>
                    <a:pt x="3" y="4"/>
                  </a:cubicBezTo>
                  <a:cubicBezTo>
                    <a:pt x="1" y="6"/>
                    <a:pt x="0" y="9"/>
                    <a:pt x="0" y="13"/>
                  </a:cubicBezTo>
                  <a:cubicBezTo>
                    <a:pt x="0" y="20"/>
                    <a:pt x="5" y="26"/>
                    <a:pt x="12" y="26"/>
                  </a:cubicBezTo>
                  <a:cubicBezTo>
                    <a:pt x="19" y="26"/>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3" name="Freeform 106">
              <a:extLst>
                <a:ext uri="{FF2B5EF4-FFF2-40B4-BE49-F238E27FC236}">
                  <a16:creationId xmlns:a16="http://schemas.microsoft.com/office/drawing/2014/main" id="{F7B2ACEB-58CA-4287-800E-A794D5DF17A4}"/>
                </a:ext>
              </a:extLst>
            </p:cNvPr>
            <p:cNvSpPr/>
            <p:nvPr/>
          </p:nvSpPr>
          <p:spPr bwMode="auto">
            <a:xfrm>
              <a:off x="10926494" y="4199790"/>
              <a:ext cx="59583" cy="53268"/>
            </a:xfrm>
            <a:custGeom>
              <a:avLst/>
              <a:gdLst>
                <a:gd name="T0" fmla="*/ 12 w 25"/>
                <a:gd name="T1" fmla="*/ 0 h 26"/>
                <a:gd name="T2" fmla="*/ 11 w 25"/>
                <a:gd name="T3" fmla="*/ 0 h 26"/>
                <a:gd name="T4" fmla="*/ 5 w 25"/>
                <a:gd name="T5" fmla="*/ 3 h 26"/>
                <a:gd name="T6" fmla="*/ 4 w 25"/>
                <a:gd name="T7" fmla="*/ 4 h 26"/>
                <a:gd name="T8" fmla="*/ 0 w 25"/>
                <a:gd name="T9" fmla="*/ 13 h 26"/>
                <a:gd name="T10" fmla="*/ 12 w 25"/>
                <a:gd name="T11" fmla="*/ 26 h 26"/>
                <a:gd name="T12" fmla="*/ 25 w 25"/>
                <a:gd name="T13" fmla="*/ 13 h 26"/>
                <a:gd name="T14" fmla="*/ 13 w 25"/>
                <a:gd name="T15" fmla="*/ 0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1" y="0"/>
                  </a:cubicBezTo>
                  <a:cubicBezTo>
                    <a:pt x="9" y="0"/>
                    <a:pt x="7" y="1"/>
                    <a:pt x="5" y="3"/>
                  </a:cubicBezTo>
                  <a:cubicBezTo>
                    <a:pt x="4" y="3"/>
                    <a:pt x="4" y="3"/>
                    <a:pt x="4" y="4"/>
                  </a:cubicBezTo>
                  <a:cubicBezTo>
                    <a:pt x="1" y="6"/>
                    <a:pt x="0" y="9"/>
                    <a:pt x="0" y="13"/>
                  </a:cubicBezTo>
                  <a:cubicBezTo>
                    <a:pt x="0" y="20"/>
                    <a:pt x="5" y="26"/>
                    <a:pt x="12" y="26"/>
                  </a:cubicBezTo>
                  <a:cubicBezTo>
                    <a:pt x="19" y="26"/>
                    <a:pt x="25" y="20"/>
                    <a:pt x="25" y="13"/>
                  </a:cubicBezTo>
                  <a:cubicBezTo>
                    <a:pt x="25" y="6"/>
                    <a:pt x="20"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4" name="Freeform 107">
              <a:extLst>
                <a:ext uri="{FF2B5EF4-FFF2-40B4-BE49-F238E27FC236}">
                  <a16:creationId xmlns:a16="http://schemas.microsoft.com/office/drawing/2014/main" id="{80C5EF7F-845E-4256-A7B2-4B7921525D69}"/>
                </a:ext>
              </a:extLst>
            </p:cNvPr>
            <p:cNvSpPr/>
            <p:nvPr/>
          </p:nvSpPr>
          <p:spPr bwMode="auto">
            <a:xfrm>
              <a:off x="10393349" y="3989066"/>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16 w 25"/>
                <a:gd name="T11" fmla="*/ 0 h 25"/>
                <a:gd name="T12" fmla="*/ 14 w 25"/>
                <a:gd name="T13" fmla="*/ 0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1" y="0"/>
                    <a:pt x="11" y="0"/>
                  </a:cubicBezTo>
                  <a:cubicBezTo>
                    <a:pt x="5" y="1"/>
                    <a:pt x="0" y="6"/>
                    <a:pt x="0" y="13"/>
                  </a:cubicBezTo>
                  <a:cubicBezTo>
                    <a:pt x="0" y="20"/>
                    <a:pt x="5" y="25"/>
                    <a:pt x="12" y="25"/>
                  </a:cubicBezTo>
                  <a:cubicBezTo>
                    <a:pt x="19" y="25"/>
                    <a:pt x="25" y="20"/>
                    <a:pt x="25" y="13"/>
                  </a:cubicBezTo>
                  <a:cubicBezTo>
                    <a:pt x="25" y="7"/>
                    <a:pt x="21" y="2"/>
                    <a:pt x="16" y="0"/>
                  </a:cubicBezTo>
                  <a:cubicBezTo>
                    <a:pt x="15" y="0"/>
                    <a:pt x="15" y="0"/>
                    <a:pt x="14" y="0"/>
                  </a:cubicBezTo>
                  <a:cubicBezTo>
                    <a:pt x="14" y="0"/>
                    <a:pt x="13"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5" name="Freeform 108">
              <a:extLst>
                <a:ext uri="{FF2B5EF4-FFF2-40B4-BE49-F238E27FC236}">
                  <a16:creationId xmlns:a16="http://schemas.microsoft.com/office/drawing/2014/main" id="{A98FA81D-2925-4487-B9EE-C9757475184B}"/>
                </a:ext>
              </a:extLst>
            </p:cNvPr>
            <p:cNvSpPr/>
            <p:nvPr/>
          </p:nvSpPr>
          <p:spPr bwMode="auto">
            <a:xfrm>
              <a:off x="9956815" y="4074822"/>
              <a:ext cx="59583" cy="54141"/>
            </a:xfrm>
            <a:custGeom>
              <a:avLst/>
              <a:gdLst>
                <a:gd name="T0" fmla="*/ 13 w 25"/>
                <a:gd name="T1" fmla="*/ 0 h 26"/>
                <a:gd name="T2" fmla="*/ 0 w 25"/>
                <a:gd name="T3" fmla="*/ 11 h 26"/>
                <a:gd name="T4" fmla="*/ 0 w 25"/>
                <a:gd name="T5" fmla="*/ 13 h 26"/>
                <a:gd name="T6" fmla="*/ 0 w 25"/>
                <a:gd name="T7" fmla="*/ 13 h 26"/>
                <a:gd name="T8" fmla="*/ 13 w 25"/>
                <a:gd name="T9" fmla="*/ 26 h 26"/>
                <a:gd name="T10" fmla="*/ 25 w 25"/>
                <a:gd name="T11" fmla="*/ 13 h 26"/>
                <a:gd name="T12" fmla="*/ 17 w 25"/>
                <a:gd name="T13" fmla="*/ 1 h 26"/>
                <a:gd name="T14" fmla="*/ 15 w 25"/>
                <a:gd name="T15" fmla="*/ 1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1" y="5"/>
                    <a:pt x="0" y="11"/>
                  </a:cubicBezTo>
                  <a:cubicBezTo>
                    <a:pt x="0" y="12"/>
                    <a:pt x="0" y="12"/>
                    <a:pt x="0" y="13"/>
                  </a:cubicBezTo>
                  <a:cubicBezTo>
                    <a:pt x="0" y="13"/>
                    <a:pt x="0" y="13"/>
                    <a:pt x="0" y="13"/>
                  </a:cubicBezTo>
                  <a:cubicBezTo>
                    <a:pt x="0" y="20"/>
                    <a:pt x="6" y="26"/>
                    <a:pt x="13" y="26"/>
                  </a:cubicBezTo>
                  <a:cubicBezTo>
                    <a:pt x="20" y="26"/>
                    <a:pt x="25" y="20"/>
                    <a:pt x="25" y="13"/>
                  </a:cubicBezTo>
                  <a:cubicBezTo>
                    <a:pt x="25" y="8"/>
                    <a:pt x="22" y="3"/>
                    <a:pt x="17" y="1"/>
                  </a:cubicBezTo>
                  <a:cubicBezTo>
                    <a:pt x="16" y="1"/>
                    <a:pt x="16" y="1"/>
                    <a:pt x="15" y="1"/>
                  </a:cubicBezTo>
                  <a:cubicBezTo>
                    <a:pt x="14" y="1"/>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6" name="Freeform 109">
              <a:extLst>
                <a:ext uri="{FF2B5EF4-FFF2-40B4-BE49-F238E27FC236}">
                  <a16:creationId xmlns:a16="http://schemas.microsoft.com/office/drawing/2014/main" id="{B9C70529-AD57-4417-B63D-85644339536C}"/>
                </a:ext>
              </a:extLst>
            </p:cNvPr>
            <p:cNvSpPr/>
            <p:nvPr/>
          </p:nvSpPr>
          <p:spPr bwMode="auto">
            <a:xfrm>
              <a:off x="9452297" y="4220775"/>
              <a:ext cx="59583" cy="51520"/>
            </a:xfrm>
            <a:custGeom>
              <a:avLst/>
              <a:gdLst>
                <a:gd name="T0" fmla="*/ 13 w 25"/>
                <a:gd name="T1" fmla="*/ 0 h 25"/>
                <a:gd name="T2" fmla="*/ 10 w 25"/>
                <a:gd name="T3" fmla="*/ 0 h 25"/>
                <a:gd name="T4" fmla="*/ 9 w 25"/>
                <a:gd name="T5" fmla="*/ 1 h 25"/>
                <a:gd name="T6" fmla="*/ 5 w 25"/>
                <a:gd name="T7" fmla="*/ 3 h 25"/>
                <a:gd name="T8" fmla="*/ 4 w 25"/>
                <a:gd name="T9" fmla="*/ 4 h 25"/>
                <a:gd name="T10" fmla="*/ 0 w 25"/>
                <a:gd name="T11" fmla="*/ 13 h 25"/>
                <a:gd name="T12" fmla="*/ 13 w 25"/>
                <a:gd name="T13" fmla="*/ 25 h 25"/>
                <a:gd name="T14" fmla="*/ 25 w 25"/>
                <a:gd name="T15" fmla="*/ 13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1" y="0"/>
                    <a:pt x="10" y="0"/>
                  </a:cubicBezTo>
                  <a:cubicBezTo>
                    <a:pt x="10" y="0"/>
                    <a:pt x="9" y="1"/>
                    <a:pt x="9" y="1"/>
                  </a:cubicBezTo>
                  <a:cubicBezTo>
                    <a:pt x="7" y="1"/>
                    <a:pt x="6" y="2"/>
                    <a:pt x="5" y="3"/>
                  </a:cubicBezTo>
                  <a:cubicBezTo>
                    <a:pt x="5" y="3"/>
                    <a:pt x="4" y="3"/>
                    <a:pt x="4" y="4"/>
                  </a:cubicBezTo>
                  <a:cubicBezTo>
                    <a:pt x="1" y="6"/>
                    <a:pt x="0" y="9"/>
                    <a:pt x="0" y="13"/>
                  </a:cubicBezTo>
                  <a:cubicBezTo>
                    <a:pt x="0" y="20"/>
                    <a:pt x="6" y="25"/>
                    <a:pt x="13" y="25"/>
                  </a:cubicBezTo>
                  <a:cubicBezTo>
                    <a:pt x="20" y="25"/>
                    <a:pt x="25" y="20"/>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7" name="Freeform 110">
              <a:extLst>
                <a:ext uri="{FF2B5EF4-FFF2-40B4-BE49-F238E27FC236}">
                  <a16:creationId xmlns:a16="http://schemas.microsoft.com/office/drawing/2014/main" id="{AAE3022A-6B66-4B9D-B87D-A3C6C92FEF0E}"/>
                </a:ext>
              </a:extLst>
            </p:cNvPr>
            <p:cNvSpPr/>
            <p:nvPr/>
          </p:nvSpPr>
          <p:spPr bwMode="auto">
            <a:xfrm>
              <a:off x="9109961" y="4062985"/>
              <a:ext cx="62614" cy="51520"/>
            </a:xfrm>
            <a:custGeom>
              <a:avLst/>
              <a:gdLst>
                <a:gd name="T0" fmla="*/ 13 w 26"/>
                <a:gd name="T1" fmla="*/ 0 h 25"/>
                <a:gd name="T2" fmla="*/ 7 w 26"/>
                <a:gd name="T3" fmla="*/ 2 h 25"/>
                <a:gd name="T4" fmla="*/ 6 w 26"/>
                <a:gd name="T5" fmla="*/ 3 h 25"/>
                <a:gd name="T6" fmla="*/ 0 w 26"/>
                <a:gd name="T7" fmla="*/ 13 h 25"/>
                <a:gd name="T8" fmla="*/ 0 w 26"/>
                <a:gd name="T9" fmla="*/ 13 h 25"/>
                <a:gd name="T10" fmla="*/ 1 w 26"/>
                <a:gd name="T11" fmla="*/ 15 h 25"/>
                <a:gd name="T12" fmla="*/ 13 w 26"/>
                <a:gd name="T13" fmla="*/ 25 h 25"/>
                <a:gd name="T14" fmla="*/ 26 w 26"/>
                <a:gd name="T15" fmla="*/ 13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9" y="1"/>
                    <a:pt x="7" y="2"/>
                  </a:cubicBezTo>
                  <a:cubicBezTo>
                    <a:pt x="7" y="2"/>
                    <a:pt x="6" y="2"/>
                    <a:pt x="6" y="3"/>
                  </a:cubicBezTo>
                  <a:cubicBezTo>
                    <a:pt x="2" y="5"/>
                    <a:pt x="0" y="9"/>
                    <a:pt x="0" y="13"/>
                  </a:cubicBezTo>
                  <a:cubicBezTo>
                    <a:pt x="0" y="13"/>
                    <a:pt x="0" y="13"/>
                    <a:pt x="0" y="13"/>
                  </a:cubicBezTo>
                  <a:cubicBezTo>
                    <a:pt x="0" y="14"/>
                    <a:pt x="0" y="14"/>
                    <a:pt x="1" y="15"/>
                  </a:cubicBezTo>
                  <a:cubicBezTo>
                    <a:pt x="2" y="21"/>
                    <a:pt x="7" y="25"/>
                    <a:pt x="13" y="25"/>
                  </a:cubicBezTo>
                  <a:cubicBezTo>
                    <a:pt x="20" y="25"/>
                    <a:pt x="26" y="20"/>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8" name="Freeform 111">
              <a:extLst>
                <a:ext uri="{FF2B5EF4-FFF2-40B4-BE49-F238E27FC236}">
                  <a16:creationId xmlns:a16="http://schemas.microsoft.com/office/drawing/2014/main" id="{B65288C2-D292-4B1B-A94C-C7AB1403ED09}"/>
                </a:ext>
              </a:extLst>
            </p:cNvPr>
            <p:cNvSpPr/>
            <p:nvPr/>
          </p:nvSpPr>
          <p:spPr bwMode="auto">
            <a:xfrm>
              <a:off x="8657324" y="3975816"/>
              <a:ext cx="62614" cy="54141"/>
            </a:xfrm>
            <a:custGeom>
              <a:avLst/>
              <a:gdLst>
                <a:gd name="T0" fmla="*/ 13 w 26"/>
                <a:gd name="T1" fmla="*/ 0 h 26"/>
                <a:gd name="T2" fmla="*/ 0 w 26"/>
                <a:gd name="T3" fmla="*/ 13 h 26"/>
                <a:gd name="T4" fmla="*/ 13 w 26"/>
                <a:gd name="T5" fmla="*/ 26 h 26"/>
                <a:gd name="T6" fmla="*/ 26 w 26"/>
                <a:gd name="T7" fmla="*/ 13 h 26"/>
                <a:gd name="T8" fmla="*/ 23 w 26"/>
                <a:gd name="T9" fmla="*/ 6 h 26"/>
                <a:gd name="T10" fmla="*/ 22 w 26"/>
                <a:gd name="T11" fmla="*/ 5 h 26"/>
                <a:gd name="T12" fmla="*/ 18 w 26"/>
                <a:gd name="T13" fmla="*/ 1 h 26"/>
                <a:gd name="T14" fmla="*/ 16 w 26"/>
                <a:gd name="T15" fmla="*/ 1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20" y="26"/>
                    <a:pt x="26" y="20"/>
                    <a:pt x="26" y="13"/>
                  </a:cubicBezTo>
                  <a:cubicBezTo>
                    <a:pt x="26" y="10"/>
                    <a:pt x="25" y="8"/>
                    <a:pt x="23" y="6"/>
                  </a:cubicBezTo>
                  <a:cubicBezTo>
                    <a:pt x="23" y="5"/>
                    <a:pt x="23" y="5"/>
                    <a:pt x="22" y="5"/>
                  </a:cubicBezTo>
                  <a:cubicBezTo>
                    <a:pt x="21" y="3"/>
                    <a:pt x="20" y="2"/>
                    <a:pt x="18" y="1"/>
                  </a:cubicBezTo>
                  <a:cubicBezTo>
                    <a:pt x="17" y="1"/>
                    <a:pt x="17" y="1"/>
                    <a:pt x="16" y="1"/>
                  </a:cubicBezTo>
                  <a:cubicBezTo>
                    <a:pt x="15" y="1"/>
                    <a:pt x="14"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9" name="Freeform 112">
              <a:extLst>
                <a:ext uri="{FF2B5EF4-FFF2-40B4-BE49-F238E27FC236}">
                  <a16:creationId xmlns:a16="http://schemas.microsoft.com/office/drawing/2014/main" id="{DFD0B4CE-E34D-4B8F-A6BF-909E78BD29FE}"/>
                </a:ext>
              </a:extLst>
            </p:cNvPr>
            <p:cNvSpPr/>
            <p:nvPr/>
          </p:nvSpPr>
          <p:spPr bwMode="auto">
            <a:xfrm>
              <a:off x="9482710" y="3801884"/>
              <a:ext cx="59583" cy="52393"/>
            </a:xfrm>
            <a:custGeom>
              <a:avLst/>
              <a:gdLst>
                <a:gd name="T0" fmla="*/ 13 w 25"/>
                <a:gd name="T1" fmla="*/ 0 h 25"/>
                <a:gd name="T2" fmla="*/ 0 w 25"/>
                <a:gd name="T3" fmla="*/ 12 h 25"/>
                <a:gd name="T4" fmla="*/ 13 w 25"/>
                <a:gd name="T5" fmla="*/ 25 h 25"/>
                <a:gd name="T6" fmla="*/ 25 w 25"/>
                <a:gd name="T7" fmla="*/ 12 h 25"/>
                <a:gd name="T8" fmla="*/ 25 w 25"/>
                <a:gd name="T9" fmla="*/ 9 h 25"/>
                <a:gd name="T10" fmla="*/ 24 w 25"/>
                <a:gd name="T11" fmla="*/ 7 h 25"/>
                <a:gd name="T12" fmla="*/ 15 w 25"/>
                <a:gd name="T13" fmla="*/ 0 h 25"/>
                <a:gd name="T14" fmla="*/ 14 w 25"/>
                <a:gd name="T15" fmla="*/ 0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9"/>
                    <a:pt x="6" y="25"/>
                    <a:pt x="13" y="25"/>
                  </a:cubicBezTo>
                  <a:cubicBezTo>
                    <a:pt x="20" y="25"/>
                    <a:pt x="25" y="19"/>
                    <a:pt x="25" y="12"/>
                  </a:cubicBezTo>
                  <a:cubicBezTo>
                    <a:pt x="25" y="11"/>
                    <a:pt x="25" y="10"/>
                    <a:pt x="25" y="9"/>
                  </a:cubicBezTo>
                  <a:cubicBezTo>
                    <a:pt x="25" y="8"/>
                    <a:pt x="25" y="8"/>
                    <a:pt x="24" y="7"/>
                  </a:cubicBezTo>
                  <a:cubicBezTo>
                    <a:pt x="23" y="4"/>
                    <a:pt x="19" y="1"/>
                    <a:pt x="15" y="0"/>
                  </a:cubicBezTo>
                  <a:cubicBezTo>
                    <a:pt x="15" y="0"/>
                    <a:pt x="14" y="0"/>
                    <a:pt x="14" y="0"/>
                  </a:cubicBezTo>
                  <a:cubicBezTo>
                    <a:pt x="13"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0" name="Freeform 113">
              <a:extLst>
                <a:ext uri="{FF2B5EF4-FFF2-40B4-BE49-F238E27FC236}">
                  <a16:creationId xmlns:a16="http://schemas.microsoft.com/office/drawing/2014/main" id="{5830E979-A340-4DA1-8209-94CEACD0E766}"/>
                </a:ext>
              </a:extLst>
            </p:cNvPr>
            <p:cNvSpPr/>
            <p:nvPr/>
          </p:nvSpPr>
          <p:spPr bwMode="auto">
            <a:xfrm>
              <a:off x="9084914" y="4595140"/>
              <a:ext cx="62614" cy="51520"/>
            </a:xfrm>
            <a:custGeom>
              <a:avLst/>
              <a:gdLst>
                <a:gd name="T0" fmla="*/ 13 w 26"/>
                <a:gd name="T1" fmla="*/ 0 h 25"/>
                <a:gd name="T2" fmla="*/ 8 w 26"/>
                <a:gd name="T3" fmla="*/ 1 h 25"/>
                <a:gd name="T4" fmla="*/ 7 w 26"/>
                <a:gd name="T5" fmla="*/ 2 h 25"/>
                <a:gd name="T6" fmla="*/ 0 w 26"/>
                <a:gd name="T7" fmla="*/ 13 h 25"/>
                <a:gd name="T8" fmla="*/ 13 w 26"/>
                <a:gd name="T9" fmla="*/ 25 h 25"/>
                <a:gd name="T10" fmla="*/ 26 w 26"/>
                <a:gd name="T11" fmla="*/ 13 h 25"/>
                <a:gd name="T12" fmla="*/ 16 w 26"/>
                <a:gd name="T13" fmla="*/ 0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10" y="0"/>
                    <a:pt x="8" y="1"/>
                  </a:cubicBezTo>
                  <a:cubicBezTo>
                    <a:pt x="8" y="1"/>
                    <a:pt x="7" y="1"/>
                    <a:pt x="7" y="2"/>
                  </a:cubicBezTo>
                  <a:cubicBezTo>
                    <a:pt x="3" y="4"/>
                    <a:pt x="0" y="8"/>
                    <a:pt x="0" y="13"/>
                  </a:cubicBezTo>
                  <a:cubicBezTo>
                    <a:pt x="0" y="20"/>
                    <a:pt x="6" y="25"/>
                    <a:pt x="13" y="25"/>
                  </a:cubicBezTo>
                  <a:cubicBezTo>
                    <a:pt x="20" y="25"/>
                    <a:pt x="26" y="20"/>
                    <a:pt x="26" y="13"/>
                  </a:cubicBezTo>
                  <a:cubicBezTo>
                    <a:pt x="26" y="7"/>
                    <a:pt x="21" y="2"/>
                    <a:pt x="16" y="0"/>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1" name="Freeform 114">
              <a:extLst>
                <a:ext uri="{FF2B5EF4-FFF2-40B4-BE49-F238E27FC236}">
                  <a16:creationId xmlns:a16="http://schemas.microsoft.com/office/drawing/2014/main" id="{F090A512-00CC-4A66-BB67-DE892A5919E6}"/>
                </a:ext>
              </a:extLst>
            </p:cNvPr>
            <p:cNvSpPr/>
            <p:nvPr/>
          </p:nvSpPr>
          <p:spPr bwMode="auto">
            <a:xfrm>
              <a:off x="8360338" y="4356908"/>
              <a:ext cx="62614" cy="51520"/>
            </a:xfrm>
            <a:custGeom>
              <a:avLst/>
              <a:gdLst>
                <a:gd name="T0" fmla="*/ 13 w 26"/>
                <a:gd name="T1" fmla="*/ 0 h 25"/>
                <a:gd name="T2" fmla="*/ 12 w 26"/>
                <a:gd name="T3" fmla="*/ 0 h 25"/>
                <a:gd name="T4" fmla="*/ 2 w 26"/>
                <a:gd name="T5" fmla="*/ 6 h 25"/>
                <a:gd name="T6" fmla="*/ 1 w 26"/>
                <a:gd name="T7" fmla="*/ 7 h 25"/>
                <a:gd name="T8" fmla="*/ 0 w 26"/>
                <a:gd name="T9" fmla="*/ 13 h 25"/>
                <a:gd name="T10" fmla="*/ 13 w 26"/>
                <a:gd name="T11" fmla="*/ 25 h 25"/>
                <a:gd name="T12" fmla="*/ 26 w 26"/>
                <a:gd name="T13" fmla="*/ 13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3" y="0"/>
                    <a:pt x="12" y="0"/>
                    <a:pt x="12" y="0"/>
                  </a:cubicBezTo>
                  <a:cubicBezTo>
                    <a:pt x="8" y="0"/>
                    <a:pt x="4" y="3"/>
                    <a:pt x="2" y="6"/>
                  </a:cubicBezTo>
                  <a:cubicBezTo>
                    <a:pt x="2" y="6"/>
                    <a:pt x="2" y="7"/>
                    <a:pt x="1" y="7"/>
                  </a:cubicBezTo>
                  <a:cubicBezTo>
                    <a:pt x="1" y="9"/>
                    <a:pt x="0" y="11"/>
                    <a:pt x="0" y="13"/>
                  </a:cubicBezTo>
                  <a:cubicBezTo>
                    <a:pt x="0" y="20"/>
                    <a:pt x="6" y="25"/>
                    <a:pt x="13" y="25"/>
                  </a:cubicBezTo>
                  <a:cubicBezTo>
                    <a:pt x="20" y="25"/>
                    <a:pt x="26" y="20"/>
                    <a:pt x="26" y="13"/>
                  </a:cubicBezTo>
                  <a:cubicBezTo>
                    <a:pt x="26" y="6"/>
                    <a:pt x="21"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2" name="Freeform 115">
              <a:extLst>
                <a:ext uri="{FF2B5EF4-FFF2-40B4-BE49-F238E27FC236}">
                  <a16:creationId xmlns:a16="http://schemas.microsoft.com/office/drawing/2014/main" id="{7425DEE4-7B9A-413D-938F-73618F6C33FC}"/>
                </a:ext>
              </a:extLst>
            </p:cNvPr>
            <p:cNvSpPr/>
            <p:nvPr/>
          </p:nvSpPr>
          <p:spPr bwMode="auto">
            <a:xfrm>
              <a:off x="7788457" y="4293818"/>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24 w 25"/>
                <a:gd name="T11" fmla="*/ 7 h 25"/>
                <a:gd name="T12" fmla="*/ 23 w 25"/>
                <a:gd name="T13" fmla="*/ 6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5" y="1"/>
                    <a:pt x="0" y="6"/>
                    <a:pt x="0" y="13"/>
                  </a:cubicBezTo>
                  <a:cubicBezTo>
                    <a:pt x="0" y="20"/>
                    <a:pt x="5" y="25"/>
                    <a:pt x="12" y="25"/>
                  </a:cubicBezTo>
                  <a:cubicBezTo>
                    <a:pt x="19" y="25"/>
                    <a:pt x="25" y="20"/>
                    <a:pt x="25" y="13"/>
                  </a:cubicBezTo>
                  <a:cubicBezTo>
                    <a:pt x="25" y="11"/>
                    <a:pt x="25" y="9"/>
                    <a:pt x="24" y="7"/>
                  </a:cubicBezTo>
                  <a:cubicBezTo>
                    <a:pt x="24" y="7"/>
                    <a:pt x="23" y="6"/>
                    <a:pt x="23" y="6"/>
                  </a:cubicBezTo>
                  <a:cubicBezTo>
                    <a:pt x="21" y="3"/>
                    <a:pt x="17" y="0"/>
                    <a:pt x="13" y="0"/>
                  </a:cubicBezTo>
                  <a:cubicBezTo>
                    <a:pt x="13" y="0"/>
                    <a:pt x="13" y="0"/>
                    <a:pt x="12"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3" name="Freeform 116">
              <a:extLst>
                <a:ext uri="{FF2B5EF4-FFF2-40B4-BE49-F238E27FC236}">
                  <a16:creationId xmlns:a16="http://schemas.microsoft.com/office/drawing/2014/main" id="{66F87C58-2FF2-43A5-B65B-F26406C5364A}"/>
                </a:ext>
              </a:extLst>
            </p:cNvPr>
            <p:cNvSpPr/>
            <p:nvPr/>
          </p:nvSpPr>
          <p:spPr bwMode="auto">
            <a:xfrm>
              <a:off x="7983466" y="4085651"/>
              <a:ext cx="59583" cy="54141"/>
            </a:xfrm>
            <a:custGeom>
              <a:avLst/>
              <a:gdLst>
                <a:gd name="T0" fmla="*/ 12 w 25"/>
                <a:gd name="T1" fmla="*/ 0 h 26"/>
                <a:gd name="T2" fmla="*/ 0 w 25"/>
                <a:gd name="T3" fmla="*/ 13 h 26"/>
                <a:gd name="T4" fmla="*/ 0 w 25"/>
                <a:gd name="T5" fmla="*/ 13 h 26"/>
                <a:gd name="T6" fmla="*/ 0 w 25"/>
                <a:gd name="T7" fmla="*/ 15 h 26"/>
                <a:gd name="T8" fmla="*/ 12 w 25"/>
                <a:gd name="T9" fmla="*/ 26 h 26"/>
                <a:gd name="T10" fmla="*/ 14 w 25"/>
                <a:gd name="T11" fmla="*/ 26 h 26"/>
                <a:gd name="T12" fmla="*/ 16 w 25"/>
                <a:gd name="T13" fmla="*/ 25 h 26"/>
                <a:gd name="T14" fmla="*/ 25 w 25"/>
                <a:gd name="T15" fmla="*/ 16 h 26"/>
                <a:gd name="T16" fmla="*/ 25 w 25"/>
                <a:gd name="T17" fmla="*/ 14 h 26"/>
                <a:gd name="T18" fmla="*/ 25 w 25"/>
                <a:gd name="T19" fmla="*/ 13 h 26"/>
                <a:gd name="T20" fmla="*/ 21 w 25"/>
                <a:gd name="T21" fmla="*/ 3 h 26"/>
                <a:gd name="T22" fmla="*/ 19 w 25"/>
                <a:gd name="T23" fmla="*/ 2 h 26"/>
                <a:gd name="T24" fmla="*/ 12 w 25"/>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6">
                  <a:moveTo>
                    <a:pt x="12" y="0"/>
                  </a:moveTo>
                  <a:cubicBezTo>
                    <a:pt x="5" y="0"/>
                    <a:pt x="0" y="6"/>
                    <a:pt x="0" y="13"/>
                  </a:cubicBezTo>
                  <a:cubicBezTo>
                    <a:pt x="0" y="13"/>
                    <a:pt x="0" y="13"/>
                    <a:pt x="0" y="13"/>
                  </a:cubicBezTo>
                  <a:cubicBezTo>
                    <a:pt x="0" y="14"/>
                    <a:pt x="0" y="14"/>
                    <a:pt x="0" y="15"/>
                  </a:cubicBezTo>
                  <a:cubicBezTo>
                    <a:pt x="1" y="21"/>
                    <a:pt x="6" y="26"/>
                    <a:pt x="12" y="26"/>
                  </a:cubicBezTo>
                  <a:cubicBezTo>
                    <a:pt x="13" y="26"/>
                    <a:pt x="13" y="26"/>
                    <a:pt x="14" y="26"/>
                  </a:cubicBezTo>
                  <a:cubicBezTo>
                    <a:pt x="15" y="25"/>
                    <a:pt x="16" y="25"/>
                    <a:pt x="16" y="25"/>
                  </a:cubicBezTo>
                  <a:cubicBezTo>
                    <a:pt x="20" y="24"/>
                    <a:pt x="24" y="20"/>
                    <a:pt x="25" y="16"/>
                  </a:cubicBezTo>
                  <a:cubicBezTo>
                    <a:pt x="25" y="16"/>
                    <a:pt x="25" y="15"/>
                    <a:pt x="25" y="14"/>
                  </a:cubicBezTo>
                  <a:cubicBezTo>
                    <a:pt x="25" y="14"/>
                    <a:pt x="25" y="13"/>
                    <a:pt x="25" y="13"/>
                  </a:cubicBezTo>
                  <a:cubicBezTo>
                    <a:pt x="25" y="9"/>
                    <a:pt x="23" y="6"/>
                    <a:pt x="21" y="3"/>
                  </a:cubicBezTo>
                  <a:cubicBezTo>
                    <a:pt x="20" y="3"/>
                    <a:pt x="20" y="3"/>
                    <a:pt x="19" y="2"/>
                  </a:cubicBezTo>
                  <a:cubicBezTo>
                    <a:pt x="17" y="1"/>
                    <a:pt x="15" y="0"/>
                    <a:pt x="12"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4" name="Freeform 117">
              <a:extLst>
                <a:ext uri="{FF2B5EF4-FFF2-40B4-BE49-F238E27FC236}">
                  <a16:creationId xmlns:a16="http://schemas.microsoft.com/office/drawing/2014/main" id="{3C54F24D-755B-44FF-95DB-0A889DA8F50F}"/>
                </a:ext>
              </a:extLst>
            </p:cNvPr>
            <p:cNvSpPr/>
            <p:nvPr/>
          </p:nvSpPr>
          <p:spPr bwMode="auto">
            <a:xfrm>
              <a:off x="7580925" y="4499564"/>
              <a:ext cx="59583" cy="52393"/>
            </a:xfrm>
            <a:custGeom>
              <a:avLst/>
              <a:gdLst>
                <a:gd name="T0" fmla="*/ 13 w 25"/>
                <a:gd name="T1" fmla="*/ 0 h 25"/>
                <a:gd name="T2" fmla="*/ 12 w 25"/>
                <a:gd name="T3" fmla="*/ 0 h 25"/>
                <a:gd name="T4" fmla="*/ 10 w 25"/>
                <a:gd name="T5" fmla="*/ 0 h 25"/>
                <a:gd name="T6" fmla="*/ 4 w 25"/>
                <a:gd name="T7" fmla="*/ 3 h 25"/>
                <a:gd name="T8" fmla="*/ 3 w 25"/>
                <a:gd name="T9" fmla="*/ 4 h 25"/>
                <a:gd name="T10" fmla="*/ 0 w 25"/>
                <a:gd name="T11" fmla="*/ 12 h 25"/>
                <a:gd name="T12" fmla="*/ 13 w 25"/>
                <a:gd name="T13" fmla="*/ 25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2" y="0"/>
                    <a:pt x="12" y="0"/>
                  </a:cubicBezTo>
                  <a:cubicBezTo>
                    <a:pt x="11" y="0"/>
                    <a:pt x="11" y="0"/>
                    <a:pt x="10" y="0"/>
                  </a:cubicBezTo>
                  <a:cubicBezTo>
                    <a:pt x="8" y="0"/>
                    <a:pt x="6" y="1"/>
                    <a:pt x="4" y="3"/>
                  </a:cubicBezTo>
                  <a:cubicBezTo>
                    <a:pt x="4" y="3"/>
                    <a:pt x="4" y="3"/>
                    <a:pt x="3" y="4"/>
                  </a:cubicBezTo>
                  <a:cubicBezTo>
                    <a:pt x="1" y="6"/>
                    <a:pt x="0" y="9"/>
                    <a:pt x="0" y="12"/>
                  </a:cubicBezTo>
                  <a:cubicBezTo>
                    <a:pt x="0" y="19"/>
                    <a:pt x="6" y="25"/>
                    <a:pt x="13" y="25"/>
                  </a:cubicBezTo>
                  <a:cubicBezTo>
                    <a:pt x="20" y="25"/>
                    <a:pt x="25" y="19"/>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5" name="Freeform 118">
              <a:extLst>
                <a:ext uri="{FF2B5EF4-FFF2-40B4-BE49-F238E27FC236}">
                  <a16:creationId xmlns:a16="http://schemas.microsoft.com/office/drawing/2014/main" id="{0F953584-7DC0-4F29-80BA-D97A2434167C}"/>
                </a:ext>
              </a:extLst>
            </p:cNvPr>
            <p:cNvSpPr/>
            <p:nvPr/>
          </p:nvSpPr>
          <p:spPr bwMode="auto">
            <a:xfrm>
              <a:off x="6446651" y="4305858"/>
              <a:ext cx="59583" cy="51520"/>
            </a:xfrm>
            <a:custGeom>
              <a:avLst/>
              <a:gdLst>
                <a:gd name="T0" fmla="*/ 12 w 25"/>
                <a:gd name="T1" fmla="*/ 0 h 25"/>
                <a:gd name="T2" fmla="*/ 11 w 25"/>
                <a:gd name="T3" fmla="*/ 0 h 25"/>
                <a:gd name="T4" fmla="*/ 9 w 25"/>
                <a:gd name="T5" fmla="*/ 0 h 25"/>
                <a:gd name="T6" fmla="*/ 0 w 25"/>
                <a:gd name="T7" fmla="*/ 12 h 25"/>
                <a:gd name="T8" fmla="*/ 12 w 25"/>
                <a:gd name="T9" fmla="*/ 25 h 25"/>
                <a:gd name="T10" fmla="*/ 25 w 25"/>
                <a:gd name="T11" fmla="*/ 12 h 25"/>
                <a:gd name="T12" fmla="*/ 24 w 25"/>
                <a:gd name="T13" fmla="*/ 7 h 25"/>
                <a:gd name="T14" fmla="*/ 23 w 25"/>
                <a:gd name="T15" fmla="*/ 5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11" y="0"/>
                    <a:pt x="10" y="0"/>
                    <a:pt x="9" y="0"/>
                  </a:cubicBezTo>
                  <a:cubicBezTo>
                    <a:pt x="4" y="1"/>
                    <a:pt x="0" y="6"/>
                    <a:pt x="0" y="12"/>
                  </a:cubicBezTo>
                  <a:cubicBezTo>
                    <a:pt x="0" y="19"/>
                    <a:pt x="5" y="25"/>
                    <a:pt x="12" y="25"/>
                  </a:cubicBezTo>
                  <a:cubicBezTo>
                    <a:pt x="19" y="25"/>
                    <a:pt x="25" y="19"/>
                    <a:pt x="25" y="12"/>
                  </a:cubicBezTo>
                  <a:cubicBezTo>
                    <a:pt x="25" y="10"/>
                    <a:pt x="24" y="9"/>
                    <a:pt x="24" y="7"/>
                  </a:cubicBezTo>
                  <a:cubicBezTo>
                    <a:pt x="23" y="6"/>
                    <a:pt x="23" y="6"/>
                    <a:pt x="23" y="5"/>
                  </a:cubicBezTo>
                  <a:cubicBezTo>
                    <a:pt x="21" y="2"/>
                    <a:pt x="17" y="0"/>
                    <a:pt x="12"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6" name="Freeform 119">
              <a:extLst>
                <a:ext uri="{FF2B5EF4-FFF2-40B4-BE49-F238E27FC236}">
                  <a16:creationId xmlns:a16="http://schemas.microsoft.com/office/drawing/2014/main" id="{54278EA1-E025-461E-9715-658968F66179}"/>
                </a:ext>
              </a:extLst>
            </p:cNvPr>
            <p:cNvSpPr/>
            <p:nvPr/>
          </p:nvSpPr>
          <p:spPr bwMode="auto">
            <a:xfrm>
              <a:off x="6200926" y="3997474"/>
              <a:ext cx="62614" cy="54141"/>
            </a:xfrm>
            <a:custGeom>
              <a:avLst/>
              <a:gdLst>
                <a:gd name="T0" fmla="*/ 13 w 26"/>
                <a:gd name="T1" fmla="*/ 0 h 26"/>
                <a:gd name="T2" fmla="*/ 0 w 26"/>
                <a:gd name="T3" fmla="*/ 13 h 26"/>
                <a:gd name="T4" fmla="*/ 13 w 26"/>
                <a:gd name="T5" fmla="*/ 26 h 26"/>
                <a:gd name="T6" fmla="*/ 25 w 26"/>
                <a:gd name="T7" fmla="*/ 18 h 26"/>
                <a:gd name="T8" fmla="*/ 25 w 26"/>
                <a:gd name="T9" fmla="*/ 17 h 26"/>
                <a:gd name="T10" fmla="*/ 26 w 26"/>
                <a:gd name="T11" fmla="*/ 13 h 26"/>
                <a:gd name="T12" fmla="*/ 16 w 26"/>
                <a:gd name="T13" fmla="*/ 1 h 26"/>
                <a:gd name="T14" fmla="*/ 14 w 26"/>
                <a:gd name="T15" fmla="*/ 0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18" y="26"/>
                    <a:pt x="23" y="23"/>
                    <a:pt x="25" y="18"/>
                  </a:cubicBezTo>
                  <a:cubicBezTo>
                    <a:pt x="25" y="18"/>
                    <a:pt x="25" y="17"/>
                    <a:pt x="25" y="17"/>
                  </a:cubicBezTo>
                  <a:cubicBezTo>
                    <a:pt x="26" y="15"/>
                    <a:pt x="26" y="14"/>
                    <a:pt x="26" y="13"/>
                  </a:cubicBezTo>
                  <a:cubicBezTo>
                    <a:pt x="26" y="7"/>
                    <a:pt x="22" y="2"/>
                    <a:pt x="16" y="1"/>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7" name="Freeform 120">
              <a:extLst>
                <a:ext uri="{FF2B5EF4-FFF2-40B4-BE49-F238E27FC236}">
                  <a16:creationId xmlns:a16="http://schemas.microsoft.com/office/drawing/2014/main" id="{FC50F694-ED96-406B-B6C3-B0564A967031}"/>
                </a:ext>
              </a:extLst>
            </p:cNvPr>
            <p:cNvSpPr/>
            <p:nvPr/>
          </p:nvSpPr>
          <p:spPr bwMode="auto">
            <a:xfrm>
              <a:off x="7211595" y="3143413"/>
              <a:ext cx="57564" cy="49774"/>
            </a:xfrm>
            <a:custGeom>
              <a:avLst/>
              <a:gdLst>
                <a:gd name="T0" fmla="*/ 12 w 24"/>
                <a:gd name="T1" fmla="*/ 0 h 24"/>
                <a:gd name="T2" fmla="*/ 0 w 24"/>
                <a:gd name="T3" fmla="*/ 12 h 24"/>
                <a:gd name="T4" fmla="*/ 12 w 24"/>
                <a:gd name="T5" fmla="*/ 24 h 24"/>
                <a:gd name="T6" fmla="*/ 24 w 24"/>
                <a:gd name="T7" fmla="*/ 15 h 24"/>
                <a:gd name="T8" fmla="*/ 24 w 24"/>
                <a:gd name="T9" fmla="*/ 14 h 24"/>
                <a:gd name="T10" fmla="*/ 24 w 24"/>
                <a:gd name="T11" fmla="*/ 12 h 24"/>
                <a:gd name="T12" fmla="*/ 24 w 24"/>
                <a:gd name="T13" fmla="*/ 11 h 24"/>
                <a:gd name="T14" fmla="*/ 24 w 24"/>
                <a:gd name="T15" fmla="*/ 9 h 24"/>
                <a:gd name="T16" fmla="*/ 12 w 24"/>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12" y="0"/>
                  </a:moveTo>
                  <a:cubicBezTo>
                    <a:pt x="5" y="0"/>
                    <a:pt x="0" y="5"/>
                    <a:pt x="0" y="12"/>
                  </a:cubicBezTo>
                  <a:cubicBezTo>
                    <a:pt x="0" y="18"/>
                    <a:pt x="5" y="24"/>
                    <a:pt x="12" y="24"/>
                  </a:cubicBezTo>
                  <a:cubicBezTo>
                    <a:pt x="17" y="24"/>
                    <a:pt x="22" y="20"/>
                    <a:pt x="24" y="15"/>
                  </a:cubicBezTo>
                  <a:cubicBezTo>
                    <a:pt x="24" y="15"/>
                    <a:pt x="24" y="14"/>
                    <a:pt x="24" y="14"/>
                  </a:cubicBezTo>
                  <a:cubicBezTo>
                    <a:pt x="24" y="13"/>
                    <a:pt x="24" y="12"/>
                    <a:pt x="24" y="12"/>
                  </a:cubicBezTo>
                  <a:cubicBezTo>
                    <a:pt x="24" y="11"/>
                    <a:pt x="24" y="11"/>
                    <a:pt x="24" y="11"/>
                  </a:cubicBezTo>
                  <a:cubicBezTo>
                    <a:pt x="24" y="10"/>
                    <a:pt x="24" y="10"/>
                    <a:pt x="24" y="9"/>
                  </a:cubicBezTo>
                  <a:cubicBezTo>
                    <a:pt x="23" y="4"/>
                    <a:pt x="18" y="0"/>
                    <a:pt x="12"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8" name="Freeform 121">
              <a:extLst>
                <a:ext uri="{FF2B5EF4-FFF2-40B4-BE49-F238E27FC236}">
                  <a16:creationId xmlns:a16="http://schemas.microsoft.com/office/drawing/2014/main" id="{5C08A3EE-98C5-4D3D-A04E-4E287C98BD9F}"/>
                </a:ext>
              </a:extLst>
            </p:cNvPr>
            <p:cNvSpPr/>
            <p:nvPr/>
          </p:nvSpPr>
          <p:spPr bwMode="auto">
            <a:xfrm>
              <a:off x="8294200" y="3520385"/>
              <a:ext cx="30296" cy="24450"/>
            </a:xfrm>
            <a:custGeom>
              <a:avLst/>
              <a:gdLst>
                <a:gd name="T0" fmla="*/ 6 w 13"/>
                <a:gd name="T1" fmla="*/ 0 h 12"/>
                <a:gd name="T2" fmla="*/ 6 w 13"/>
                <a:gd name="T3" fmla="*/ 0 h 12"/>
                <a:gd name="T4" fmla="*/ 5 w 13"/>
                <a:gd name="T5" fmla="*/ 0 h 12"/>
                <a:gd name="T6" fmla="*/ 1 w 13"/>
                <a:gd name="T7" fmla="*/ 3 h 12"/>
                <a:gd name="T8" fmla="*/ 1 w 13"/>
                <a:gd name="T9" fmla="*/ 4 h 12"/>
                <a:gd name="T10" fmla="*/ 0 w 13"/>
                <a:gd name="T11" fmla="*/ 6 h 12"/>
                <a:gd name="T12" fmla="*/ 6 w 13"/>
                <a:gd name="T13" fmla="*/ 12 h 12"/>
                <a:gd name="T14" fmla="*/ 13 w 13"/>
                <a:gd name="T15" fmla="*/ 6 h 12"/>
                <a:gd name="T16" fmla="*/ 6 w 13"/>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2">
                  <a:moveTo>
                    <a:pt x="6" y="0"/>
                  </a:moveTo>
                  <a:cubicBezTo>
                    <a:pt x="6" y="0"/>
                    <a:pt x="6" y="0"/>
                    <a:pt x="6" y="0"/>
                  </a:cubicBezTo>
                  <a:cubicBezTo>
                    <a:pt x="6" y="0"/>
                    <a:pt x="5" y="0"/>
                    <a:pt x="5" y="0"/>
                  </a:cubicBezTo>
                  <a:cubicBezTo>
                    <a:pt x="3" y="1"/>
                    <a:pt x="2" y="1"/>
                    <a:pt x="1" y="3"/>
                  </a:cubicBezTo>
                  <a:cubicBezTo>
                    <a:pt x="1" y="3"/>
                    <a:pt x="1" y="4"/>
                    <a:pt x="1" y="4"/>
                  </a:cubicBezTo>
                  <a:cubicBezTo>
                    <a:pt x="0" y="5"/>
                    <a:pt x="0" y="5"/>
                    <a:pt x="0" y="6"/>
                  </a:cubicBezTo>
                  <a:cubicBezTo>
                    <a:pt x="0" y="9"/>
                    <a:pt x="3" y="12"/>
                    <a:pt x="6" y="12"/>
                  </a:cubicBezTo>
                  <a:cubicBezTo>
                    <a:pt x="10" y="12"/>
                    <a:pt x="13" y="9"/>
                    <a:pt x="13" y="6"/>
                  </a:cubicBezTo>
                  <a:cubicBezTo>
                    <a:pt x="13" y="3"/>
                    <a:pt x="10" y="0"/>
                    <a:pt x="6"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9" name="Freeform 5">
              <a:extLst>
                <a:ext uri="{FF2B5EF4-FFF2-40B4-BE49-F238E27FC236}">
                  <a16:creationId xmlns:a16="http://schemas.microsoft.com/office/drawing/2014/main" id="{77F2DCD8-0B34-44E7-9671-64823AADBF46}"/>
                </a:ext>
              </a:extLst>
            </p:cNvPr>
            <p:cNvSpPr>
              <a:spLocks noEditPoints="1"/>
            </p:cNvSpPr>
            <p:nvPr/>
          </p:nvSpPr>
          <p:spPr bwMode="auto">
            <a:xfrm>
              <a:off x="9593904" y="2916138"/>
              <a:ext cx="402543" cy="590394"/>
            </a:xfrm>
            <a:custGeom>
              <a:avLst/>
              <a:gdLst>
                <a:gd name="T0" fmla="*/ 1 w 95"/>
                <a:gd name="T1" fmla="*/ 149 h 153"/>
                <a:gd name="T2" fmla="*/ 5 w 95"/>
                <a:gd name="T3" fmla="*/ 148 h 153"/>
                <a:gd name="T4" fmla="*/ 4 w 95"/>
                <a:gd name="T5" fmla="*/ 146 h 153"/>
                <a:gd name="T6" fmla="*/ 4 w 95"/>
                <a:gd name="T7" fmla="*/ 146 h 153"/>
                <a:gd name="T8" fmla="*/ 11 w 95"/>
                <a:gd name="T9" fmla="*/ 140 h 153"/>
                <a:gd name="T10" fmla="*/ 8 w 95"/>
                <a:gd name="T11" fmla="*/ 145 h 153"/>
                <a:gd name="T12" fmla="*/ 11 w 95"/>
                <a:gd name="T13" fmla="*/ 140 h 153"/>
                <a:gd name="T14" fmla="*/ 3 w 95"/>
                <a:gd name="T15" fmla="*/ 144 h 153"/>
                <a:gd name="T16" fmla="*/ 7 w 95"/>
                <a:gd name="T17" fmla="*/ 139 h 153"/>
                <a:gd name="T18" fmla="*/ 8 w 95"/>
                <a:gd name="T19" fmla="*/ 137 h 153"/>
                <a:gd name="T20" fmla="*/ 8 w 95"/>
                <a:gd name="T21" fmla="*/ 137 h 153"/>
                <a:gd name="T22" fmla="*/ 16 w 95"/>
                <a:gd name="T23" fmla="*/ 137 h 153"/>
                <a:gd name="T24" fmla="*/ 12 w 95"/>
                <a:gd name="T25" fmla="*/ 138 h 153"/>
                <a:gd name="T26" fmla="*/ 16 w 95"/>
                <a:gd name="T27" fmla="*/ 137 h 153"/>
                <a:gd name="T28" fmla="*/ 15 w 95"/>
                <a:gd name="T29" fmla="*/ 135 h 153"/>
                <a:gd name="T30" fmla="*/ 21 w 95"/>
                <a:gd name="T31" fmla="*/ 132 h 153"/>
                <a:gd name="T32" fmla="*/ 9 w 95"/>
                <a:gd name="T33" fmla="*/ 130 h 153"/>
                <a:gd name="T34" fmla="*/ 9 w 95"/>
                <a:gd name="T35" fmla="*/ 135 h 153"/>
                <a:gd name="T36" fmla="*/ 9 w 95"/>
                <a:gd name="T37" fmla="*/ 130 h 153"/>
                <a:gd name="T38" fmla="*/ 20 w 95"/>
                <a:gd name="T39" fmla="*/ 130 h 153"/>
                <a:gd name="T40" fmla="*/ 28 w 95"/>
                <a:gd name="T41" fmla="*/ 124 h 153"/>
                <a:gd name="T42" fmla="*/ 28 w 95"/>
                <a:gd name="T43" fmla="*/ 122 h 153"/>
                <a:gd name="T44" fmla="*/ 30 w 95"/>
                <a:gd name="T45" fmla="*/ 123 h 153"/>
                <a:gd name="T46" fmla="*/ 14 w 95"/>
                <a:gd name="T47" fmla="*/ 119 h 153"/>
                <a:gd name="T48" fmla="*/ 12 w 95"/>
                <a:gd name="T49" fmla="*/ 128 h 153"/>
                <a:gd name="T50" fmla="*/ 14 w 95"/>
                <a:gd name="T51" fmla="*/ 119 h 153"/>
                <a:gd name="T52" fmla="*/ 14 w 95"/>
                <a:gd name="T53" fmla="*/ 118 h 153"/>
                <a:gd name="T54" fmla="*/ 17 w 95"/>
                <a:gd name="T55" fmla="*/ 117 h 153"/>
                <a:gd name="T56" fmla="*/ 20 w 95"/>
                <a:gd name="T57" fmla="*/ 109 h 153"/>
                <a:gd name="T58" fmla="*/ 16 w 95"/>
                <a:gd name="T59" fmla="*/ 114 h 153"/>
                <a:gd name="T60" fmla="*/ 20 w 95"/>
                <a:gd name="T61" fmla="*/ 109 h 153"/>
                <a:gd name="T62" fmla="*/ 19 w 95"/>
                <a:gd name="T63" fmla="*/ 106 h 153"/>
                <a:gd name="T64" fmla="*/ 21 w 95"/>
                <a:gd name="T65" fmla="*/ 105 h 153"/>
                <a:gd name="T66" fmla="*/ 32 w 95"/>
                <a:gd name="T67" fmla="*/ 80 h 153"/>
                <a:gd name="T68" fmla="*/ 21 w 95"/>
                <a:gd name="T69" fmla="*/ 102 h 153"/>
                <a:gd name="T70" fmla="*/ 32 w 95"/>
                <a:gd name="T71" fmla="*/ 80 h 153"/>
                <a:gd name="T72" fmla="*/ 31 w 95"/>
                <a:gd name="T73" fmla="*/ 76 h 153"/>
                <a:gd name="T74" fmla="*/ 33 w 95"/>
                <a:gd name="T75" fmla="*/ 77 h 153"/>
                <a:gd name="T76" fmla="*/ 33 w 95"/>
                <a:gd name="T77" fmla="*/ 71 h 153"/>
                <a:gd name="T78" fmla="*/ 32 w 95"/>
                <a:gd name="T79" fmla="*/ 74 h 153"/>
                <a:gd name="T80" fmla="*/ 34 w 95"/>
                <a:gd name="T81" fmla="*/ 74 h 153"/>
                <a:gd name="T82" fmla="*/ 35 w 95"/>
                <a:gd name="T83" fmla="*/ 71 h 153"/>
                <a:gd name="T84" fmla="*/ 35 w 95"/>
                <a:gd name="T85" fmla="*/ 71 h 153"/>
                <a:gd name="T86" fmla="*/ 81 w 95"/>
                <a:gd name="T87" fmla="*/ 69 h 153"/>
                <a:gd name="T88" fmla="*/ 29 w 95"/>
                <a:gd name="T89" fmla="*/ 121 h 153"/>
                <a:gd name="T90" fmla="*/ 81 w 95"/>
                <a:gd name="T91" fmla="*/ 69 h 153"/>
                <a:gd name="T92" fmla="*/ 91 w 95"/>
                <a:gd name="T93" fmla="*/ 52 h 153"/>
                <a:gd name="T94" fmla="*/ 81 w 95"/>
                <a:gd name="T95" fmla="*/ 67 h 153"/>
                <a:gd name="T96" fmla="*/ 94 w 95"/>
                <a:gd name="T97" fmla="*/ 56 h 153"/>
                <a:gd name="T98" fmla="*/ 94 w 95"/>
                <a:gd name="T99" fmla="*/ 54 h 153"/>
                <a:gd name="T100" fmla="*/ 92 w 95"/>
                <a:gd name="T101" fmla="*/ 48 h 153"/>
                <a:gd name="T102" fmla="*/ 91 w 95"/>
                <a:gd name="T103" fmla="*/ 50 h 153"/>
                <a:gd name="T104" fmla="*/ 92 w 95"/>
                <a:gd name="T105" fmla="*/ 48 h 153"/>
                <a:gd name="T106" fmla="*/ 74 w 95"/>
                <a:gd name="T107" fmla="*/ 1 h 153"/>
                <a:gd name="T108" fmla="*/ 91 w 95"/>
                <a:gd name="T109" fmla="*/ 46 h 153"/>
                <a:gd name="T110" fmla="*/ 63 w 95"/>
                <a:gd name="T111" fmla="*/ 0 h 153"/>
                <a:gd name="T112" fmla="*/ 35 w 95"/>
                <a:gd name="T113" fmla="*/ 70 h 153"/>
                <a:gd name="T114" fmla="*/ 65 w 95"/>
                <a:gd name="T115" fmla="*/ 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5" h="153">
                  <a:moveTo>
                    <a:pt x="2" y="146"/>
                  </a:moveTo>
                  <a:cubicBezTo>
                    <a:pt x="1" y="149"/>
                    <a:pt x="1" y="149"/>
                    <a:pt x="1" y="149"/>
                  </a:cubicBezTo>
                  <a:cubicBezTo>
                    <a:pt x="0" y="153"/>
                    <a:pt x="0" y="153"/>
                    <a:pt x="0" y="153"/>
                  </a:cubicBezTo>
                  <a:cubicBezTo>
                    <a:pt x="5" y="148"/>
                    <a:pt x="5" y="148"/>
                    <a:pt x="5" y="148"/>
                  </a:cubicBezTo>
                  <a:cubicBezTo>
                    <a:pt x="7" y="146"/>
                    <a:pt x="7" y="146"/>
                    <a:pt x="7" y="146"/>
                  </a:cubicBezTo>
                  <a:cubicBezTo>
                    <a:pt x="4" y="146"/>
                    <a:pt x="4" y="146"/>
                    <a:pt x="4" y="146"/>
                  </a:cubicBezTo>
                  <a:cubicBezTo>
                    <a:pt x="4" y="147"/>
                    <a:pt x="4" y="147"/>
                    <a:pt x="4" y="147"/>
                  </a:cubicBezTo>
                  <a:cubicBezTo>
                    <a:pt x="4" y="146"/>
                    <a:pt x="4" y="146"/>
                    <a:pt x="4" y="146"/>
                  </a:cubicBezTo>
                  <a:cubicBezTo>
                    <a:pt x="2" y="146"/>
                    <a:pt x="2" y="146"/>
                    <a:pt x="2" y="146"/>
                  </a:cubicBezTo>
                  <a:moveTo>
                    <a:pt x="11" y="140"/>
                  </a:moveTo>
                  <a:cubicBezTo>
                    <a:pt x="6" y="145"/>
                    <a:pt x="6" y="145"/>
                    <a:pt x="6" y="145"/>
                  </a:cubicBezTo>
                  <a:cubicBezTo>
                    <a:pt x="8" y="145"/>
                    <a:pt x="8" y="145"/>
                    <a:pt x="8" y="145"/>
                  </a:cubicBezTo>
                  <a:cubicBezTo>
                    <a:pt x="13" y="140"/>
                    <a:pt x="13" y="140"/>
                    <a:pt x="13" y="140"/>
                  </a:cubicBezTo>
                  <a:cubicBezTo>
                    <a:pt x="11" y="140"/>
                    <a:pt x="11" y="140"/>
                    <a:pt x="11" y="140"/>
                  </a:cubicBezTo>
                  <a:moveTo>
                    <a:pt x="5" y="139"/>
                  </a:moveTo>
                  <a:cubicBezTo>
                    <a:pt x="3" y="144"/>
                    <a:pt x="3" y="144"/>
                    <a:pt x="3" y="144"/>
                  </a:cubicBezTo>
                  <a:cubicBezTo>
                    <a:pt x="5" y="145"/>
                    <a:pt x="5" y="145"/>
                    <a:pt x="5" y="145"/>
                  </a:cubicBezTo>
                  <a:cubicBezTo>
                    <a:pt x="7" y="139"/>
                    <a:pt x="7" y="139"/>
                    <a:pt x="7" y="139"/>
                  </a:cubicBezTo>
                  <a:cubicBezTo>
                    <a:pt x="5" y="139"/>
                    <a:pt x="5" y="139"/>
                    <a:pt x="5" y="139"/>
                  </a:cubicBezTo>
                  <a:moveTo>
                    <a:pt x="8" y="137"/>
                  </a:moveTo>
                  <a:cubicBezTo>
                    <a:pt x="8" y="137"/>
                    <a:pt x="8" y="137"/>
                    <a:pt x="8" y="137"/>
                  </a:cubicBezTo>
                  <a:cubicBezTo>
                    <a:pt x="8" y="137"/>
                    <a:pt x="8" y="137"/>
                    <a:pt x="8" y="137"/>
                  </a:cubicBezTo>
                  <a:cubicBezTo>
                    <a:pt x="8" y="137"/>
                    <a:pt x="8" y="137"/>
                    <a:pt x="8" y="137"/>
                  </a:cubicBezTo>
                  <a:moveTo>
                    <a:pt x="16" y="137"/>
                  </a:moveTo>
                  <a:cubicBezTo>
                    <a:pt x="14" y="137"/>
                    <a:pt x="14" y="137"/>
                    <a:pt x="14" y="137"/>
                  </a:cubicBezTo>
                  <a:cubicBezTo>
                    <a:pt x="12" y="138"/>
                    <a:pt x="12" y="138"/>
                    <a:pt x="12" y="138"/>
                  </a:cubicBezTo>
                  <a:cubicBezTo>
                    <a:pt x="14" y="139"/>
                    <a:pt x="14" y="139"/>
                    <a:pt x="14" y="139"/>
                  </a:cubicBezTo>
                  <a:cubicBezTo>
                    <a:pt x="16" y="137"/>
                    <a:pt x="16" y="137"/>
                    <a:pt x="16" y="137"/>
                  </a:cubicBezTo>
                  <a:moveTo>
                    <a:pt x="19" y="131"/>
                  </a:moveTo>
                  <a:cubicBezTo>
                    <a:pt x="15" y="135"/>
                    <a:pt x="15" y="135"/>
                    <a:pt x="15" y="135"/>
                  </a:cubicBezTo>
                  <a:cubicBezTo>
                    <a:pt x="18" y="135"/>
                    <a:pt x="18" y="135"/>
                    <a:pt x="18" y="135"/>
                  </a:cubicBezTo>
                  <a:cubicBezTo>
                    <a:pt x="21" y="132"/>
                    <a:pt x="21" y="132"/>
                    <a:pt x="21" y="132"/>
                  </a:cubicBezTo>
                  <a:cubicBezTo>
                    <a:pt x="19" y="131"/>
                    <a:pt x="19" y="131"/>
                    <a:pt x="19" y="131"/>
                  </a:cubicBezTo>
                  <a:moveTo>
                    <a:pt x="9" y="130"/>
                  </a:moveTo>
                  <a:cubicBezTo>
                    <a:pt x="7" y="135"/>
                    <a:pt x="7" y="135"/>
                    <a:pt x="7" y="135"/>
                  </a:cubicBezTo>
                  <a:cubicBezTo>
                    <a:pt x="9" y="135"/>
                    <a:pt x="9" y="135"/>
                    <a:pt x="9" y="135"/>
                  </a:cubicBezTo>
                  <a:cubicBezTo>
                    <a:pt x="11" y="130"/>
                    <a:pt x="11" y="130"/>
                    <a:pt x="11" y="130"/>
                  </a:cubicBezTo>
                  <a:cubicBezTo>
                    <a:pt x="9" y="130"/>
                    <a:pt x="9" y="130"/>
                    <a:pt x="9" y="130"/>
                  </a:cubicBezTo>
                  <a:moveTo>
                    <a:pt x="27" y="123"/>
                  </a:moveTo>
                  <a:cubicBezTo>
                    <a:pt x="20" y="130"/>
                    <a:pt x="20" y="130"/>
                    <a:pt x="20" y="130"/>
                  </a:cubicBezTo>
                  <a:cubicBezTo>
                    <a:pt x="23" y="130"/>
                    <a:pt x="23" y="130"/>
                    <a:pt x="23" y="130"/>
                  </a:cubicBezTo>
                  <a:cubicBezTo>
                    <a:pt x="28" y="124"/>
                    <a:pt x="28" y="124"/>
                    <a:pt x="28" y="124"/>
                  </a:cubicBezTo>
                  <a:cubicBezTo>
                    <a:pt x="27" y="123"/>
                    <a:pt x="27" y="123"/>
                    <a:pt x="27" y="123"/>
                  </a:cubicBezTo>
                  <a:moveTo>
                    <a:pt x="28" y="122"/>
                  </a:moveTo>
                  <a:cubicBezTo>
                    <a:pt x="29" y="123"/>
                    <a:pt x="29" y="123"/>
                    <a:pt x="29" y="123"/>
                  </a:cubicBezTo>
                  <a:cubicBezTo>
                    <a:pt x="30" y="123"/>
                    <a:pt x="30" y="123"/>
                    <a:pt x="30" y="123"/>
                  </a:cubicBezTo>
                  <a:cubicBezTo>
                    <a:pt x="28" y="122"/>
                    <a:pt x="28" y="122"/>
                    <a:pt x="28" y="122"/>
                  </a:cubicBezTo>
                  <a:moveTo>
                    <a:pt x="14" y="119"/>
                  </a:moveTo>
                  <a:cubicBezTo>
                    <a:pt x="10" y="128"/>
                    <a:pt x="10" y="128"/>
                    <a:pt x="10" y="128"/>
                  </a:cubicBezTo>
                  <a:cubicBezTo>
                    <a:pt x="12" y="128"/>
                    <a:pt x="12" y="128"/>
                    <a:pt x="12" y="128"/>
                  </a:cubicBezTo>
                  <a:cubicBezTo>
                    <a:pt x="15" y="120"/>
                    <a:pt x="15" y="120"/>
                    <a:pt x="15" y="120"/>
                  </a:cubicBezTo>
                  <a:cubicBezTo>
                    <a:pt x="14" y="119"/>
                    <a:pt x="14" y="119"/>
                    <a:pt x="14" y="119"/>
                  </a:cubicBezTo>
                  <a:moveTo>
                    <a:pt x="15" y="116"/>
                  </a:moveTo>
                  <a:cubicBezTo>
                    <a:pt x="14" y="118"/>
                    <a:pt x="14" y="118"/>
                    <a:pt x="14" y="118"/>
                  </a:cubicBezTo>
                  <a:cubicBezTo>
                    <a:pt x="16" y="118"/>
                    <a:pt x="16" y="118"/>
                    <a:pt x="16" y="118"/>
                  </a:cubicBezTo>
                  <a:cubicBezTo>
                    <a:pt x="17" y="117"/>
                    <a:pt x="17" y="117"/>
                    <a:pt x="17" y="117"/>
                  </a:cubicBezTo>
                  <a:cubicBezTo>
                    <a:pt x="15" y="116"/>
                    <a:pt x="15" y="116"/>
                    <a:pt x="15" y="116"/>
                  </a:cubicBezTo>
                  <a:moveTo>
                    <a:pt x="20" y="109"/>
                  </a:moveTo>
                  <a:cubicBezTo>
                    <a:pt x="17" y="111"/>
                    <a:pt x="17" y="111"/>
                    <a:pt x="17" y="111"/>
                  </a:cubicBezTo>
                  <a:cubicBezTo>
                    <a:pt x="16" y="114"/>
                    <a:pt x="16" y="114"/>
                    <a:pt x="16" y="114"/>
                  </a:cubicBezTo>
                  <a:cubicBezTo>
                    <a:pt x="17" y="115"/>
                    <a:pt x="17" y="115"/>
                    <a:pt x="17" y="115"/>
                  </a:cubicBezTo>
                  <a:cubicBezTo>
                    <a:pt x="20" y="109"/>
                    <a:pt x="20" y="109"/>
                    <a:pt x="20" y="109"/>
                  </a:cubicBezTo>
                  <a:moveTo>
                    <a:pt x="22" y="103"/>
                  </a:moveTo>
                  <a:cubicBezTo>
                    <a:pt x="19" y="106"/>
                    <a:pt x="19" y="106"/>
                    <a:pt x="19" y="106"/>
                  </a:cubicBezTo>
                  <a:cubicBezTo>
                    <a:pt x="18" y="108"/>
                    <a:pt x="18" y="108"/>
                    <a:pt x="18" y="108"/>
                  </a:cubicBezTo>
                  <a:cubicBezTo>
                    <a:pt x="21" y="105"/>
                    <a:pt x="21" y="105"/>
                    <a:pt x="21" y="105"/>
                  </a:cubicBezTo>
                  <a:cubicBezTo>
                    <a:pt x="22" y="103"/>
                    <a:pt x="22" y="103"/>
                    <a:pt x="22" y="103"/>
                  </a:cubicBezTo>
                  <a:moveTo>
                    <a:pt x="32" y="80"/>
                  </a:moveTo>
                  <a:cubicBezTo>
                    <a:pt x="30" y="81"/>
                    <a:pt x="30" y="81"/>
                    <a:pt x="30" y="81"/>
                  </a:cubicBezTo>
                  <a:cubicBezTo>
                    <a:pt x="21" y="102"/>
                    <a:pt x="21" y="102"/>
                    <a:pt x="21" y="102"/>
                  </a:cubicBezTo>
                  <a:cubicBezTo>
                    <a:pt x="24" y="100"/>
                    <a:pt x="24" y="100"/>
                    <a:pt x="24" y="100"/>
                  </a:cubicBezTo>
                  <a:cubicBezTo>
                    <a:pt x="32" y="80"/>
                    <a:pt x="32" y="80"/>
                    <a:pt x="32" y="80"/>
                  </a:cubicBezTo>
                  <a:moveTo>
                    <a:pt x="33" y="76"/>
                  </a:moveTo>
                  <a:cubicBezTo>
                    <a:pt x="31" y="76"/>
                    <a:pt x="31" y="76"/>
                    <a:pt x="31" y="76"/>
                  </a:cubicBezTo>
                  <a:cubicBezTo>
                    <a:pt x="31" y="78"/>
                    <a:pt x="31" y="78"/>
                    <a:pt x="31" y="78"/>
                  </a:cubicBezTo>
                  <a:cubicBezTo>
                    <a:pt x="33" y="77"/>
                    <a:pt x="33" y="77"/>
                    <a:pt x="33" y="77"/>
                  </a:cubicBezTo>
                  <a:cubicBezTo>
                    <a:pt x="33" y="76"/>
                    <a:pt x="33" y="76"/>
                    <a:pt x="33" y="76"/>
                  </a:cubicBezTo>
                  <a:moveTo>
                    <a:pt x="33" y="71"/>
                  </a:moveTo>
                  <a:cubicBezTo>
                    <a:pt x="33" y="71"/>
                    <a:pt x="33" y="71"/>
                    <a:pt x="33" y="71"/>
                  </a:cubicBezTo>
                  <a:cubicBezTo>
                    <a:pt x="32" y="74"/>
                    <a:pt x="32" y="74"/>
                    <a:pt x="32" y="74"/>
                  </a:cubicBezTo>
                  <a:cubicBezTo>
                    <a:pt x="34" y="74"/>
                    <a:pt x="34" y="74"/>
                    <a:pt x="34" y="74"/>
                  </a:cubicBezTo>
                  <a:cubicBezTo>
                    <a:pt x="34" y="74"/>
                    <a:pt x="34" y="74"/>
                    <a:pt x="34" y="74"/>
                  </a:cubicBezTo>
                  <a:cubicBezTo>
                    <a:pt x="33" y="71"/>
                    <a:pt x="33" y="71"/>
                    <a:pt x="33" y="71"/>
                  </a:cubicBezTo>
                  <a:moveTo>
                    <a:pt x="35" y="71"/>
                  </a:moveTo>
                  <a:cubicBezTo>
                    <a:pt x="35" y="71"/>
                    <a:pt x="35" y="71"/>
                    <a:pt x="35" y="71"/>
                  </a:cubicBezTo>
                  <a:cubicBezTo>
                    <a:pt x="35" y="71"/>
                    <a:pt x="35" y="71"/>
                    <a:pt x="35" y="71"/>
                  </a:cubicBezTo>
                  <a:cubicBezTo>
                    <a:pt x="35" y="71"/>
                    <a:pt x="35" y="71"/>
                    <a:pt x="35" y="71"/>
                  </a:cubicBezTo>
                  <a:moveTo>
                    <a:pt x="81" y="69"/>
                  </a:moveTo>
                  <a:cubicBezTo>
                    <a:pt x="78" y="70"/>
                    <a:pt x="78" y="70"/>
                    <a:pt x="78" y="70"/>
                  </a:cubicBezTo>
                  <a:cubicBezTo>
                    <a:pt x="29" y="121"/>
                    <a:pt x="29" y="121"/>
                    <a:pt x="29" y="121"/>
                  </a:cubicBezTo>
                  <a:cubicBezTo>
                    <a:pt x="31" y="121"/>
                    <a:pt x="31" y="121"/>
                    <a:pt x="31" y="121"/>
                  </a:cubicBezTo>
                  <a:cubicBezTo>
                    <a:pt x="81" y="69"/>
                    <a:pt x="81" y="69"/>
                    <a:pt x="81" y="69"/>
                  </a:cubicBezTo>
                  <a:moveTo>
                    <a:pt x="93" y="50"/>
                  </a:moveTo>
                  <a:cubicBezTo>
                    <a:pt x="91" y="52"/>
                    <a:pt x="91" y="52"/>
                    <a:pt x="91" y="52"/>
                  </a:cubicBezTo>
                  <a:cubicBezTo>
                    <a:pt x="93" y="55"/>
                    <a:pt x="93" y="55"/>
                    <a:pt x="93" y="55"/>
                  </a:cubicBezTo>
                  <a:cubicBezTo>
                    <a:pt x="81" y="67"/>
                    <a:pt x="81" y="67"/>
                    <a:pt x="81" y="67"/>
                  </a:cubicBezTo>
                  <a:cubicBezTo>
                    <a:pt x="84" y="67"/>
                    <a:pt x="84" y="67"/>
                    <a:pt x="84" y="67"/>
                  </a:cubicBezTo>
                  <a:cubicBezTo>
                    <a:pt x="94" y="56"/>
                    <a:pt x="94" y="56"/>
                    <a:pt x="94" y="56"/>
                  </a:cubicBezTo>
                  <a:cubicBezTo>
                    <a:pt x="95" y="55"/>
                    <a:pt x="95" y="55"/>
                    <a:pt x="95" y="55"/>
                  </a:cubicBezTo>
                  <a:cubicBezTo>
                    <a:pt x="94" y="54"/>
                    <a:pt x="94" y="54"/>
                    <a:pt x="94" y="54"/>
                  </a:cubicBezTo>
                  <a:cubicBezTo>
                    <a:pt x="93" y="50"/>
                    <a:pt x="93" y="50"/>
                    <a:pt x="93" y="50"/>
                  </a:cubicBezTo>
                  <a:moveTo>
                    <a:pt x="92" y="48"/>
                  </a:moveTo>
                  <a:cubicBezTo>
                    <a:pt x="90" y="49"/>
                    <a:pt x="90" y="49"/>
                    <a:pt x="90" y="49"/>
                  </a:cubicBezTo>
                  <a:cubicBezTo>
                    <a:pt x="91" y="50"/>
                    <a:pt x="91" y="50"/>
                    <a:pt x="91" y="50"/>
                  </a:cubicBezTo>
                  <a:cubicBezTo>
                    <a:pt x="92" y="49"/>
                    <a:pt x="92" y="49"/>
                    <a:pt x="92" y="49"/>
                  </a:cubicBezTo>
                  <a:cubicBezTo>
                    <a:pt x="92" y="48"/>
                    <a:pt x="92" y="48"/>
                    <a:pt x="92" y="48"/>
                  </a:cubicBezTo>
                  <a:moveTo>
                    <a:pt x="75" y="0"/>
                  </a:moveTo>
                  <a:cubicBezTo>
                    <a:pt x="75" y="1"/>
                    <a:pt x="74" y="1"/>
                    <a:pt x="74" y="1"/>
                  </a:cubicBezTo>
                  <a:cubicBezTo>
                    <a:pt x="90" y="47"/>
                    <a:pt x="90" y="47"/>
                    <a:pt x="90" y="47"/>
                  </a:cubicBezTo>
                  <a:cubicBezTo>
                    <a:pt x="91" y="46"/>
                    <a:pt x="91" y="46"/>
                    <a:pt x="91" y="46"/>
                  </a:cubicBezTo>
                  <a:cubicBezTo>
                    <a:pt x="75" y="0"/>
                    <a:pt x="75" y="0"/>
                    <a:pt x="75" y="0"/>
                  </a:cubicBezTo>
                  <a:moveTo>
                    <a:pt x="63" y="0"/>
                  </a:moveTo>
                  <a:cubicBezTo>
                    <a:pt x="34" y="69"/>
                    <a:pt x="34" y="69"/>
                    <a:pt x="34" y="69"/>
                  </a:cubicBezTo>
                  <a:cubicBezTo>
                    <a:pt x="35" y="70"/>
                    <a:pt x="35" y="70"/>
                    <a:pt x="35" y="70"/>
                  </a:cubicBezTo>
                  <a:cubicBezTo>
                    <a:pt x="36" y="69"/>
                    <a:pt x="36" y="69"/>
                    <a:pt x="36" y="69"/>
                  </a:cubicBezTo>
                  <a:cubicBezTo>
                    <a:pt x="65" y="1"/>
                    <a:pt x="65" y="1"/>
                    <a:pt x="65" y="1"/>
                  </a:cubicBezTo>
                  <a:cubicBezTo>
                    <a:pt x="64" y="1"/>
                    <a:pt x="64" y="0"/>
                    <a:pt x="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50" name="Freeform 6">
              <a:extLst>
                <a:ext uri="{FF2B5EF4-FFF2-40B4-BE49-F238E27FC236}">
                  <a16:creationId xmlns:a16="http://schemas.microsoft.com/office/drawing/2014/main" id="{AEAE7F98-BCA2-40E8-9AFB-FDFB83BD39DD}"/>
                </a:ext>
              </a:extLst>
            </p:cNvPr>
            <p:cNvSpPr>
              <a:spLocks noEditPoints="1"/>
            </p:cNvSpPr>
            <p:nvPr/>
          </p:nvSpPr>
          <p:spPr bwMode="auto">
            <a:xfrm>
              <a:off x="8951626" y="2881983"/>
              <a:ext cx="799717" cy="683101"/>
            </a:xfrm>
            <a:custGeom>
              <a:avLst/>
              <a:gdLst>
                <a:gd name="T0" fmla="*/ 5 w 189"/>
                <a:gd name="T1" fmla="*/ 174 h 177"/>
                <a:gd name="T2" fmla="*/ 26 w 189"/>
                <a:gd name="T3" fmla="*/ 162 h 177"/>
                <a:gd name="T4" fmla="*/ 26 w 189"/>
                <a:gd name="T5" fmla="*/ 162 h 177"/>
                <a:gd name="T6" fmla="*/ 29 w 189"/>
                <a:gd name="T7" fmla="*/ 163 h 177"/>
                <a:gd name="T8" fmla="*/ 21 w 189"/>
                <a:gd name="T9" fmla="*/ 154 h 177"/>
                <a:gd name="T10" fmla="*/ 4 w 189"/>
                <a:gd name="T11" fmla="*/ 171 h 177"/>
                <a:gd name="T12" fmla="*/ 24 w 189"/>
                <a:gd name="T13" fmla="*/ 165 h 177"/>
                <a:gd name="T14" fmla="*/ 21 w 189"/>
                <a:gd name="T15" fmla="*/ 154 h 177"/>
                <a:gd name="T16" fmla="*/ 46 w 189"/>
                <a:gd name="T17" fmla="*/ 153 h 177"/>
                <a:gd name="T18" fmla="*/ 47 w 189"/>
                <a:gd name="T19" fmla="*/ 154 h 177"/>
                <a:gd name="T20" fmla="*/ 48 w 189"/>
                <a:gd name="T21" fmla="*/ 152 h 177"/>
                <a:gd name="T22" fmla="*/ 23 w 189"/>
                <a:gd name="T23" fmla="*/ 148 h 177"/>
                <a:gd name="T24" fmla="*/ 22 w 189"/>
                <a:gd name="T25" fmla="*/ 152 h 177"/>
                <a:gd name="T26" fmla="*/ 61 w 189"/>
                <a:gd name="T27" fmla="*/ 147 h 177"/>
                <a:gd name="T28" fmla="*/ 61 w 189"/>
                <a:gd name="T29" fmla="*/ 147 h 177"/>
                <a:gd name="T30" fmla="*/ 55 w 189"/>
                <a:gd name="T31" fmla="*/ 150 h 177"/>
                <a:gd name="T32" fmla="*/ 27 w 189"/>
                <a:gd name="T33" fmla="*/ 144 h 177"/>
                <a:gd name="T34" fmla="*/ 29 w 189"/>
                <a:gd name="T35" fmla="*/ 144 h 177"/>
                <a:gd name="T36" fmla="*/ 62 w 189"/>
                <a:gd name="T37" fmla="*/ 145 h 177"/>
                <a:gd name="T38" fmla="*/ 86 w 189"/>
                <a:gd name="T39" fmla="*/ 133 h 177"/>
                <a:gd name="T40" fmla="*/ 31 w 189"/>
                <a:gd name="T41" fmla="*/ 142 h 177"/>
                <a:gd name="T42" fmla="*/ 95 w 189"/>
                <a:gd name="T43" fmla="*/ 129 h 177"/>
                <a:gd name="T44" fmla="*/ 98 w 189"/>
                <a:gd name="T45" fmla="*/ 130 h 177"/>
                <a:gd name="T46" fmla="*/ 39 w 189"/>
                <a:gd name="T47" fmla="*/ 129 h 177"/>
                <a:gd name="T48" fmla="*/ 43 w 189"/>
                <a:gd name="T49" fmla="*/ 124 h 177"/>
                <a:gd name="T50" fmla="*/ 46 w 189"/>
                <a:gd name="T51" fmla="*/ 123 h 177"/>
                <a:gd name="T52" fmla="*/ 112 w 189"/>
                <a:gd name="T53" fmla="*/ 121 h 177"/>
                <a:gd name="T54" fmla="*/ 113 w 189"/>
                <a:gd name="T55" fmla="*/ 123 h 177"/>
                <a:gd name="T56" fmla="*/ 113 w 189"/>
                <a:gd name="T57" fmla="*/ 120 h 177"/>
                <a:gd name="T58" fmla="*/ 117 w 189"/>
                <a:gd name="T59" fmla="*/ 119 h 177"/>
                <a:gd name="T60" fmla="*/ 123 w 189"/>
                <a:gd name="T61" fmla="*/ 118 h 177"/>
                <a:gd name="T62" fmla="*/ 58 w 189"/>
                <a:gd name="T63" fmla="*/ 106 h 177"/>
                <a:gd name="T64" fmla="*/ 60 w 189"/>
                <a:gd name="T65" fmla="*/ 107 h 177"/>
                <a:gd name="T66" fmla="*/ 61 w 189"/>
                <a:gd name="T67" fmla="*/ 102 h 177"/>
                <a:gd name="T68" fmla="*/ 64 w 189"/>
                <a:gd name="T69" fmla="*/ 102 h 177"/>
                <a:gd name="T70" fmla="*/ 145 w 189"/>
                <a:gd name="T71" fmla="*/ 107 h 177"/>
                <a:gd name="T72" fmla="*/ 75 w 189"/>
                <a:gd name="T73" fmla="*/ 89 h 177"/>
                <a:gd name="T74" fmla="*/ 65 w 189"/>
                <a:gd name="T75" fmla="*/ 100 h 177"/>
                <a:gd name="T76" fmla="*/ 187 w 189"/>
                <a:gd name="T77" fmla="*/ 85 h 177"/>
                <a:gd name="T78" fmla="*/ 183 w 189"/>
                <a:gd name="T79" fmla="*/ 87 h 177"/>
                <a:gd name="T80" fmla="*/ 182 w 189"/>
                <a:gd name="T81" fmla="*/ 90 h 177"/>
                <a:gd name="T82" fmla="*/ 189 w 189"/>
                <a:gd name="T83" fmla="*/ 86 h 177"/>
                <a:gd name="T84" fmla="*/ 187 w 189"/>
                <a:gd name="T85" fmla="*/ 80 h 177"/>
                <a:gd name="T86" fmla="*/ 186 w 189"/>
                <a:gd name="T87" fmla="*/ 83 h 177"/>
                <a:gd name="T88" fmla="*/ 187 w 189"/>
                <a:gd name="T89" fmla="*/ 80 h 177"/>
                <a:gd name="T90" fmla="*/ 185 w 189"/>
                <a:gd name="T91" fmla="*/ 79 h 177"/>
                <a:gd name="T92" fmla="*/ 180 w 189"/>
                <a:gd name="T93" fmla="*/ 58 h 177"/>
                <a:gd name="T94" fmla="*/ 178 w 189"/>
                <a:gd name="T95" fmla="*/ 58 h 177"/>
                <a:gd name="T96" fmla="*/ 117 w 189"/>
                <a:gd name="T97" fmla="*/ 35 h 177"/>
                <a:gd name="T98" fmla="*/ 113 w 189"/>
                <a:gd name="T99" fmla="*/ 42 h 177"/>
                <a:gd name="T100" fmla="*/ 128 w 189"/>
                <a:gd name="T101" fmla="*/ 20 h 177"/>
                <a:gd name="T102" fmla="*/ 131 w 189"/>
                <a:gd name="T103" fmla="*/ 20 h 177"/>
                <a:gd name="T104" fmla="*/ 175 w 189"/>
                <a:gd name="T105" fmla="*/ 50 h 177"/>
                <a:gd name="T106" fmla="*/ 160 w 189"/>
                <a:gd name="T107" fmla="*/ 1 h 177"/>
                <a:gd name="T108" fmla="*/ 165 w 189"/>
                <a:gd name="T109" fmla="*/ 16 h 177"/>
                <a:gd name="T110" fmla="*/ 130 w 189"/>
                <a:gd name="T111" fmla="*/ 18 h 177"/>
                <a:gd name="T112" fmla="*/ 145 w 189"/>
                <a:gd name="T113"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9" h="177">
                  <a:moveTo>
                    <a:pt x="3" y="173"/>
                  </a:moveTo>
                  <a:cubicBezTo>
                    <a:pt x="0" y="177"/>
                    <a:pt x="0" y="177"/>
                    <a:pt x="0" y="177"/>
                  </a:cubicBezTo>
                  <a:cubicBezTo>
                    <a:pt x="5" y="174"/>
                    <a:pt x="5" y="174"/>
                    <a:pt x="5" y="174"/>
                  </a:cubicBezTo>
                  <a:cubicBezTo>
                    <a:pt x="3" y="173"/>
                    <a:pt x="3" y="173"/>
                    <a:pt x="3" y="173"/>
                  </a:cubicBezTo>
                  <a:moveTo>
                    <a:pt x="26" y="162"/>
                  </a:moveTo>
                  <a:cubicBezTo>
                    <a:pt x="26" y="162"/>
                    <a:pt x="26" y="162"/>
                    <a:pt x="26" y="162"/>
                  </a:cubicBezTo>
                  <a:cubicBezTo>
                    <a:pt x="26" y="164"/>
                    <a:pt x="26" y="164"/>
                    <a:pt x="26" y="164"/>
                  </a:cubicBezTo>
                  <a:cubicBezTo>
                    <a:pt x="27" y="163"/>
                    <a:pt x="27" y="163"/>
                    <a:pt x="27" y="163"/>
                  </a:cubicBezTo>
                  <a:cubicBezTo>
                    <a:pt x="26" y="162"/>
                    <a:pt x="26" y="162"/>
                    <a:pt x="26" y="162"/>
                  </a:cubicBezTo>
                  <a:moveTo>
                    <a:pt x="41" y="155"/>
                  </a:moveTo>
                  <a:cubicBezTo>
                    <a:pt x="28" y="161"/>
                    <a:pt x="28" y="161"/>
                    <a:pt x="28" y="161"/>
                  </a:cubicBezTo>
                  <a:cubicBezTo>
                    <a:pt x="29" y="163"/>
                    <a:pt x="29" y="163"/>
                    <a:pt x="29" y="163"/>
                  </a:cubicBezTo>
                  <a:cubicBezTo>
                    <a:pt x="41" y="157"/>
                    <a:pt x="41" y="157"/>
                    <a:pt x="41" y="157"/>
                  </a:cubicBezTo>
                  <a:cubicBezTo>
                    <a:pt x="41" y="155"/>
                    <a:pt x="41" y="155"/>
                    <a:pt x="41" y="155"/>
                  </a:cubicBezTo>
                  <a:moveTo>
                    <a:pt x="21" y="154"/>
                  </a:moveTo>
                  <a:cubicBezTo>
                    <a:pt x="18" y="154"/>
                    <a:pt x="18" y="154"/>
                    <a:pt x="18" y="154"/>
                  </a:cubicBezTo>
                  <a:cubicBezTo>
                    <a:pt x="5" y="170"/>
                    <a:pt x="5" y="170"/>
                    <a:pt x="5" y="170"/>
                  </a:cubicBezTo>
                  <a:cubicBezTo>
                    <a:pt x="4" y="171"/>
                    <a:pt x="4" y="171"/>
                    <a:pt x="4" y="171"/>
                  </a:cubicBezTo>
                  <a:cubicBezTo>
                    <a:pt x="7" y="173"/>
                    <a:pt x="7" y="173"/>
                    <a:pt x="7" y="173"/>
                  </a:cubicBezTo>
                  <a:cubicBezTo>
                    <a:pt x="7" y="173"/>
                    <a:pt x="7" y="173"/>
                    <a:pt x="7" y="173"/>
                  </a:cubicBezTo>
                  <a:cubicBezTo>
                    <a:pt x="24" y="165"/>
                    <a:pt x="24" y="165"/>
                    <a:pt x="24" y="165"/>
                  </a:cubicBezTo>
                  <a:cubicBezTo>
                    <a:pt x="24" y="163"/>
                    <a:pt x="24" y="163"/>
                    <a:pt x="24" y="163"/>
                  </a:cubicBezTo>
                  <a:cubicBezTo>
                    <a:pt x="7" y="171"/>
                    <a:pt x="7" y="171"/>
                    <a:pt x="7" y="171"/>
                  </a:cubicBezTo>
                  <a:cubicBezTo>
                    <a:pt x="21" y="154"/>
                    <a:pt x="21" y="154"/>
                    <a:pt x="21" y="154"/>
                  </a:cubicBezTo>
                  <a:cubicBezTo>
                    <a:pt x="21" y="154"/>
                    <a:pt x="21" y="154"/>
                    <a:pt x="21" y="154"/>
                  </a:cubicBezTo>
                  <a:moveTo>
                    <a:pt x="46" y="153"/>
                  </a:moveTo>
                  <a:cubicBezTo>
                    <a:pt x="46" y="153"/>
                    <a:pt x="46" y="153"/>
                    <a:pt x="46" y="153"/>
                  </a:cubicBezTo>
                  <a:cubicBezTo>
                    <a:pt x="42" y="154"/>
                    <a:pt x="42" y="154"/>
                    <a:pt x="42" y="154"/>
                  </a:cubicBezTo>
                  <a:cubicBezTo>
                    <a:pt x="43" y="156"/>
                    <a:pt x="43" y="156"/>
                    <a:pt x="43" y="156"/>
                  </a:cubicBezTo>
                  <a:cubicBezTo>
                    <a:pt x="47" y="154"/>
                    <a:pt x="47" y="154"/>
                    <a:pt x="47" y="154"/>
                  </a:cubicBezTo>
                  <a:cubicBezTo>
                    <a:pt x="46" y="153"/>
                    <a:pt x="46" y="153"/>
                    <a:pt x="46" y="153"/>
                  </a:cubicBezTo>
                  <a:moveTo>
                    <a:pt x="51" y="152"/>
                  </a:moveTo>
                  <a:cubicBezTo>
                    <a:pt x="48" y="152"/>
                    <a:pt x="48" y="152"/>
                    <a:pt x="48" y="152"/>
                  </a:cubicBezTo>
                  <a:cubicBezTo>
                    <a:pt x="48" y="153"/>
                    <a:pt x="48" y="153"/>
                    <a:pt x="48" y="153"/>
                  </a:cubicBezTo>
                  <a:cubicBezTo>
                    <a:pt x="51" y="152"/>
                    <a:pt x="51" y="152"/>
                    <a:pt x="51" y="152"/>
                  </a:cubicBezTo>
                  <a:moveTo>
                    <a:pt x="23" y="148"/>
                  </a:moveTo>
                  <a:cubicBezTo>
                    <a:pt x="21" y="151"/>
                    <a:pt x="21" y="151"/>
                    <a:pt x="21" y="151"/>
                  </a:cubicBezTo>
                  <a:cubicBezTo>
                    <a:pt x="22" y="152"/>
                    <a:pt x="22" y="152"/>
                    <a:pt x="22" y="152"/>
                  </a:cubicBezTo>
                  <a:cubicBezTo>
                    <a:pt x="22" y="152"/>
                    <a:pt x="22" y="152"/>
                    <a:pt x="22" y="152"/>
                  </a:cubicBezTo>
                  <a:cubicBezTo>
                    <a:pt x="23" y="151"/>
                    <a:pt x="23" y="151"/>
                    <a:pt x="23" y="151"/>
                  </a:cubicBezTo>
                  <a:cubicBezTo>
                    <a:pt x="23" y="148"/>
                    <a:pt x="23" y="148"/>
                    <a:pt x="23" y="148"/>
                  </a:cubicBezTo>
                  <a:moveTo>
                    <a:pt x="61" y="147"/>
                  </a:moveTo>
                  <a:cubicBezTo>
                    <a:pt x="60" y="148"/>
                    <a:pt x="60" y="148"/>
                    <a:pt x="60" y="148"/>
                  </a:cubicBezTo>
                  <a:cubicBezTo>
                    <a:pt x="62" y="147"/>
                    <a:pt x="62" y="147"/>
                    <a:pt x="62" y="147"/>
                  </a:cubicBezTo>
                  <a:cubicBezTo>
                    <a:pt x="61" y="147"/>
                    <a:pt x="61" y="147"/>
                    <a:pt x="61" y="147"/>
                  </a:cubicBezTo>
                  <a:moveTo>
                    <a:pt x="59" y="146"/>
                  </a:moveTo>
                  <a:cubicBezTo>
                    <a:pt x="50" y="151"/>
                    <a:pt x="50" y="151"/>
                    <a:pt x="50" y="151"/>
                  </a:cubicBezTo>
                  <a:cubicBezTo>
                    <a:pt x="55" y="150"/>
                    <a:pt x="55" y="150"/>
                    <a:pt x="55" y="150"/>
                  </a:cubicBezTo>
                  <a:cubicBezTo>
                    <a:pt x="57" y="149"/>
                    <a:pt x="57" y="149"/>
                    <a:pt x="57" y="149"/>
                  </a:cubicBezTo>
                  <a:cubicBezTo>
                    <a:pt x="59" y="146"/>
                    <a:pt x="59" y="146"/>
                    <a:pt x="59" y="146"/>
                  </a:cubicBezTo>
                  <a:moveTo>
                    <a:pt x="27" y="144"/>
                  </a:moveTo>
                  <a:cubicBezTo>
                    <a:pt x="25" y="146"/>
                    <a:pt x="25" y="146"/>
                    <a:pt x="25" y="146"/>
                  </a:cubicBezTo>
                  <a:cubicBezTo>
                    <a:pt x="25" y="149"/>
                    <a:pt x="25" y="149"/>
                    <a:pt x="25" y="149"/>
                  </a:cubicBezTo>
                  <a:cubicBezTo>
                    <a:pt x="29" y="144"/>
                    <a:pt x="29" y="144"/>
                    <a:pt x="29" y="144"/>
                  </a:cubicBezTo>
                  <a:cubicBezTo>
                    <a:pt x="27" y="144"/>
                    <a:pt x="27" y="144"/>
                    <a:pt x="27" y="144"/>
                  </a:cubicBezTo>
                  <a:moveTo>
                    <a:pt x="86" y="133"/>
                  </a:moveTo>
                  <a:cubicBezTo>
                    <a:pt x="62" y="145"/>
                    <a:pt x="62" y="145"/>
                    <a:pt x="62" y="145"/>
                  </a:cubicBezTo>
                  <a:cubicBezTo>
                    <a:pt x="66" y="145"/>
                    <a:pt x="66" y="145"/>
                    <a:pt x="66" y="145"/>
                  </a:cubicBezTo>
                  <a:cubicBezTo>
                    <a:pt x="89" y="134"/>
                    <a:pt x="89" y="134"/>
                    <a:pt x="89" y="134"/>
                  </a:cubicBezTo>
                  <a:cubicBezTo>
                    <a:pt x="86" y="133"/>
                    <a:pt x="86" y="133"/>
                    <a:pt x="86" y="133"/>
                  </a:cubicBezTo>
                  <a:moveTo>
                    <a:pt x="37" y="131"/>
                  </a:moveTo>
                  <a:cubicBezTo>
                    <a:pt x="29" y="142"/>
                    <a:pt x="29" y="142"/>
                    <a:pt x="29" y="142"/>
                  </a:cubicBezTo>
                  <a:cubicBezTo>
                    <a:pt x="31" y="142"/>
                    <a:pt x="31" y="142"/>
                    <a:pt x="31" y="142"/>
                  </a:cubicBezTo>
                  <a:cubicBezTo>
                    <a:pt x="38" y="134"/>
                    <a:pt x="38" y="134"/>
                    <a:pt x="38" y="134"/>
                  </a:cubicBezTo>
                  <a:cubicBezTo>
                    <a:pt x="37" y="131"/>
                    <a:pt x="37" y="131"/>
                    <a:pt x="37" y="131"/>
                  </a:cubicBezTo>
                  <a:moveTo>
                    <a:pt x="95" y="129"/>
                  </a:moveTo>
                  <a:cubicBezTo>
                    <a:pt x="89" y="132"/>
                    <a:pt x="89" y="132"/>
                    <a:pt x="89" y="132"/>
                  </a:cubicBezTo>
                  <a:cubicBezTo>
                    <a:pt x="92" y="133"/>
                    <a:pt x="92" y="133"/>
                    <a:pt x="92" y="133"/>
                  </a:cubicBezTo>
                  <a:cubicBezTo>
                    <a:pt x="98" y="130"/>
                    <a:pt x="98" y="130"/>
                    <a:pt x="98" y="130"/>
                  </a:cubicBezTo>
                  <a:cubicBezTo>
                    <a:pt x="95" y="129"/>
                    <a:pt x="95" y="129"/>
                    <a:pt x="95" y="129"/>
                  </a:cubicBezTo>
                  <a:moveTo>
                    <a:pt x="43" y="124"/>
                  </a:moveTo>
                  <a:cubicBezTo>
                    <a:pt x="39" y="129"/>
                    <a:pt x="39" y="129"/>
                    <a:pt x="39" y="129"/>
                  </a:cubicBezTo>
                  <a:cubicBezTo>
                    <a:pt x="40" y="131"/>
                    <a:pt x="40" y="131"/>
                    <a:pt x="40" y="131"/>
                  </a:cubicBezTo>
                  <a:cubicBezTo>
                    <a:pt x="45" y="125"/>
                    <a:pt x="45" y="125"/>
                    <a:pt x="45" y="125"/>
                  </a:cubicBezTo>
                  <a:cubicBezTo>
                    <a:pt x="43" y="124"/>
                    <a:pt x="43" y="124"/>
                    <a:pt x="43" y="124"/>
                  </a:cubicBezTo>
                  <a:moveTo>
                    <a:pt x="45" y="122"/>
                  </a:moveTo>
                  <a:cubicBezTo>
                    <a:pt x="44" y="123"/>
                    <a:pt x="44" y="123"/>
                    <a:pt x="44" y="123"/>
                  </a:cubicBezTo>
                  <a:cubicBezTo>
                    <a:pt x="46" y="123"/>
                    <a:pt x="46" y="123"/>
                    <a:pt x="46" y="123"/>
                  </a:cubicBezTo>
                  <a:cubicBezTo>
                    <a:pt x="47" y="123"/>
                    <a:pt x="47" y="123"/>
                    <a:pt x="47" y="123"/>
                  </a:cubicBezTo>
                  <a:cubicBezTo>
                    <a:pt x="45" y="122"/>
                    <a:pt x="45" y="122"/>
                    <a:pt x="45" y="122"/>
                  </a:cubicBezTo>
                  <a:moveTo>
                    <a:pt x="112" y="121"/>
                  </a:moveTo>
                  <a:cubicBezTo>
                    <a:pt x="97" y="128"/>
                    <a:pt x="97" y="128"/>
                    <a:pt x="97" y="128"/>
                  </a:cubicBezTo>
                  <a:cubicBezTo>
                    <a:pt x="101" y="128"/>
                    <a:pt x="101" y="128"/>
                    <a:pt x="101" y="128"/>
                  </a:cubicBezTo>
                  <a:cubicBezTo>
                    <a:pt x="113" y="123"/>
                    <a:pt x="113" y="123"/>
                    <a:pt x="113" y="123"/>
                  </a:cubicBezTo>
                  <a:cubicBezTo>
                    <a:pt x="112" y="121"/>
                    <a:pt x="112" y="121"/>
                    <a:pt x="112" y="121"/>
                  </a:cubicBezTo>
                  <a:moveTo>
                    <a:pt x="117" y="119"/>
                  </a:moveTo>
                  <a:cubicBezTo>
                    <a:pt x="113" y="120"/>
                    <a:pt x="113" y="120"/>
                    <a:pt x="113" y="120"/>
                  </a:cubicBezTo>
                  <a:cubicBezTo>
                    <a:pt x="114" y="122"/>
                    <a:pt x="114" y="122"/>
                    <a:pt x="114" y="122"/>
                  </a:cubicBezTo>
                  <a:cubicBezTo>
                    <a:pt x="120" y="119"/>
                    <a:pt x="120" y="119"/>
                    <a:pt x="120" y="119"/>
                  </a:cubicBezTo>
                  <a:cubicBezTo>
                    <a:pt x="117" y="119"/>
                    <a:pt x="117" y="119"/>
                    <a:pt x="117" y="119"/>
                  </a:cubicBezTo>
                  <a:moveTo>
                    <a:pt x="141" y="107"/>
                  </a:moveTo>
                  <a:cubicBezTo>
                    <a:pt x="120" y="117"/>
                    <a:pt x="120" y="117"/>
                    <a:pt x="120" y="117"/>
                  </a:cubicBezTo>
                  <a:cubicBezTo>
                    <a:pt x="123" y="118"/>
                    <a:pt x="123" y="118"/>
                    <a:pt x="123" y="118"/>
                  </a:cubicBezTo>
                  <a:cubicBezTo>
                    <a:pt x="143" y="108"/>
                    <a:pt x="143" y="108"/>
                    <a:pt x="143" y="108"/>
                  </a:cubicBezTo>
                  <a:cubicBezTo>
                    <a:pt x="141" y="107"/>
                    <a:pt x="141" y="107"/>
                    <a:pt x="141" y="107"/>
                  </a:cubicBezTo>
                  <a:moveTo>
                    <a:pt x="58" y="106"/>
                  </a:moveTo>
                  <a:cubicBezTo>
                    <a:pt x="46" y="121"/>
                    <a:pt x="46" y="121"/>
                    <a:pt x="46" y="121"/>
                  </a:cubicBezTo>
                  <a:cubicBezTo>
                    <a:pt x="48" y="121"/>
                    <a:pt x="48" y="121"/>
                    <a:pt x="48" y="121"/>
                  </a:cubicBezTo>
                  <a:cubicBezTo>
                    <a:pt x="60" y="107"/>
                    <a:pt x="60" y="107"/>
                    <a:pt x="60" y="107"/>
                  </a:cubicBezTo>
                  <a:cubicBezTo>
                    <a:pt x="58" y="106"/>
                    <a:pt x="58" y="106"/>
                    <a:pt x="58" y="106"/>
                  </a:cubicBezTo>
                  <a:moveTo>
                    <a:pt x="64" y="102"/>
                  </a:moveTo>
                  <a:cubicBezTo>
                    <a:pt x="61" y="102"/>
                    <a:pt x="61" y="102"/>
                    <a:pt x="61" y="102"/>
                  </a:cubicBezTo>
                  <a:cubicBezTo>
                    <a:pt x="59" y="105"/>
                    <a:pt x="59" y="105"/>
                    <a:pt x="59" y="105"/>
                  </a:cubicBezTo>
                  <a:cubicBezTo>
                    <a:pt x="61" y="105"/>
                    <a:pt x="61" y="105"/>
                    <a:pt x="61" y="105"/>
                  </a:cubicBezTo>
                  <a:cubicBezTo>
                    <a:pt x="64" y="102"/>
                    <a:pt x="64" y="102"/>
                    <a:pt x="64" y="102"/>
                  </a:cubicBezTo>
                  <a:moveTo>
                    <a:pt x="165" y="96"/>
                  </a:moveTo>
                  <a:cubicBezTo>
                    <a:pt x="143" y="106"/>
                    <a:pt x="143" y="106"/>
                    <a:pt x="143" y="106"/>
                  </a:cubicBezTo>
                  <a:cubicBezTo>
                    <a:pt x="145" y="107"/>
                    <a:pt x="145" y="107"/>
                    <a:pt x="145" y="107"/>
                  </a:cubicBezTo>
                  <a:cubicBezTo>
                    <a:pt x="164" y="98"/>
                    <a:pt x="164" y="98"/>
                    <a:pt x="164" y="98"/>
                  </a:cubicBezTo>
                  <a:cubicBezTo>
                    <a:pt x="165" y="96"/>
                    <a:pt x="165" y="96"/>
                    <a:pt x="165" y="96"/>
                  </a:cubicBezTo>
                  <a:moveTo>
                    <a:pt x="75" y="89"/>
                  </a:moveTo>
                  <a:cubicBezTo>
                    <a:pt x="72" y="89"/>
                    <a:pt x="72" y="89"/>
                    <a:pt x="72" y="89"/>
                  </a:cubicBezTo>
                  <a:cubicBezTo>
                    <a:pt x="63" y="100"/>
                    <a:pt x="63" y="100"/>
                    <a:pt x="63" y="100"/>
                  </a:cubicBezTo>
                  <a:cubicBezTo>
                    <a:pt x="65" y="100"/>
                    <a:pt x="65" y="100"/>
                    <a:pt x="65" y="100"/>
                  </a:cubicBezTo>
                  <a:cubicBezTo>
                    <a:pt x="75" y="89"/>
                    <a:pt x="75" y="89"/>
                    <a:pt x="75" y="89"/>
                  </a:cubicBezTo>
                  <a:moveTo>
                    <a:pt x="189" y="84"/>
                  </a:moveTo>
                  <a:cubicBezTo>
                    <a:pt x="187" y="85"/>
                    <a:pt x="187" y="85"/>
                    <a:pt x="187" y="85"/>
                  </a:cubicBezTo>
                  <a:cubicBezTo>
                    <a:pt x="187" y="85"/>
                    <a:pt x="187" y="85"/>
                    <a:pt x="187" y="85"/>
                  </a:cubicBezTo>
                  <a:cubicBezTo>
                    <a:pt x="185" y="86"/>
                    <a:pt x="185" y="86"/>
                    <a:pt x="185" y="86"/>
                  </a:cubicBezTo>
                  <a:cubicBezTo>
                    <a:pt x="183" y="87"/>
                    <a:pt x="183" y="87"/>
                    <a:pt x="183" y="87"/>
                  </a:cubicBezTo>
                  <a:cubicBezTo>
                    <a:pt x="167" y="95"/>
                    <a:pt x="167" y="95"/>
                    <a:pt x="167" y="95"/>
                  </a:cubicBezTo>
                  <a:cubicBezTo>
                    <a:pt x="167" y="97"/>
                    <a:pt x="167" y="97"/>
                    <a:pt x="167" y="97"/>
                  </a:cubicBezTo>
                  <a:cubicBezTo>
                    <a:pt x="182" y="90"/>
                    <a:pt x="182" y="90"/>
                    <a:pt x="182" y="90"/>
                  </a:cubicBezTo>
                  <a:cubicBezTo>
                    <a:pt x="184" y="89"/>
                    <a:pt x="184" y="89"/>
                    <a:pt x="184" y="89"/>
                  </a:cubicBezTo>
                  <a:cubicBezTo>
                    <a:pt x="188" y="87"/>
                    <a:pt x="188" y="87"/>
                    <a:pt x="188" y="87"/>
                  </a:cubicBezTo>
                  <a:cubicBezTo>
                    <a:pt x="189" y="86"/>
                    <a:pt x="189" y="86"/>
                    <a:pt x="189" y="86"/>
                  </a:cubicBezTo>
                  <a:cubicBezTo>
                    <a:pt x="189" y="85"/>
                    <a:pt x="189" y="85"/>
                    <a:pt x="189" y="85"/>
                  </a:cubicBezTo>
                  <a:cubicBezTo>
                    <a:pt x="189" y="84"/>
                    <a:pt x="189" y="84"/>
                    <a:pt x="189" y="84"/>
                  </a:cubicBezTo>
                  <a:moveTo>
                    <a:pt x="187" y="80"/>
                  </a:moveTo>
                  <a:cubicBezTo>
                    <a:pt x="185" y="80"/>
                    <a:pt x="185" y="80"/>
                    <a:pt x="185" y="80"/>
                  </a:cubicBezTo>
                  <a:cubicBezTo>
                    <a:pt x="186" y="83"/>
                    <a:pt x="186" y="83"/>
                    <a:pt x="186" y="83"/>
                  </a:cubicBezTo>
                  <a:cubicBezTo>
                    <a:pt x="186" y="83"/>
                    <a:pt x="186" y="83"/>
                    <a:pt x="186" y="83"/>
                  </a:cubicBezTo>
                  <a:cubicBezTo>
                    <a:pt x="188" y="83"/>
                    <a:pt x="188" y="83"/>
                    <a:pt x="188" y="83"/>
                  </a:cubicBezTo>
                  <a:cubicBezTo>
                    <a:pt x="187" y="80"/>
                    <a:pt x="187" y="80"/>
                    <a:pt x="187" y="80"/>
                  </a:cubicBezTo>
                  <a:cubicBezTo>
                    <a:pt x="187" y="80"/>
                    <a:pt x="187" y="80"/>
                    <a:pt x="187" y="80"/>
                  </a:cubicBezTo>
                  <a:moveTo>
                    <a:pt x="180" y="58"/>
                  </a:moveTo>
                  <a:cubicBezTo>
                    <a:pt x="179" y="61"/>
                    <a:pt x="179" y="61"/>
                    <a:pt x="179" y="61"/>
                  </a:cubicBezTo>
                  <a:cubicBezTo>
                    <a:pt x="185" y="79"/>
                    <a:pt x="185" y="79"/>
                    <a:pt x="185" y="79"/>
                  </a:cubicBezTo>
                  <a:cubicBezTo>
                    <a:pt x="187" y="79"/>
                    <a:pt x="187" y="79"/>
                    <a:pt x="187" y="79"/>
                  </a:cubicBezTo>
                  <a:cubicBezTo>
                    <a:pt x="186" y="78"/>
                    <a:pt x="186" y="78"/>
                    <a:pt x="186" y="78"/>
                  </a:cubicBezTo>
                  <a:cubicBezTo>
                    <a:pt x="180" y="58"/>
                    <a:pt x="180" y="58"/>
                    <a:pt x="180" y="58"/>
                  </a:cubicBezTo>
                  <a:moveTo>
                    <a:pt x="177" y="50"/>
                  </a:moveTo>
                  <a:cubicBezTo>
                    <a:pt x="176" y="54"/>
                    <a:pt x="176" y="54"/>
                    <a:pt x="176" y="54"/>
                  </a:cubicBezTo>
                  <a:cubicBezTo>
                    <a:pt x="178" y="58"/>
                    <a:pt x="178" y="58"/>
                    <a:pt x="178" y="58"/>
                  </a:cubicBezTo>
                  <a:cubicBezTo>
                    <a:pt x="179" y="55"/>
                    <a:pt x="179" y="55"/>
                    <a:pt x="179" y="55"/>
                  </a:cubicBezTo>
                  <a:cubicBezTo>
                    <a:pt x="177" y="50"/>
                    <a:pt x="177" y="50"/>
                    <a:pt x="177" y="50"/>
                  </a:cubicBezTo>
                  <a:moveTo>
                    <a:pt x="117" y="35"/>
                  </a:moveTo>
                  <a:cubicBezTo>
                    <a:pt x="74" y="87"/>
                    <a:pt x="74" y="87"/>
                    <a:pt x="74" y="87"/>
                  </a:cubicBezTo>
                  <a:cubicBezTo>
                    <a:pt x="76" y="87"/>
                    <a:pt x="76" y="87"/>
                    <a:pt x="76" y="87"/>
                  </a:cubicBezTo>
                  <a:cubicBezTo>
                    <a:pt x="113" y="42"/>
                    <a:pt x="113" y="42"/>
                    <a:pt x="113" y="42"/>
                  </a:cubicBezTo>
                  <a:cubicBezTo>
                    <a:pt x="117" y="35"/>
                    <a:pt x="117" y="35"/>
                    <a:pt x="117" y="35"/>
                  </a:cubicBezTo>
                  <a:moveTo>
                    <a:pt x="131" y="20"/>
                  </a:moveTo>
                  <a:cubicBezTo>
                    <a:pt x="128" y="20"/>
                    <a:pt x="128" y="20"/>
                    <a:pt x="128" y="20"/>
                  </a:cubicBezTo>
                  <a:cubicBezTo>
                    <a:pt x="122" y="28"/>
                    <a:pt x="122" y="28"/>
                    <a:pt x="122" y="28"/>
                  </a:cubicBezTo>
                  <a:cubicBezTo>
                    <a:pt x="118" y="36"/>
                    <a:pt x="118" y="36"/>
                    <a:pt x="118" y="36"/>
                  </a:cubicBezTo>
                  <a:cubicBezTo>
                    <a:pt x="131" y="20"/>
                    <a:pt x="131" y="20"/>
                    <a:pt x="131" y="20"/>
                  </a:cubicBezTo>
                  <a:moveTo>
                    <a:pt x="166" y="18"/>
                  </a:moveTo>
                  <a:cubicBezTo>
                    <a:pt x="164" y="18"/>
                    <a:pt x="164" y="18"/>
                    <a:pt x="164" y="18"/>
                  </a:cubicBezTo>
                  <a:cubicBezTo>
                    <a:pt x="175" y="50"/>
                    <a:pt x="175" y="50"/>
                    <a:pt x="175" y="50"/>
                  </a:cubicBezTo>
                  <a:cubicBezTo>
                    <a:pt x="176" y="47"/>
                    <a:pt x="176" y="47"/>
                    <a:pt x="176" y="47"/>
                  </a:cubicBezTo>
                  <a:cubicBezTo>
                    <a:pt x="166" y="18"/>
                    <a:pt x="166" y="18"/>
                    <a:pt x="166" y="18"/>
                  </a:cubicBezTo>
                  <a:moveTo>
                    <a:pt x="160" y="1"/>
                  </a:moveTo>
                  <a:cubicBezTo>
                    <a:pt x="160" y="1"/>
                    <a:pt x="159" y="1"/>
                    <a:pt x="158" y="1"/>
                  </a:cubicBezTo>
                  <a:cubicBezTo>
                    <a:pt x="164" y="16"/>
                    <a:pt x="164" y="16"/>
                    <a:pt x="164" y="16"/>
                  </a:cubicBezTo>
                  <a:cubicBezTo>
                    <a:pt x="165" y="16"/>
                    <a:pt x="165" y="16"/>
                    <a:pt x="165" y="16"/>
                  </a:cubicBezTo>
                  <a:cubicBezTo>
                    <a:pt x="160" y="1"/>
                    <a:pt x="160" y="1"/>
                    <a:pt x="160" y="1"/>
                  </a:cubicBezTo>
                  <a:moveTo>
                    <a:pt x="145" y="0"/>
                  </a:moveTo>
                  <a:cubicBezTo>
                    <a:pt x="130" y="18"/>
                    <a:pt x="130" y="18"/>
                    <a:pt x="130" y="18"/>
                  </a:cubicBezTo>
                  <a:cubicBezTo>
                    <a:pt x="132" y="18"/>
                    <a:pt x="132" y="18"/>
                    <a:pt x="132" y="18"/>
                  </a:cubicBezTo>
                  <a:cubicBezTo>
                    <a:pt x="147" y="1"/>
                    <a:pt x="147" y="1"/>
                    <a:pt x="147" y="1"/>
                  </a:cubicBezTo>
                  <a:cubicBezTo>
                    <a:pt x="146" y="0"/>
                    <a:pt x="146" y="0"/>
                    <a:pt x="14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51" name="Freeform 7">
              <a:extLst>
                <a:ext uri="{FF2B5EF4-FFF2-40B4-BE49-F238E27FC236}">
                  <a16:creationId xmlns:a16="http://schemas.microsoft.com/office/drawing/2014/main" id="{19AFE720-9E46-4996-A22E-3235D7F0A4A1}"/>
                </a:ext>
              </a:extLst>
            </p:cNvPr>
            <p:cNvSpPr>
              <a:spLocks noEditPoints="1"/>
            </p:cNvSpPr>
            <p:nvPr/>
          </p:nvSpPr>
          <p:spPr bwMode="auto">
            <a:xfrm>
              <a:off x="9518763" y="2618502"/>
              <a:ext cx="1100281" cy="1221450"/>
            </a:xfrm>
            <a:custGeom>
              <a:avLst/>
              <a:gdLst>
                <a:gd name="T0" fmla="*/ 103 w 260"/>
                <a:gd name="T1" fmla="*/ 311 h 316"/>
                <a:gd name="T2" fmla="*/ 105 w 260"/>
                <a:gd name="T3" fmla="*/ 311 h 316"/>
                <a:gd name="T4" fmla="*/ 132 w 260"/>
                <a:gd name="T5" fmla="*/ 307 h 316"/>
                <a:gd name="T6" fmla="*/ 208 w 260"/>
                <a:gd name="T7" fmla="*/ 303 h 316"/>
                <a:gd name="T8" fmla="*/ 208 w 260"/>
                <a:gd name="T9" fmla="*/ 304 h 316"/>
                <a:gd name="T10" fmla="*/ 209 w 260"/>
                <a:gd name="T11" fmla="*/ 304 h 316"/>
                <a:gd name="T12" fmla="*/ 212 w 260"/>
                <a:gd name="T13" fmla="*/ 304 h 316"/>
                <a:gd name="T14" fmla="*/ 222 w 260"/>
                <a:gd name="T15" fmla="*/ 302 h 316"/>
                <a:gd name="T16" fmla="*/ 249 w 260"/>
                <a:gd name="T17" fmla="*/ 284 h 316"/>
                <a:gd name="T18" fmla="*/ 227 w 260"/>
                <a:gd name="T19" fmla="*/ 303 h 316"/>
                <a:gd name="T20" fmla="*/ 249 w 260"/>
                <a:gd name="T21" fmla="*/ 284 h 316"/>
                <a:gd name="T22" fmla="*/ 248 w 260"/>
                <a:gd name="T23" fmla="*/ 282 h 316"/>
                <a:gd name="T24" fmla="*/ 234 w 260"/>
                <a:gd name="T25" fmla="*/ 261 h 316"/>
                <a:gd name="T26" fmla="*/ 235 w 260"/>
                <a:gd name="T27" fmla="*/ 264 h 316"/>
                <a:gd name="T28" fmla="*/ 13 w 260"/>
                <a:gd name="T29" fmla="*/ 256 h 316"/>
                <a:gd name="T30" fmla="*/ 13 w 260"/>
                <a:gd name="T31" fmla="*/ 256 h 316"/>
                <a:gd name="T32" fmla="*/ 234 w 260"/>
                <a:gd name="T33" fmla="*/ 259 h 316"/>
                <a:gd name="T34" fmla="*/ 11 w 260"/>
                <a:gd name="T35" fmla="*/ 254 h 316"/>
                <a:gd name="T36" fmla="*/ 18 w 260"/>
                <a:gd name="T37" fmla="*/ 223 h 316"/>
                <a:gd name="T38" fmla="*/ 19 w 260"/>
                <a:gd name="T39" fmla="*/ 226 h 316"/>
                <a:gd name="T40" fmla="*/ 18 w 260"/>
                <a:gd name="T41" fmla="*/ 221 h 316"/>
                <a:gd name="T42" fmla="*/ 203 w 260"/>
                <a:gd name="T43" fmla="*/ 207 h 316"/>
                <a:gd name="T44" fmla="*/ 203 w 260"/>
                <a:gd name="T45" fmla="*/ 207 h 316"/>
                <a:gd name="T46" fmla="*/ 24 w 260"/>
                <a:gd name="T47" fmla="*/ 206 h 316"/>
                <a:gd name="T48" fmla="*/ 202 w 260"/>
                <a:gd name="T49" fmla="*/ 205 h 316"/>
                <a:gd name="T50" fmla="*/ 22 w 260"/>
                <a:gd name="T51" fmla="*/ 204 h 316"/>
                <a:gd name="T52" fmla="*/ 27 w 260"/>
                <a:gd name="T53" fmla="*/ 191 h 316"/>
                <a:gd name="T54" fmla="*/ 27 w 260"/>
                <a:gd name="T55" fmla="*/ 192 h 316"/>
                <a:gd name="T56" fmla="*/ 27 w 260"/>
                <a:gd name="T57" fmla="*/ 188 h 316"/>
                <a:gd name="T58" fmla="*/ 200 w 260"/>
                <a:gd name="T59" fmla="*/ 205 h 316"/>
                <a:gd name="T60" fmla="*/ 176 w 260"/>
                <a:gd name="T61" fmla="*/ 166 h 316"/>
                <a:gd name="T62" fmla="*/ 34 w 260"/>
                <a:gd name="T63" fmla="*/ 160 h 316"/>
                <a:gd name="T64" fmla="*/ 33 w 260"/>
                <a:gd name="T65" fmla="*/ 165 h 316"/>
                <a:gd name="T66" fmla="*/ 33 w 260"/>
                <a:gd name="T67" fmla="*/ 156 h 316"/>
                <a:gd name="T68" fmla="*/ 169 w 260"/>
                <a:gd name="T69" fmla="*/ 155 h 316"/>
                <a:gd name="T70" fmla="*/ 36 w 260"/>
                <a:gd name="T71" fmla="*/ 149 h 316"/>
                <a:gd name="T72" fmla="*/ 36 w 260"/>
                <a:gd name="T73" fmla="*/ 149 h 316"/>
                <a:gd name="T74" fmla="*/ 170 w 260"/>
                <a:gd name="T75" fmla="*/ 152 h 316"/>
                <a:gd name="T76" fmla="*/ 165 w 260"/>
                <a:gd name="T77" fmla="*/ 147 h 316"/>
                <a:gd name="T78" fmla="*/ 144 w 260"/>
                <a:gd name="T79" fmla="*/ 112 h 316"/>
                <a:gd name="T80" fmla="*/ 141 w 260"/>
                <a:gd name="T81" fmla="*/ 104 h 316"/>
                <a:gd name="T82" fmla="*/ 141 w 260"/>
                <a:gd name="T83" fmla="*/ 104 h 316"/>
                <a:gd name="T84" fmla="*/ 140 w 260"/>
                <a:gd name="T85" fmla="*/ 102 h 316"/>
                <a:gd name="T86" fmla="*/ 42 w 260"/>
                <a:gd name="T87" fmla="*/ 115 h 316"/>
                <a:gd name="T88" fmla="*/ 37 w 260"/>
                <a:gd name="T89" fmla="*/ 145 h 316"/>
                <a:gd name="T90" fmla="*/ 90 w 260"/>
                <a:gd name="T91" fmla="*/ 23 h 316"/>
                <a:gd name="T92" fmla="*/ 90 w 260"/>
                <a:gd name="T93" fmla="*/ 23 h 316"/>
                <a:gd name="T94" fmla="*/ 68 w 260"/>
                <a:gd name="T95" fmla="*/ 5 h 316"/>
                <a:gd name="T96" fmla="*/ 68 w 260"/>
                <a:gd name="T97" fmla="*/ 3 h 316"/>
                <a:gd name="T98" fmla="*/ 76 w 260"/>
                <a:gd name="T99" fmla="*/ 1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 h="316">
                  <a:moveTo>
                    <a:pt x="104" y="309"/>
                  </a:moveTo>
                  <a:cubicBezTo>
                    <a:pt x="10" y="314"/>
                    <a:pt x="10" y="314"/>
                    <a:pt x="10" y="314"/>
                  </a:cubicBezTo>
                  <a:cubicBezTo>
                    <a:pt x="11" y="315"/>
                    <a:pt x="11" y="315"/>
                    <a:pt x="11" y="316"/>
                  </a:cubicBezTo>
                  <a:cubicBezTo>
                    <a:pt x="103" y="311"/>
                    <a:pt x="103" y="311"/>
                    <a:pt x="103" y="311"/>
                  </a:cubicBezTo>
                  <a:cubicBezTo>
                    <a:pt x="104" y="309"/>
                    <a:pt x="104" y="309"/>
                    <a:pt x="104" y="309"/>
                  </a:cubicBezTo>
                  <a:moveTo>
                    <a:pt x="130" y="307"/>
                  </a:moveTo>
                  <a:cubicBezTo>
                    <a:pt x="106" y="309"/>
                    <a:pt x="106" y="309"/>
                    <a:pt x="106" y="309"/>
                  </a:cubicBezTo>
                  <a:cubicBezTo>
                    <a:pt x="105" y="311"/>
                    <a:pt x="105" y="311"/>
                    <a:pt x="105" y="311"/>
                  </a:cubicBezTo>
                  <a:cubicBezTo>
                    <a:pt x="129" y="309"/>
                    <a:pt x="129" y="309"/>
                    <a:pt x="129" y="309"/>
                  </a:cubicBezTo>
                  <a:cubicBezTo>
                    <a:pt x="130" y="307"/>
                    <a:pt x="130" y="307"/>
                    <a:pt x="130" y="307"/>
                  </a:cubicBezTo>
                  <a:moveTo>
                    <a:pt x="197" y="303"/>
                  </a:moveTo>
                  <a:cubicBezTo>
                    <a:pt x="132" y="307"/>
                    <a:pt x="132" y="307"/>
                    <a:pt x="132" y="307"/>
                  </a:cubicBezTo>
                  <a:cubicBezTo>
                    <a:pt x="131" y="309"/>
                    <a:pt x="131" y="309"/>
                    <a:pt x="131" y="309"/>
                  </a:cubicBezTo>
                  <a:cubicBezTo>
                    <a:pt x="196" y="305"/>
                    <a:pt x="196" y="305"/>
                    <a:pt x="196" y="305"/>
                  </a:cubicBezTo>
                  <a:cubicBezTo>
                    <a:pt x="197" y="303"/>
                    <a:pt x="197" y="303"/>
                    <a:pt x="197" y="303"/>
                  </a:cubicBezTo>
                  <a:moveTo>
                    <a:pt x="208" y="303"/>
                  </a:moveTo>
                  <a:cubicBezTo>
                    <a:pt x="199" y="303"/>
                    <a:pt x="199" y="303"/>
                    <a:pt x="199" y="303"/>
                  </a:cubicBezTo>
                  <a:cubicBezTo>
                    <a:pt x="198" y="305"/>
                    <a:pt x="198" y="305"/>
                    <a:pt x="198" y="305"/>
                  </a:cubicBezTo>
                  <a:cubicBezTo>
                    <a:pt x="207" y="305"/>
                    <a:pt x="207" y="305"/>
                    <a:pt x="207" y="305"/>
                  </a:cubicBezTo>
                  <a:cubicBezTo>
                    <a:pt x="208" y="304"/>
                    <a:pt x="208" y="304"/>
                    <a:pt x="208" y="304"/>
                  </a:cubicBezTo>
                  <a:cubicBezTo>
                    <a:pt x="208" y="303"/>
                    <a:pt x="208" y="303"/>
                    <a:pt x="208" y="303"/>
                  </a:cubicBezTo>
                  <a:moveTo>
                    <a:pt x="211" y="303"/>
                  </a:moveTo>
                  <a:cubicBezTo>
                    <a:pt x="209" y="303"/>
                    <a:pt x="209" y="303"/>
                    <a:pt x="209" y="303"/>
                  </a:cubicBezTo>
                  <a:cubicBezTo>
                    <a:pt x="209" y="304"/>
                    <a:pt x="209" y="304"/>
                    <a:pt x="209" y="304"/>
                  </a:cubicBezTo>
                  <a:cubicBezTo>
                    <a:pt x="211" y="303"/>
                    <a:pt x="211" y="303"/>
                    <a:pt x="211" y="303"/>
                  </a:cubicBezTo>
                  <a:moveTo>
                    <a:pt x="219" y="302"/>
                  </a:moveTo>
                  <a:cubicBezTo>
                    <a:pt x="215" y="302"/>
                    <a:pt x="215" y="302"/>
                    <a:pt x="215" y="302"/>
                  </a:cubicBezTo>
                  <a:cubicBezTo>
                    <a:pt x="212" y="304"/>
                    <a:pt x="212" y="304"/>
                    <a:pt x="212" y="304"/>
                  </a:cubicBezTo>
                  <a:cubicBezTo>
                    <a:pt x="221" y="304"/>
                    <a:pt x="221" y="304"/>
                    <a:pt x="221" y="304"/>
                  </a:cubicBezTo>
                  <a:cubicBezTo>
                    <a:pt x="219" y="302"/>
                    <a:pt x="219" y="302"/>
                    <a:pt x="219" y="302"/>
                  </a:cubicBezTo>
                  <a:moveTo>
                    <a:pt x="226" y="302"/>
                  </a:moveTo>
                  <a:cubicBezTo>
                    <a:pt x="222" y="302"/>
                    <a:pt x="222" y="302"/>
                    <a:pt x="222" y="302"/>
                  </a:cubicBezTo>
                  <a:cubicBezTo>
                    <a:pt x="223" y="304"/>
                    <a:pt x="223" y="304"/>
                    <a:pt x="223" y="304"/>
                  </a:cubicBezTo>
                  <a:cubicBezTo>
                    <a:pt x="226" y="304"/>
                    <a:pt x="226" y="304"/>
                    <a:pt x="226" y="304"/>
                  </a:cubicBezTo>
                  <a:cubicBezTo>
                    <a:pt x="226" y="302"/>
                    <a:pt x="226" y="302"/>
                    <a:pt x="226" y="302"/>
                  </a:cubicBezTo>
                  <a:moveTo>
                    <a:pt x="249" y="284"/>
                  </a:moveTo>
                  <a:cubicBezTo>
                    <a:pt x="248" y="285"/>
                    <a:pt x="248" y="285"/>
                    <a:pt x="248" y="285"/>
                  </a:cubicBezTo>
                  <a:cubicBezTo>
                    <a:pt x="257" y="300"/>
                    <a:pt x="257" y="300"/>
                    <a:pt x="257" y="300"/>
                  </a:cubicBezTo>
                  <a:cubicBezTo>
                    <a:pt x="228" y="302"/>
                    <a:pt x="228" y="302"/>
                    <a:pt x="228" y="302"/>
                  </a:cubicBezTo>
                  <a:cubicBezTo>
                    <a:pt x="227" y="303"/>
                    <a:pt x="227" y="303"/>
                    <a:pt x="227" y="303"/>
                  </a:cubicBezTo>
                  <a:cubicBezTo>
                    <a:pt x="257" y="302"/>
                    <a:pt x="257" y="302"/>
                    <a:pt x="257" y="302"/>
                  </a:cubicBezTo>
                  <a:cubicBezTo>
                    <a:pt x="260" y="302"/>
                    <a:pt x="260" y="302"/>
                    <a:pt x="260" y="302"/>
                  </a:cubicBezTo>
                  <a:cubicBezTo>
                    <a:pt x="259" y="299"/>
                    <a:pt x="259" y="299"/>
                    <a:pt x="259" y="299"/>
                  </a:cubicBezTo>
                  <a:cubicBezTo>
                    <a:pt x="249" y="284"/>
                    <a:pt x="249" y="284"/>
                    <a:pt x="249" y="284"/>
                  </a:cubicBezTo>
                  <a:moveTo>
                    <a:pt x="245" y="280"/>
                  </a:moveTo>
                  <a:cubicBezTo>
                    <a:pt x="247" y="283"/>
                    <a:pt x="247" y="283"/>
                    <a:pt x="247" y="283"/>
                  </a:cubicBezTo>
                  <a:cubicBezTo>
                    <a:pt x="249" y="282"/>
                    <a:pt x="249" y="282"/>
                    <a:pt x="249" y="282"/>
                  </a:cubicBezTo>
                  <a:cubicBezTo>
                    <a:pt x="248" y="282"/>
                    <a:pt x="248" y="282"/>
                    <a:pt x="248" y="282"/>
                  </a:cubicBezTo>
                  <a:cubicBezTo>
                    <a:pt x="245" y="280"/>
                    <a:pt x="245" y="280"/>
                    <a:pt x="245" y="280"/>
                  </a:cubicBezTo>
                  <a:moveTo>
                    <a:pt x="234" y="261"/>
                  </a:moveTo>
                  <a:cubicBezTo>
                    <a:pt x="234" y="261"/>
                    <a:pt x="234" y="261"/>
                    <a:pt x="234" y="261"/>
                  </a:cubicBezTo>
                  <a:cubicBezTo>
                    <a:pt x="234" y="261"/>
                    <a:pt x="234" y="261"/>
                    <a:pt x="234" y="261"/>
                  </a:cubicBezTo>
                  <a:cubicBezTo>
                    <a:pt x="234" y="261"/>
                    <a:pt x="234" y="261"/>
                    <a:pt x="234" y="261"/>
                  </a:cubicBezTo>
                  <a:moveTo>
                    <a:pt x="236" y="261"/>
                  </a:moveTo>
                  <a:cubicBezTo>
                    <a:pt x="236" y="261"/>
                    <a:pt x="236" y="261"/>
                    <a:pt x="236" y="261"/>
                  </a:cubicBezTo>
                  <a:cubicBezTo>
                    <a:pt x="235" y="264"/>
                    <a:pt x="235" y="264"/>
                    <a:pt x="235" y="264"/>
                  </a:cubicBezTo>
                  <a:cubicBezTo>
                    <a:pt x="244" y="278"/>
                    <a:pt x="244" y="278"/>
                    <a:pt x="244" y="278"/>
                  </a:cubicBezTo>
                  <a:cubicBezTo>
                    <a:pt x="247" y="279"/>
                    <a:pt x="247" y="279"/>
                    <a:pt x="247" y="279"/>
                  </a:cubicBezTo>
                  <a:cubicBezTo>
                    <a:pt x="236" y="261"/>
                    <a:pt x="236" y="261"/>
                    <a:pt x="236" y="261"/>
                  </a:cubicBezTo>
                  <a:moveTo>
                    <a:pt x="13" y="256"/>
                  </a:moveTo>
                  <a:cubicBezTo>
                    <a:pt x="11" y="256"/>
                    <a:pt x="11" y="256"/>
                    <a:pt x="11" y="256"/>
                  </a:cubicBezTo>
                  <a:cubicBezTo>
                    <a:pt x="0" y="307"/>
                    <a:pt x="0" y="307"/>
                    <a:pt x="0" y="307"/>
                  </a:cubicBezTo>
                  <a:cubicBezTo>
                    <a:pt x="0" y="307"/>
                    <a:pt x="1" y="307"/>
                    <a:pt x="1" y="307"/>
                  </a:cubicBezTo>
                  <a:cubicBezTo>
                    <a:pt x="13" y="256"/>
                    <a:pt x="13" y="256"/>
                    <a:pt x="13" y="256"/>
                  </a:cubicBezTo>
                  <a:moveTo>
                    <a:pt x="229" y="250"/>
                  </a:moveTo>
                  <a:cubicBezTo>
                    <a:pt x="228" y="251"/>
                    <a:pt x="228" y="251"/>
                    <a:pt x="228" y="251"/>
                  </a:cubicBezTo>
                  <a:cubicBezTo>
                    <a:pt x="233" y="259"/>
                    <a:pt x="233" y="259"/>
                    <a:pt x="233" y="259"/>
                  </a:cubicBezTo>
                  <a:cubicBezTo>
                    <a:pt x="234" y="259"/>
                    <a:pt x="234" y="259"/>
                    <a:pt x="234" y="259"/>
                  </a:cubicBezTo>
                  <a:cubicBezTo>
                    <a:pt x="234" y="259"/>
                    <a:pt x="234" y="259"/>
                    <a:pt x="234" y="259"/>
                  </a:cubicBezTo>
                  <a:cubicBezTo>
                    <a:pt x="229" y="250"/>
                    <a:pt x="229" y="250"/>
                    <a:pt x="229" y="250"/>
                  </a:cubicBezTo>
                  <a:moveTo>
                    <a:pt x="13" y="247"/>
                  </a:moveTo>
                  <a:cubicBezTo>
                    <a:pt x="11" y="254"/>
                    <a:pt x="11" y="254"/>
                    <a:pt x="11" y="254"/>
                  </a:cubicBezTo>
                  <a:cubicBezTo>
                    <a:pt x="13" y="254"/>
                    <a:pt x="13" y="254"/>
                    <a:pt x="13" y="254"/>
                  </a:cubicBezTo>
                  <a:cubicBezTo>
                    <a:pt x="14" y="249"/>
                    <a:pt x="14" y="249"/>
                    <a:pt x="14" y="249"/>
                  </a:cubicBezTo>
                  <a:cubicBezTo>
                    <a:pt x="13" y="247"/>
                    <a:pt x="13" y="247"/>
                    <a:pt x="13" y="247"/>
                  </a:cubicBezTo>
                  <a:moveTo>
                    <a:pt x="18" y="223"/>
                  </a:moveTo>
                  <a:cubicBezTo>
                    <a:pt x="13" y="244"/>
                    <a:pt x="13" y="244"/>
                    <a:pt x="13" y="244"/>
                  </a:cubicBezTo>
                  <a:cubicBezTo>
                    <a:pt x="15" y="247"/>
                    <a:pt x="15" y="247"/>
                    <a:pt x="15" y="247"/>
                  </a:cubicBezTo>
                  <a:cubicBezTo>
                    <a:pt x="18" y="230"/>
                    <a:pt x="18" y="230"/>
                    <a:pt x="18" y="230"/>
                  </a:cubicBezTo>
                  <a:cubicBezTo>
                    <a:pt x="19" y="226"/>
                    <a:pt x="19" y="226"/>
                    <a:pt x="19" y="226"/>
                  </a:cubicBezTo>
                  <a:cubicBezTo>
                    <a:pt x="20" y="223"/>
                    <a:pt x="20" y="223"/>
                    <a:pt x="20" y="223"/>
                  </a:cubicBezTo>
                  <a:cubicBezTo>
                    <a:pt x="18" y="223"/>
                    <a:pt x="18" y="223"/>
                    <a:pt x="18" y="223"/>
                  </a:cubicBezTo>
                  <a:moveTo>
                    <a:pt x="20" y="215"/>
                  </a:moveTo>
                  <a:cubicBezTo>
                    <a:pt x="18" y="221"/>
                    <a:pt x="18" y="221"/>
                    <a:pt x="18" y="221"/>
                  </a:cubicBezTo>
                  <a:cubicBezTo>
                    <a:pt x="20" y="221"/>
                    <a:pt x="20" y="221"/>
                    <a:pt x="20" y="221"/>
                  </a:cubicBezTo>
                  <a:cubicBezTo>
                    <a:pt x="22" y="215"/>
                    <a:pt x="22" y="215"/>
                    <a:pt x="22" y="215"/>
                  </a:cubicBezTo>
                  <a:cubicBezTo>
                    <a:pt x="20" y="215"/>
                    <a:pt x="20" y="215"/>
                    <a:pt x="20" y="215"/>
                  </a:cubicBezTo>
                  <a:moveTo>
                    <a:pt x="203" y="207"/>
                  </a:moveTo>
                  <a:cubicBezTo>
                    <a:pt x="202" y="209"/>
                    <a:pt x="202" y="209"/>
                    <a:pt x="202" y="209"/>
                  </a:cubicBezTo>
                  <a:cubicBezTo>
                    <a:pt x="227" y="250"/>
                    <a:pt x="227" y="250"/>
                    <a:pt x="227" y="250"/>
                  </a:cubicBezTo>
                  <a:cubicBezTo>
                    <a:pt x="228" y="248"/>
                    <a:pt x="228" y="248"/>
                    <a:pt x="228" y="248"/>
                  </a:cubicBezTo>
                  <a:cubicBezTo>
                    <a:pt x="203" y="207"/>
                    <a:pt x="203" y="207"/>
                    <a:pt x="203" y="207"/>
                  </a:cubicBezTo>
                  <a:moveTo>
                    <a:pt x="22" y="206"/>
                  </a:moveTo>
                  <a:cubicBezTo>
                    <a:pt x="20" y="213"/>
                    <a:pt x="20" y="213"/>
                    <a:pt x="20" y="213"/>
                  </a:cubicBezTo>
                  <a:cubicBezTo>
                    <a:pt x="22" y="213"/>
                    <a:pt x="22" y="213"/>
                    <a:pt x="22" y="213"/>
                  </a:cubicBezTo>
                  <a:cubicBezTo>
                    <a:pt x="24" y="206"/>
                    <a:pt x="24" y="206"/>
                    <a:pt x="24" y="206"/>
                  </a:cubicBezTo>
                  <a:cubicBezTo>
                    <a:pt x="22" y="206"/>
                    <a:pt x="22" y="206"/>
                    <a:pt x="22" y="206"/>
                  </a:cubicBezTo>
                  <a:moveTo>
                    <a:pt x="202" y="205"/>
                  </a:moveTo>
                  <a:cubicBezTo>
                    <a:pt x="202" y="206"/>
                    <a:pt x="202" y="206"/>
                    <a:pt x="202" y="206"/>
                  </a:cubicBezTo>
                  <a:cubicBezTo>
                    <a:pt x="202" y="205"/>
                    <a:pt x="202" y="205"/>
                    <a:pt x="202" y="205"/>
                  </a:cubicBezTo>
                  <a:cubicBezTo>
                    <a:pt x="202" y="205"/>
                    <a:pt x="202" y="205"/>
                    <a:pt x="202" y="205"/>
                  </a:cubicBezTo>
                  <a:moveTo>
                    <a:pt x="26" y="195"/>
                  </a:moveTo>
                  <a:cubicBezTo>
                    <a:pt x="24" y="197"/>
                    <a:pt x="24" y="197"/>
                    <a:pt x="24" y="197"/>
                  </a:cubicBezTo>
                  <a:cubicBezTo>
                    <a:pt x="22" y="204"/>
                    <a:pt x="22" y="204"/>
                    <a:pt x="22" y="204"/>
                  </a:cubicBezTo>
                  <a:cubicBezTo>
                    <a:pt x="24" y="205"/>
                    <a:pt x="24" y="205"/>
                    <a:pt x="24" y="205"/>
                  </a:cubicBezTo>
                  <a:cubicBezTo>
                    <a:pt x="26" y="195"/>
                    <a:pt x="26" y="195"/>
                    <a:pt x="26" y="195"/>
                  </a:cubicBezTo>
                  <a:cubicBezTo>
                    <a:pt x="26" y="195"/>
                    <a:pt x="26" y="195"/>
                    <a:pt x="26" y="195"/>
                  </a:cubicBezTo>
                  <a:moveTo>
                    <a:pt x="27" y="191"/>
                  </a:moveTo>
                  <a:cubicBezTo>
                    <a:pt x="25" y="192"/>
                    <a:pt x="25" y="192"/>
                    <a:pt x="25" y="192"/>
                  </a:cubicBezTo>
                  <a:cubicBezTo>
                    <a:pt x="25" y="193"/>
                    <a:pt x="25" y="193"/>
                    <a:pt x="25" y="193"/>
                  </a:cubicBezTo>
                  <a:cubicBezTo>
                    <a:pt x="26" y="193"/>
                    <a:pt x="26" y="193"/>
                    <a:pt x="26" y="193"/>
                  </a:cubicBezTo>
                  <a:cubicBezTo>
                    <a:pt x="27" y="192"/>
                    <a:pt x="27" y="192"/>
                    <a:pt x="27" y="192"/>
                  </a:cubicBezTo>
                  <a:cubicBezTo>
                    <a:pt x="27" y="191"/>
                    <a:pt x="27" y="191"/>
                    <a:pt x="27" y="191"/>
                  </a:cubicBezTo>
                  <a:moveTo>
                    <a:pt x="26" y="188"/>
                  </a:moveTo>
                  <a:cubicBezTo>
                    <a:pt x="25" y="190"/>
                    <a:pt x="25" y="190"/>
                    <a:pt x="25" y="190"/>
                  </a:cubicBezTo>
                  <a:cubicBezTo>
                    <a:pt x="27" y="188"/>
                    <a:pt x="27" y="188"/>
                    <a:pt x="27" y="188"/>
                  </a:cubicBezTo>
                  <a:cubicBezTo>
                    <a:pt x="26" y="188"/>
                    <a:pt x="26" y="188"/>
                    <a:pt x="26" y="188"/>
                  </a:cubicBezTo>
                  <a:moveTo>
                    <a:pt x="182" y="172"/>
                  </a:moveTo>
                  <a:cubicBezTo>
                    <a:pt x="180" y="173"/>
                    <a:pt x="180" y="173"/>
                    <a:pt x="180" y="173"/>
                  </a:cubicBezTo>
                  <a:cubicBezTo>
                    <a:pt x="200" y="205"/>
                    <a:pt x="200" y="205"/>
                    <a:pt x="200" y="205"/>
                  </a:cubicBezTo>
                  <a:cubicBezTo>
                    <a:pt x="200" y="201"/>
                    <a:pt x="200" y="201"/>
                    <a:pt x="200" y="201"/>
                  </a:cubicBezTo>
                  <a:cubicBezTo>
                    <a:pt x="182" y="172"/>
                    <a:pt x="182" y="172"/>
                    <a:pt x="182" y="172"/>
                  </a:cubicBezTo>
                  <a:moveTo>
                    <a:pt x="178" y="165"/>
                  </a:moveTo>
                  <a:cubicBezTo>
                    <a:pt x="176" y="166"/>
                    <a:pt x="176" y="166"/>
                    <a:pt x="176" y="166"/>
                  </a:cubicBezTo>
                  <a:cubicBezTo>
                    <a:pt x="179" y="171"/>
                    <a:pt x="179" y="171"/>
                    <a:pt x="179" y="171"/>
                  </a:cubicBezTo>
                  <a:cubicBezTo>
                    <a:pt x="181" y="170"/>
                    <a:pt x="181" y="170"/>
                    <a:pt x="181" y="170"/>
                  </a:cubicBezTo>
                  <a:cubicBezTo>
                    <a:pt x="178" y="165"/>
                    <a:pt x="178" y="165"/>
                    <a:pt x="178" y="165"/>
                  </a:cubicBezTo>
                  <a:moveTo>
                    <a:pt x="34" y="160"/>
                  </a:moveTo>
                  <a:cubicBezTo>
                    <a:pt x="29" y="175"/>
                    <a:pt x="29" y="175"/>
                    <a:pt x="29" y="175"/>
                  </a:cubicBezTo>
                  <a:cubicBezTo>
                    <a:pt x="26" y="186"/>
                    <a:pt x="26" y="186"/>
                    <a:pt x="26" y="186"/>
                  </a:cubicBezTo>
                  <a:cubicBezTo>
                    <a:pt x="28" y="187"/>
                    <a:pt x="28" y="187"/>
                    <a:pt x="28" y="187"/>
                  </a:cubicBezTo>
                  <a:cubicBezTo>
                    <a:pt x="33" y="165"/>
                    <a:pt x="33" y="165"/>
                    <a:pt x="33" y="165"/>
                  </a:cubicBezTo>
                  <a:cubicBezTo>
                    <a:pt x="33" y="163"/>
                    <a:pt x="33" y="163"/>
                    <a:pt x="33" y="163"/>
                  </a:cubicBezTo>
                  <a:cubicBezTo>
                    <a:pt x="34" y="160"/>
                    <a:pt x="34" y="160"/>
                    <a:pt x="34" y="160"/>
                  </a:cubicBezTo>
                  <a:moveTo>
                    <a:pt x="33" y="155"/>
                  </a:moveTo>
                  <a:cubicBezTo>
                    <a:pt x="33" y="156"/>
                    <a:pt x="33" y="156"/>
                    <a:pt x="33" y="156"/>
                  </a:cubicBezTo>
                  <a:cubicBezTo>
                    <a:pt x="32" y="160"/>
                    <a:pt x="32" y="160"/>
                    <a:pt x="32" y="160"/>
                  </a:cubicBezTo>
                  <a:cubicBezTo>
                    <a:pt x="33" y="155"/>
                    <a:pt x="33" y="155"/>
                    <a:pt x="33" y="155"/>
                  </a:cubicBezTo>
                  <a:moveTo>
                    <a:pt x="171" y="154"/>
                  </a:moveTo>
                  <a:cubicBezTo>
                    <a:pt x="169" y="155"/>
                    <a:pt x="169" y="155"/>
                    <a:pt x="169" y="155"/>
                  </a:cubicBezTo>
                  <a:cubicBezTo>
                    <a:pt x="175" y="164"/>
                    <a:pt x="175" y="164"/>
                    <a:pt x="175" y="164"/>
                  </a:cubicBezTo>
                  <a:cubicBezTo>
                    <a:pt x="177" y="163"/>
                    <a:pt x="177" y="163"/>
                    <a:pt x="177" y="163"/>
                  </a:cubicBezTo>
                  <a:cubicBezTo>
                    <a:pt x="171" y="154"/>
                    <a:pt x="171" y="154"/>
                    <a:pt x="171" y="154"/>
                  </a:cubicBezTo>
                  <a:moveTo>
                    <a:pt x="36" y="149"/>
                  </a:moveTo>
                  <a:cubicBezTo>
                    <a:pt x="34" y="149"/>
                    <a:pt x="34" y="149"/>
                    <a:pt x="34" y="149"/>
                  </a:cubicBezTo>
                  <a:cubicBezTo>
                    <a:pt x="33" y="154"/>
                    <a:pt x="33" y="154"/>
                    <a:pt x="33" y="154"/>
                  </a:cubicBezTo>
                  <a:cubicBezTo>
                    <a:pt x="34" y="154"/>
                    <a:pt x="34" y="154"/>
                    <a:pt x="34" y="154"/>
                  </a:cubicBezTo>
                  <a:cubicBezTo>
                    <a:pt x="36" y="149"/>
                    <a:pt x="36" y="149"/>
                    <a:pt x="36" y="149"/>
                  </a:cubicBezTo>
                  <a:moveTo>
                    <a:pt x="167" y="147"/>
                  </a:moveTo>
                  <a:cubicBezTo>
                    <a:pt x="166" y="150"/>
                    <a:pt x="166" y="150"/>
                    <a:pt x="166" y="150"/>
                  </a:cubicBezTo>
                  <a:cubicBezTo>
                    <a:pt x="168" y="153"/>
                    <a:pt x="168" y="153"/>
                    <a:pt x="168" y="153"/>
                  </a:cubicBezTo>
                  <a:cubicBezTo>
                    <a:pt x="170" y="152"/>
                    <a:pt x="170" y="152"/>
                    <a:pt x="170" y="152"/>
                  </a:cubicBezTo>
                  <a:cubicBezTo>
                    <a:pt x="167" y="147"/>
                    <a:pt x="167" y="147"/>
                    <a:pt x="167" y="147"/>
                  </a:cubicBezTo>
                  <a:moveTo>
                    <a:pt x="164" y="142"/>
                  </a:moveTo>
                  <a:cubicBezTo>
                    <a:pt x="162" y="142"/>
                    <a:pt x="162" y="142"/>
                    <a:pt x="162" y="142"/>
                  </a:cubicBezTo>
                  <a:cubicBezTo>
                    <a:pt x="165" y="147"/>
                    <a:pt x="165" y="147"/>
                    <a:pt x="165" y="147"/>
                  </a:cubicBezTo>
                  <a:cubicBezTo>
                    <a:pt x="166" y="145"/>
                    <a:pt x="166" y="145"/>
                    <a:pt x="166" y="145"/>
                  </a:cubicBezTo>
                  <a:cubicBezTo>
                    <a:pt x="164" y="142"/>
                    <a:pt x="164" y="142"/>
                    <a:pt x="164" y="142"/>
                  </a:cubicBezTo>
                  <a:moveTo>
                    <a:pt x="144" y="109"/>
                  </a:moveTo>
                  <a:cubicBezTo>
                    <a:pt x="144" y="112"/>
                    <a:pt x="144" y="112"/>
                    <a:pt x="144" y="112"/>
                  </a:cubicBezTo>
                  <a:cubicBezTo>
                    <a:pt x="161" y="140"/>
                    <a:pt x="161" y="140"/>
                    <a:pt x="161" y="140"/>
                  </a:cubicBezTo>
                  <a:cubicBezTo>
                    <a:pt x="163" y="140"/>
                    <a:pt x="163" y="140"/>
                    <a:pt x="163" y="140"/>
                  </a:cubicBezTo>
                  <a:cubicBezTo>
                    <a:pt x="144" y="109"/>
                    <a:pt x="144" y="109"/>
                    <a:pt x="144" y="109"/>
                  </a:cubicBezTo>
                  <a:moveTo>
                    <a:pt x="141" y="104"/>
                  </a:moveTo>
                  <a:cubicBezTo>
                    <a:pt x="139" y="105"/>
                    <a:pt x="139" y="105"/>
                    <a:pt x="139" y="105"/>
                  </a:cubicBezTo>
                  <a:cubicBezTo>
                    <a:pt x="142" y="110"/>
                    <a:pt x="142" y="110"/>
                    <a:pt x="142" y="110"/>
                  </a:cubicBezTo>
                  <a:cubicBezTo>
                    <a:pt x="143" y="107"/>
                    <a:pt x="143" y="107"/>
                    <a:pt x="143" y="107"/>
                  </a:cubicBezTo>
                  <a:cubicBezTo>
                    <a:pt x="141" y="104"/>
                    <a:pt x="141" y="104"/>
                    <a:pt x="141" y="104"/>
                  </a:cubicBezTo>
                  <a:moveTo>
                    <a:pt x="139" y="101"/>
                  </a:moveTo>
                  <a:cubicBezTo>
                    <a:pt x="138" y="102"/>
                    <a:pt x="138" y="102"/>
                    <a:pt x="138" y="102"/>
                  </a:cubicBezTo>
                  <a:cubicBezTo>
                    <a:pt x="138" y="103"/>
                    <a:pt x="138" y="103"/>
                    <a:pt x="138" y="103"/>
                  </a:cubicBezTo>
                  <a:cubicBezTo>
                    <a:pt x="140" y="102"/>
                    <a:pt x="140" y="102"/>
                    <a:pt x="140" y="102"/>
                  </a:cubicBezTo>
                  <a:cubicBezTo>
                    <a:pt x="139" y="101"/>
                    <a:pt x="139" y="101"/>
                    <a:pt x="139" y="101"/>
                  </a:cubicBezTo>
                  <a:moveTo>
                    <a:pt x="50" y="85"/>
                  </a:moveTo>
                  <a:cubicBezTo>
                    <a:pt x="49" y="85"/>
                    <a:pt x="49" y="85"/>
                    <a:pt x="49" y="85"/>
                  </a:cubicBezTo>
                  <a:cubicBezTo>
                    <a:pt x="42" y="115"/>
                    <a:pt x="42" y="115"/>
                    <a:pt x="42" y="115"/>
                  </a:cubicBezTo>
                  <a:cubicBezTo>
                    <a:pt x="41" y="118"/>
                    <a:pt x="41" y="118"/>
                    <a:pt x="41" y="118"/>
                  </a:cubicBezTo>
                  <a:cubicBezTo>
                    <a:pt x="35" y="148"/>
                    <a:pt x="35" y="148"/>
                    <a:pt x="35" y="148"/>
                  </a:cubicBezTo>
                  <a:cubicBezTo>
                    <a:pt x="36" y="147"/>
                    <a:pt x="36" y="147"/>
                    <a:pt x="36" y="147"/>
                  </a:cubicBezTo>
                  <a:cubicBezTo>
                    <a:pt x="37" y="145"/>
                    <a:pt x="37" y="145"/>
                    <a:pt x="37" y="145"/>
                  </a:cubicBezTo>
                  <a:cubicBezTo>
                    <a:pt x="42" y="122"/>
                    <a:pt x="42" y="122"/>
                    <a:pt x="42" y="122"/>
                  </a:cubicBezTo>
                  <a:cubicBezTo>
                    <a:pt x="43" y="118"/>
                    <a:pt x="43" y="118"/>
                    <a:pt x="43" y="118"/>
                  </a:cubicBezTo>
                  <a:cubicBezTo>
                    <a:pt x="50" y="85"/>
                    <a:pt x="50" y="85"/>
                    <a:pt x="50" y="85"/>
                  </a:cubicBezTo>
                  <a:moveTo>
                    <a:pt x="90" y="23"/>
                  </a:moveTo>
                  <a:cubicBezTo>
                    <a:pt x="137" y="101"/>
                    <a:pt x="137" y="101"/>
                    <a:pt x="137" y="101"/>
                  </a:cubicBezTo>
                  <a:cubicBezTo>
                    <a:pt x="138" y="100"/>
                    <a:pt x="138" y="100"/>
                    <a:pt x="138" y="100"/>
                  </a:cubicBezTo>
                  <a:cubicBezTo>
                    <a:pt x="94" y="26"/>
                    <a:pt x="94" y="26"/>
                    <a:pt x="94" y="26"/>
                  </a:cubicBezTo>
                  <a:cubicBezTo>
                    <a:pt x="90" y="23"/>
                    <a:pt x="90" y="23"/>
                    <a:pt x="90" y="23"/>
                  </a:cubicBezTo>
                  <a:moveTo>
                    <a:pt x="66" y="4"/>
                  </a:moveTo>
                  <a:cubicBezTo>
                    <a:pt x="49" y="83"/>
                    <a:pt x="49" y="83"/>
                    <a:pt x="49" y="83"/>
                  </a:cubicBezTo>
                  <a:cubicBezTo>
                    <a:pt x="51" y="83"/>
                    <a:pt x="51" y="83"/>
                    <a:pt x="51" y="83"/>
                  </a:cubicBezTo>
                  <a:cubicBezTo>
                    <a:pt x="68" y="5"/>
                    <a:pt x="68" y="5"/>
                    <a:pt x="68" y="5"/>
                  </a:cubicBezTo>
                  <a:cubicBezTo>
                    <a:pt x="66" y="4"/>
                    <a:pt x="66" y="4"/>
                    <a:pt x="66" y="4"/>
                  </a:cubicBezTo>
                  <a:moveTo>
                    <a:pt x="67" y="1"/>
                  </a:moveTo>
                  <a:cubicBezTo>
                    <a:pt x="67" y="2"/>
                    <a:pt x="67" y="2"/>
                    <a:pt x="67" y="2"/>
                  </a:cubicBezTo>
                  <a:cubicBezTo>
                    <a:pt x="68" y="3"/>
                    <a:pt x="68" y="3"/>
                    <a:pt x="68" y="3"/>
                  </a:cubicBezTo>
                  <a:cubicBezTo>
                    <a:pt x="69" y="2"/>
                    <a:pt x="69" y="2"/>
                    <a:pt x="69" y="2"/>
                  </a:cubicBezTo>
                  <a:cubicBezTo>
                    <a:pt x="68" y="1"/>
                    <a:pt x="68" y="1"/>
                    <a:pt x="67" y="1"/>
                  </a:cubicBezTo>
                  <a:moveTo>
                    <a:pt x="78" y="0"/>
                  </a:moveTo>
                  <a:cubicBezTo>
                    <a:pt x="78" y="1"/>
                    <a:pt x="77" y="1"/>
                    <a:pt x="76" y="1"/>
                  </a:cubicBezTo>
                  <a:cubicBezTo>
                    <a:pt x="87" y="18"/>
                    <a:pt x="87" y="18"/>
                    <a:pt x="87" y="18"/>
                  </a:cubicBezTo>
                  <a:cubicBezTo>
                    <a:pt x="91" y="22"/>
                    <a:pt x="91" y="22"/>
                    <a:pt x="91" y="22"/>
                  </a:cubicBezTo>
                  <a:cubicBezTo>
                    <a:pt x="78" y="0"/>
                    <a:pt x="78" y="0"/>
                    <a:pt x="7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52" name="Freeform 8">
              <a:extLst>
                <a:ext uri="{FF2B5EF4-FFF2-40B4-BE49-F238E27FC236}">
                  <a16:creationId xmlns:a16="http://schemas.microsoft.com/office/drawing/2014/main" id="{D1C81A38-773D-4E2D-8D9D-2408446EAD68}"/>
                </a:ext>
              </a:extLst>
            </p:cNvPr>
            <p:cNvSpPr>
              <a:spLocks noEditPoints="1"/>
            </p:cNvSpPr>
            <p:nvPr/>
          </p:nvSpPr>
          <p:spPr bwMode="auto">
            <a:xfrm>
              <a:off x="7319990" y="2989328"/>
              <a:ext cx="754990" cy="483051"/>
            </a:xfrm>
            <a:custGeom>
              <a:avLst/>
              <a:gdLst>
                <a:gd name="T0" fmla="*/ 169 w 178"/>
                <a:gd name="T1" fmla="*/ 125 h 125"/>
                <a:gd name="T2" fmla="*/ 170 w 178"/>
                <a:gd name="T3" fmla="*/ 125 h 125"/>
                <a:gd name="T4" fmla="*/ 170 w 178"/>
                <a:gd name="T5" fmla="*/ 124 h 125"/>
                <a:gd name="T6" fmla="*/ 165 w 178"/>
                <a:gd name="T7" fmla="*/ 124 h 125"/>
                <a:gd name="T8" fmla="*/ 167 w 178"/>
                <a:gd name="T9" fmla="*/ 125 h 125"/>
                <a:gd name="T10" fmla="*/ 167 w 178"/>
                <a:gd name="T11" fmla="*/ 124 h 125"/>
                <a:gd name="T12" fmla="*/ 150 w 178"/>
                <a:gd name="T13" fmla="*/ 123 h 125"/>
                <a:gd name="T14" fmla="*/ 149 w 178"/>
                <a:gd name="T15" fmla="*/ 125 h 125"/>
                <a:gd name="T16" fmla="*/ 163 w 178"/>
                <a:gd name="T17" fmla="*/ 125 h 125"/>
                <a:gd name="T18" fmla="*/ 150 w 178"/>
                <a:gd name="T19" fmla="*/ 123 h 125"/>
                <a:gd name="T20" fmla="*/ 130 w 178"/>
                <a:gd name="T21" fmla="*/ 125 h 125"/>
                <a:gd name="T22" fmla="*/ 146 w 178"/>
                <a:gd name="T23" fmla="*/ 124 h 125"/>
                <a:gd name="T24" fmla="*/ 130 w 178"/>
                <a:gd name="T25" fmla="*/ 123 h 125"/>
                <a:gd name="T26" fmla="*/ 59 w 178"/>
                <a:gd name="T27" fmla="*/ 125 h 125"/>
                <a:gd name="T28" fmla="*/ 129 w 178"/>
                <a:gd name="T29" fmla="*/ 123 h 125"/>
                <a:gd name="T30" fmla="*/ 14 w 178"/>
                <a:gd name="T31" fmla="*/ 123 h 125"/>
                <a:gd name="T32" fmla="*/ 57 w 178"/>
                <a:gd name="T33" fmla="*/ 125 h 125"/>
                <a:gd name="T34" fmla="*/ 14 w 178"/>
                <a:gd name="T35" fmla="*/ 123 h 125"/>
                <a:gd name="T36" fmla="*/ 175 w 178"/>
                <a:gd name="T37" fmla="*/ 121 h 125"/>
                <a:gd name="T38" fmla="*/ 174 w 178"/>
                <a:gd name="T39" fmla="*/ 124 h 125"/>
                <a:gd name="T40" fmla="*/ 176 w 178"/>
                <a:gd name="T41" fmla="*/ 125 h 125"/>
                <a:gd name="T42" fmla="*/ 177 w 178"/>
                <a:gd name="T43" fmla="*/ 123 h 125"/>
                <a:gd name="T44" fmla="*/ 176 w 178"/>
                <a:gd name="T45" fmla="*/ 121 h 125"/>
                <a:gd name="T46" fmla="*/ 177 w 178"/>
                <a:gd name="T47" fmla="*/ 119 h 125"/>
                <a:gd name="T48" fmla="*/ 177 w 178"/>
                <a:gd name="T49" fmla="*/ 119 h 125"/>
                <a:gd name="T50" fmla="*/ 175 w 178"/>
                <a:gd name="T51" fmla="*/ 114 h 125"/>
                <a:gd name="T52" fmla="*/ 175 w 178"/>
                <a:gd name="T53" fmla="*/ 118 h 125"/>
                <a:gd name="T54" fmla="*/ 177 w 178"/>
                <a:gd name="T55" fmla="*/ 113 h 125"/>
                <a:gd name="T56" fmla="*/ 173 w 178"/>
                <a:gd name="T57" fmla="*/ 77 h 125"/>
                <a:gd name="T58" fmla="*/ 175 w 178"/>
                <a:gd name="T59" fmla="*/ 92 h 125"/>
                <a:gd name="T60" fmla="*/ 175 w 178"/>
                <a:gd name="T61" fmla="*/ 77 h 125"/>
                <a:gd name="T62" fmla="*/ 0 w 178"/>
                <a:gd name="T63" fmla="*/ 123 h 125"/>
                <a:gd name="T64" fmla="*/ 2 w 178"/>
                <a:gd name="T65" fmla="*/ 124 h 125"/>
                <a:gd name="T66" fmla="*/ 12 w 178"/>
                <a:gd name="T67" fmla="*/ 123 h 125"/>
                <a:gd name="T68" fmla="*/ 2 w 178"/>
                <a:gd name="T69" fmla="*/ 71 h 125"/>
                <a:gd name="T70" fmla="*/ 0 w 178"/>
                <a:gd name="T71" fmla="*/ 50 h 125"/>
                <a:gd name="T72" fmla="*/ 2 w 178"/>
                <a:gd name="T73" fmla="*/ 61 h 125"/>
                <a:gd name="T74" fmla="*/ 0 w 178"/>
                <a:gd name="T75" fmla="*/ 50 h 125"/>
                <a:gd name="T76" fmla="*/ 0 w 178"/>
                <a:gd name="T77" fmla="*/ 42 h 125"/>
                <a:gd name="T78" fmla="*/ 2 w 178"/>
                <a:gd name="T79" fmla="*/ 49 h 125"/>
                <a:gd name="T80" fmla="*/ 0 w 178"/>
                <a:gd name="T81" fmla="*/ 38 h 125"/>
                <a:gd name="T82" fmla="*/ 2 w 178"/>
                <a:gd name="T83" fmla="*/ 40 h 125"/>
                <a:gd name="T84" fmla="*/ 1 w 178"/>
                <a:gd name="T85" fmla="*/ 38 h 125"/>
                <a:gd name="T86" fmla="*/ 172 w 178"/>
                <a:gd name="T87" fmla="*/ 28 h 125"/>
                <a:gd name="T88" fmla="*/ 173 w 178"/>
                <a:gd name="T89" fmla="*/ 75 h 125"/>
                <a:gd name="T90" fmla="*/ 172 w 178"/>
                <a:gd name="T91" fmla="*/ 28 h 125"/>
                <a:gd name="T92" fmla="*/ 5 w 178"/>
                <a:gd name="T93" fmla="*/ 31 h 125"/>
                <a:gd name="T94" fmla="*/ 38 w 178"/>
                <a:gd name="T95" fmla="*/ 27 h 125"/>
                <a:gd name="T96" fmla="*/ 171 w 178"/>
                <a:gd name="T97" fmla="*/ 10 h 125"/>
                <a:gd name="T98" fmla="*/ 170 w 178"/>
                <a:gd name="T99" fmla="*/ 26 h 125"/>
                <a:gd name="T100" fmla="*/ 171 w 178"/>
                <a:gd name="T101" fmla="*/ 10 h 125"/>
                <a:gd name="T102" fmla="*/ 39 w 178"/>
                <a:gd name="T103" fmla="*/ 24 h 125"/>
                <a:gd name="T104" fmla="*/ 135 w 178"/>
                <a:gd name="T105" fmla="*/ 6 h 125"/>
                <a:gd name="T106" fmla="*/ 156 w 178"/>
                <a:gd name="T107" fmla="*/ 0 h 125"/>
                <a:gd name="T108" fmla="*/ 137 w 178"/>
                <a:gd name="T109" fmla="*/ 6 h 125"/>
                <a:gd name="T110" fmla="*/ 156 w 178"/>
                <a:gd name="T111"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8" h="125">
                  <a:moveTo>
                    <a:pt x="170" y="124"/>
                  </a:moveTo>
                  <a:cubicBezTo>
                    <a:pt x="169" y="125"/>
                    <a:pt x="169" y="125"/>
                    <a:pt x="169" y="125"/>
                  </a:cubicBezTo>
                  <a:cubicBezTo>
                    <a:pt x="169" y="125"/>
                    <a:pt x="169" y="125"/>
                    <a:pt x="169" y="125"/>
                  </a:cubicBezTo>
                  <a:cubicBezTo>
                    <a:pt x="170" y="125"/>
                    <a:pt x="170" y="125"/>
                    <a:pt x="170" y="125"/>
                  </a:cubicBezTo>
                  <a:cubicBezTo>
                    <a:pt x="171" y="124"/>
                    <a:pt x="171" y="124"/>
                    <a:pt x="171" y="124"/>
                  </a:cubicBezTo>
                  <a:cubicBezTo>
                    <a:pt x="170" y="124"/>
                    <a:pt x="170" y="124"/>
                    <a:pt x="170" y="124"/>
                  </a:cubicBezTo>
                  <a:moveTo>
                    <a:pt x="165" y="124"/>
                  </a:moveTo>
                  <a:cubicBezTo>
                    <a:pt x="165" y="124"/>
                    <a:pt x="165" y="124"/>
                    <a:pt x="165" y="124"/>
                  </a:cubicBezTo>
                  <a:cubicBezTo>
                    <a:pt x="166" y="125"/>
                    <a:pt x="166" y="125"/>
                    <a:pt x="166" y="125"/>
                  </a:cubicBezTo>
                  <a:cubicBezTo>
                    <a:pt x="167" y="125"/>
                    <a:pt x="167" y="125"/>
                    <a:pt x="167" y="125"/>
                  </a:cubicBezTo>
                  <a:cubicBezTo>
                    <a:pt x="167" y="125"/>
                    <a:pt x="167" y="125"/>
                    <a:pt x="167" y="125"/>
                  </a:cubicBezTo>
                  <a:cubicBezTo>
                    <a:pt x="167" y="124"/>
                    <a:pt x="167" y="124"/>
                    <a:pt x="167" y="124"/>
                  </a:cubicBezTo>
                  <a:cubicBezTo>
                    <a:pt x="165" y="124"/>
                    <a:pt x="165" y="124"/>
                    <a:pt x="165" y="124"/>
                  </a:cubicBezTo>
                  <a:moveTo>
                    <a:pt x="150" y="123"/>
                  </a:moveTo>
                  <a:cubicBezTo>
                    <a:pt x="148" y="125"/>
                    <a:pt x="148" y="125"/>
                    <a:pt x="148" y="125"/>
                  </a:cubicBezTo>
                  <a:cubicBezTo>
                    <a:pt x="149" y="125"/>
                    <a:pt x="149" y="125"/>
                    <a:pt x="149" y="125"/>
                  </a:cubicBezTo>
                  <a:cubicBezTo>
                    <a:pt x="163" y="125"/>
                    <a:pt x="163" y="125"/>
                    <a:pt x="163" y="125"/>
                  </a:cubicBezTo>
                  <a:cubicBezTo>
                    <a:pt x="163" y="125"/>
                    <a:pt x="163" y="125"/>
                    <a:pt x="163" y="125"/>
                  </a:cubicBezTo>
                  <a:cubicBezTo>
                    <a:pt x="161" y="123"/>
                    <a:pt x="161" y="123"/>
                    <a:pt x="161" y="123"/>
                  </a:cubicBezTo>
                  <a:cubicBezTo>
                    <a:pt x="150" y="123"/>
                    <a:pt x="150" y="123"/>
                    <a:pt x="150" y="123"/>
                  </a:cubicBezTo>
                  <a:moveTo>
                    <a:pt x="130" y="123"/>
                  </a:moveTo>
                  <a:cubicBezTo>
                    <a:pt x="130" y="125"/>
                    <a:pt x="130" y="125"/>
                    <a:pt x="130" y="125"/>
                  </a:cubicBezTo>
                  <a:cubicBezTo>
                    <a:pt x="144" y="125"/>
                    <a:pt x="144" y="125"/>
                    <a:pt x="144" y="125"/>
                  </a:cubicBezTo>
                  <a:cubicBezTo>
                    <a:pt x="146" y="124"/>
                    <a:pt x="146" y="124"/>
                    <a:pt x="146" y="124"/>
                  </a:cubicBezTo>
                  <a:cubicBezTo>
                    <a:pt x="146" y="123"/>
                    <a:pt x="146" y="123"/>
                    <a:pt x="146" y="123"/>
                  </a:cubicBezTo>
                  <a:cubicBezTo>
                    <a:pt x="130" y="123"/>
                    <a:pt x="130" y="123"/>
                    <a:pt x="130" y="123"/>
                  </a:cubicBezTo>
                  <a:moveTo>
                    <a:pt x="58" y="123"/>
                  </a:moveTo>
                  <a:cubicBezTo>
                    <a:pt x="59" y="125"/>
                    <a:pt x="59" y="125"/>
                    <a:pt x="59" y="125"/>
                  </a:cubicBezTo>
                  <a:cubicBezTo>
                    <a:pt x="128" y="125"/>
                    <a:pt x="128" y="125"/>
                    <a:pt x="128" y="125"/>
                  </a:cubicBezTo>
                  <a:cubicBezTo>
                    <a:pt x="129" y="123"/>
                    <a:pt x="129" y="123"/>
                    <a:pt x="129" y="123"/>
                  </a:cubicBezTo>
                  <a:cubicBezTo>
                    <a:pt x="58" y="123"/>
                    <a:pt x="58" y="123"/>
                    <a:pt x="58" y="123"/>
                  </a:cubicBezTo>
                  <a:moveTo>
                    <a:pt x="14" y="123"/>
                  </a:moveTo>
                  <a:cubicBezTo>
                    <a:pt x="14" y="124"/>
                    <a:pt x="14" y="124"/>
                    <a:pt x="14" y="124"/>
                  </a:cubicBezTo>
                  <a:cubicBezTo>
                    <a:pt x="57" y="125"/>
                    <a:pt x="57" y="125"/>
                    <a:pt x="57" y="125"/>
                  </a:cubicBezTo>
                  <a:cubicBezTo>
                    <a:pt x="56" y="123"/>
                    <a:pt x="56" y="123"/>
                    <a:pt x="56" y="123"/>
                  </a:cubicBezTo>
                  <a:cubicBezTo>
                    <a:pt x="14" y="123"/>
                    <a:pt x="14" y="123"/>
                    <a:pt x="14" y="123"/>
                  </a:cubicBezTo>
                  <a:moveTo>
                    <a:pt x="176" y="121"/>
                  </a:moveTo>
                  <a:cubicBezTo>
                    <a:pt x="175" y="121"/>
                    <a:pt x="175" y="121"/>
                    <a:pt x="175" y="121"/>
                  </a:cubicBezTo>
                  <a:cubicBezTo>
                    <a:pt x="176" y="124"/>
                    <a:pt x="176" y="124"/>
                    <a:pt x="176" y="124"/>
                  </a:cubicBezTo>
                  <a:cubicBezTo>
                    <a:pt x="174" y="124"/>
                    <a:pt x="174" y="124"/>
                    <a:pt x="174" y="124"/>
                  </a:cubicBezTo>
                  <a:cubicBezTo>
                    <a:pt x="172" y="125"/>
                    <a:pt x="172" y="125"/>
                    <a:pt x="172" y="125"/>
                  </a:cubicBezTo>
                  <a:cubicBezTo>
                    <a:pt x="176" y="125"/>
                    <a:pt x="176" y="125"/>
                    <a:pt x="176" y="125"/>
                  </a:cubicBezTo>
                  <a:cubicBezTo>
                    <a:pt x="178" y="125"/>
                    <a:pt x="178" y="125"/>
                    <a:pt x="178" y="125"/>
                  </a:cubicBezTo>
                  <a:cubicBezTo>
                    <a:pt x="177" y="123"/>
                    <a:pt x="177" y="123"/>
                    <a:pt x="177" y="123"/>
                  </a:cubicBezTo>
                  <a:cubicBezTo>
                    <a:pt x="177" y="121"/>
                    <a:pt x="177" y="121"/>
                    <a:pt x="177" y="121"/>
                  </a:cubicBezTo>
                  <a:cubicBezTo>
                    <a:pt x="176" y="121"/>
                    <a:pt x="176" y="121"/>
                    <a:pt x="176" y="121"/>
                  </a:cubicBezTo>
                  <a:moveTo>
                    <a:pt x="177" y="119"/>
                  </a:moveTo>
                  <a:cubicBezTo>
                    <a:pt x="177" y="119"/>
                    <a:pt x="177" y="119"/>
                    <a:pt x="177" y="119"/>
                  </a:cubicBezTo>
                  <a:cubicBezTo>
                    <a:pt x="177" y="119"/>
                    <a:pt x="177" y="119"/>
                    <a:pt x="177" y="119"/>
                  </a:cubicBezTo>
                  <a:cubicBezTo>
                    <a:pt x="177" y="119"/>
                    <a:pt x="177" y="119"/>
                    <a:pt x="177" y="119"/>
                  </a:cubicBezTo>
                  <a:moveTo>
                    <a:pt x="177" y="113"/>
                  </a:moveTo>
                  <a:cubicBezTo>
                    <a:pt x="176" y="114"/>
                    <a:pt x="176" y="114"/>
                    <a:pt x="175" y="114"/>
                  </a:cubicBezTo>
                  <a:cubicBezTo>
                    <a:pt x="175" y="118"/>
                    <a:pt x="175" y="118"/>
                    <a:pt x="175" y="118"/>
                  </a:cubicBezTo>
                  <a:cubicBezTo>
                    <a:pt x="175" y="118"/>
                    <a:pt x="175" y="118"/>
                    <a:pt x="175" y="118"/>
                  </a:cubicBezTo>
                  <a:cubicBezTo>
                    <a:pt x="177" y="117"/>
                    <a:pt x="177" y="117"/>
                    <a:pt x="177" y="117"/>
                  </a:cubicBezTo>
                  <a:cubicBezTo>
                    <a:pt x="177" y="113"/>
                    <a:pt x="177" y="113"/>
                    <a:pt x="177" y="113"/>
                  </a:cubicBezTo>
                  <a:moveTo>
                    <a:pt x="175" y="77"/>
                  </a:moveTo>
                  <a:cubicBezTo>
                    <a:pt x="173" y="77"/>
                    <a:pt x="173" y="77"/>
                    <a:pt x="173" y="77"/>
                  </a:cubicBezTo>
                  <a:cubicBezTo>
                    <a:pt x="174" y="92"/>
                    <a:pt x="174" y="92"/>
                    <a:pt x="174" y="92"/>
                  </a:cubicBezTo>
                  <a:cubicBezTo>
                    <a:pt x="174" y="92"/>
                    <a:pt x="175" y="92"/>
                    <a:pt x="175" y="92"/>
                  </a:cubicBezTo>
                  <a:cubicBezTo>
                    <a:pt x="176" y="92"/>
                    <a:pt x="176" y="92"/>
                    <a:pt x="176" y="92"/>
                  </a:cubicBezTo>
                  <a:cubicBezTo>
                    <a:pt x="175" y="77"/>
                    <a:pt x="175" y="77"/>
                    <a:pt x="175" y="77"/>
                  </a:cubicBezTo>
                  <a:moveTo>
                    <a:pt x="0" y="62"/>
                  </a:moveTo>
                  <a:cubicBezTo>
                    <a:pt x="0" y="123"/>
                    <a:pt x="0" y="123"/>
                    <a:pt x="0" y="123"/>
                  </a:cubicBezTo>
                  <a:cubicBezTo>
                    <a:pt x="0" y="124"/>
                    <a:pt x="0" y="124"/>
                    <a:pt x="0" y="124"/>
                  </a:cubicBezTo>
                  <a:cubicBezTo>
                    <a:pt x="2" y="124"/>
                    <a:pt x="2" y="124"/>
                    <a:pt x="2" y="124"/>
                  </a:cubicBezTo>
                  <a:cubicBezTo>
                    <a:pt x="12" y="124"/>
                    <a:pt x="12" y="124"/>
                    <a:pt x="12" y="124"/>
                  </a:cubicBezTo>
                  <a:cubicBezTo>
                    <a:pt x="12" y="123"/>
                    <a:pt x="12" y="123"/>
                    <a:pt x="12" y="123"/>
                  </a:cubicBezTo>
                  <a:cubicBezTo>
                    <a:pt x="2" y="123"/>
                    <a:pt x="2" y="123"/>
                    <a:pt x="2" y="123"/>
                  </a:cubicBezTo>
                  <a:cubicBezTo>
                    <a:pt x="2" y="71"/>
                    <a:pt x="2" y="71"/>
                    <a:pt x="2" y="71"/>
                  </a:cubicBezTo>
                  <a:cubicBezTo>
                    <a:pt x="0" y="62"/>
                    <a:pt x="0" y="62"/>
                    <a:pt x="0" y="62"/>
                  </a:cubicBezTo>
                  <a:moveTo>
                    <a:pt x="0" y="50"/>
                  </a:moveTo>
                  <a:cubicBezTo>
                    <a:pt x="0" y="52"/>
                    <a:pt x="0" y="52"/>
                    <a:pt x="0" y="52"/>
                  </a:cubicBezTo>
                  <a:cubicBezTo>
                    <a:pt x="2" y="61"/>
                    <a:pt x="2" y="61"/>
                    <a:pt x="2" y="61"/>
                  </a:cubicBezTo>
                  <a:cubicBezTo>
                    <a:pt x="2" y="51"/>
                    <a:pt x="2" y="51"/>
                    <a:pt x="2" y="51"/>
                  </a:cubicBezTo>
                  <a:cubicBezTo>
                    <a:pt x="0" y="50"/>
                    <a:pt x="0" y="50"/>
                    <a:pt x="0" y="50"/>
                  </a:cubicBezTo>
                  <a:moveTo>
                    <a:pt x="2" y="42"/>
                  </a:moveTo>
                  <a:cubicBezTo>
                    <a:pt x="0" y="42"/>
                    <a:pt x="0" y="42"/>
                    <a:pt x="0" y="42"/>
                  </a:cubicBezTo>
                  <a:cubicBezTo>
                    <a:pt x="0" y="48"/>
                    <a:pt x="0" y="48"/>
                    <a:pt x="0" y="48"/>
                  </a:cubicBezTo>
                  <a:cubicBezTo>
                    <a:pt x="2" y="49"/>
                    <a:pt x="2" y="49"/>
                    <a:pt x="2" y="49"/>
                  </a:cubicBezTo>
                  <a:cubicBezTo>
                    <a:pt x="2" y="42"/>
                    <a:pt x="2" y="42"/>
                    <a:pt x="2" y="42"/>
                  </a:cubicBezTo>
                  <a:moveTo>
                    <a:pt x="0" y="38"/>
                  </a:moveTo>
                  <a:cubicBezTo>
                    <a:pt x="0" y="40"/>
                    <a:pt x="0" y="40"/>
                    <a:pt x="0" y="40"/>
                  </a:cubicBezTo>
                  <a:cubicBezTo>
                    <a:pt x="2" y="40"/>
                    <a:pt x="2" y="40"/>
                    <a:pt x="2" y="40"/>
                  </a:cubicBezTo>
                  <a:cubicBezTo>
                    <a:pt x="2" y="38"/>
                    <a:pt x="2" y="38"/>
                    <a:pt x="2" y="38"/>
                  </a:cubicBezTo>
                  <a:cubicBezTo>
                    <a:pt x="2" y="38"/>
                    <a:pt x="1" y="38"/>
                    <a:pt x="1" y="38"/>
                  </a:cubicBezTo>
                  <a:cubicBezTo>
                    <a:pt x="1" y="38"/>
                    <a:pt x="0" y="38"/>
                    <a:pt x="0" y="38"/>
                  </a:cubicBezTo>
                  <a:moveTo>
                    <a:pt x="172" y="28"/>
                  </a:moveTo>
                  <a:cubicBezTo>
                    <a:pt x="170" y="28"/>
                    <a:pt x="170" y="28"/>
                    <a:pt x="170" y="28"/>
                  </a:cubicBezTo>
                  <a:cubicBezTo>
                    <a:pt x="173" y="75"/>
                    <a:pt x="173" y="75"/>
                    <a:pt x="173" y="75"/>
                  </a:cubicBezTo>
                  <a:cubicBezTo>
                    <a:pt x="175" y="75"/>
                    <a:pt x="175" y="75"/>
                    <a:pt x="175" y="75"/>
                  </a:cubicBezTo>
                  <a:cubicBezTo>
                    <a:pt x="172" y="28"/>
                    <a:pt x="172" y="28"/>
                    <a:pt x="172" y="28"/>
                  </a:cubicBezTo>
                  <a:moveTo>
                    <a:pt x="37" y="25"/>
                  </a:moveTo>
                  <a:cubicBezTo>
                    <a:pt x="5" y="31"/>
                    <a:pt x="5" y="31"/>
                    <a:pt x="5" y="31"/>
                  </a:cubicBezTo>
                  <a:cubicBezTo>
                    <a:pt x="6" y="32"/>
                    <a:pt x="6" y="33"/>
                    <a:pt x="6" y="33"/>
                  </a:cubicBezTo>
                  <a:cubicBezTo>
                    <a:pt x="38" y="27"/>
                    <a:pt x="38" y="27"/>
                    <a:pt x="38" y="27"/>
                  </a:cubicBezTo>
                  <a:cubicBezTo>
                    <a:pt x="37" y="25"/>
                    <a:pt x="37" y="25"/>
                    <a:pt x="37" y="25"/>
                  </a:cubicBezTo>
                  <a:moveTo>
                    <a:pt x="171" y="10"/>
                  </a:moveTo>
                  <a:cubicBezTo>
                    <a:pt x="171" y="10"/>
                    <a:pt x="170" y="10"/>
                    <a:pt x="169" y="10"/>
                  </a:cubicBezTo>
                  <a:cubicBezTo>
                    <a:pt x="170" y="26"/>
                    <a:pt x="170" y="26"/>
                    <a:pt x="170" y="26"/>
                  </a:cubicBezTo>
                  <a:cubicBezTo>
                    <a:pt x="172" y="26"/>
                    <a:pt x="172" y="26"/>
                    <a:pt x="172" y="26"/>
                  </a:cubicBezTo>
                  <a:cubicBezTo>
                    <a:pt x="171" y="10"/>
                    <a:pt x="171" y="10"/>
                    <a:pt x="171" y="10"/>
                  </a:cubicBezTo>
                  <a:moveTo>
                    <a:pt x="135" y="5"/>
                  </a:moveTo>
                  <a:cubicBezTo>
                    <a:pt x="39" y="24"/>
                    <a:pt x="39" y="24"/>
                    <a:pt x="39" y="24"/>
                  </a:cubicBezTo>
                  <a:cubicBezTo>
                    <a:pt x="39" y="26"/>
                    <a:pt x="39" y="26"/>
                    <a:pt x="39" y="26"/>
                  </a:cubicBezTo>
                  <a:cubicBezTo>
                    <a:pt x="135" y="6"/>
                    <a:pt x="135" y="6"/>
                    <a:pt x="135" y="6"/>
                  </a:cubicBezTo>
                  <a:cubicBezTo>
                    <a:pt x="135" y="5"/>
                    <a:pt x="135" y="5"/>
                    <a:pt x="135" y="5"/>
                  </a:cubicBezTo>
                  <a:moveTo>
                    <a:pt x="156" y="0"/>
                  </a:moveTo>
                  <a:cubicBezTo>
                    <a:pt x="137" y="4"/>
                    <a:pt x="137" y="4"/>
                    <a:pt x="137" y="4"/>
                  </a:cubicBezTo>
                  <a:cubicBezTo>
                    <a:pt x="137" y="6"/>
                    <a:pt x="137" y="6"/>
                    <a:pt x="137" y="6"/>
                  </a:cubicBezTo>
                  <a:cubicBezTo>
                    <a:pt x="156" y="2"/>
                    <a:pt x="156" y="2"/>
                    <a:pt x="156" y="2"/>
                  </a:cubicBezTo>
                  <a:cubicBezTo>
                    <a:pt x="156" y="1"/>
                    <a:pt x="156" y="1"/>
                    <a:pt x="15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53" name="Freeform 9">
              <a:extLst>
                <a:ext uri="{FF2B5EF4-FFF2-40B4-BE49-F238E27FC236}">
                  <a16:creationId xmlns:a16="http://schemas.microsoft.com/office/drawing/2014/main" id="{6A921771-8073-41E5-AA89-B1E20CB2ECE9}"/>
                </a:ext>
              </a:extLst>
            </p:cNvPr>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close/>
                  <a:moveTo>
                    <a:pt x="59" y="282"/>
                  </a:moveTo>
                  <a:lnTo>
                    <a:pt x="29" y="313"/>
                  </a:lnTo>
                  <a:lnTo>
                    <a:pt x="31" y="318"/>
                  </a:lnTo>
                  <a:lnTo>
                    <a:pt x="62" y="287"/>
                  </a:lnTo>
                  <a:lnTo>
                    <a:pt x="59" y="282"/>
                  </a:lnTo>
                  <a:close/>
                  <a:moveTo>
                    <a:pt x="22" y="275"/>
                  </a:moveTo>
                  <a:lnTo>
                    <a:pt x="17" y="277"/>
                  </a:lnTo>
                  <a:lnTo>
                    <a:pt x="17" y="282"/>
                  </a:lnTo>
                  <a:lnTo>
                    <a:pt x="22" y="296"/>
                  </a:lnTo>
                  <a:lnTo>
                    <a:pt x="22" y="275"/>
                  </a:lnTo>
                  <a:close/>
                  <a:moveTo>
                    <a:pt x="71" y="273"/>
                  </a:moveTo>
                  <a:lnTo>
                    <a:pt x="62" y="280"/>
                  </a:lnTo>
                  <a:lnTo>
                    <a:pt x="67" y="282"/>
                  </a:lnTo>
                  <a:lnTo>
                    <a:pt x="76" y="273"/>
                  </a:lnTo>
                  <a:lnTo>
                    <a:pt x="71" y="273"/>
                  </a:lnTo>
                  <a:close/>
                  <a:moveTo>
                    <a:pt x="17" y="266"/>
                  </a:moveTo>
                  <a:lnTo>
                    <a:pt x="17" y="273"/>
                  </a:lnTo>
                  <a:lnTo>
                    <a:pt x="19" y="270"/>
                  </a:lnTo>
                  <a:lnTo>
                    <a:pt x="19" y="268"/>
                  </a:lnTo>
                  <a:lnTo>
                    <a:pt x="17" y="266"/>
                  </a:lnTo>
                  <a:close/>
                  <a:moveTo>
                    <a:pt x="81" y="261"/>
                  </a:moveTo>
                  <a:lnTo>
                    <a:pt x="74" y="268"/>
                  </a:lnTo>
                  <a:lnTo>
                    <a:pt x="81" y="268"/>
                  </a:lnTo>
                  <a:lnTo>
                    <a:pt x="83" y="266"/>
                  </a:lnTo>
                  <a:lnTo>
                    <a:pt x="81" y="261"/>
                  </a:lnTo>
                  <a:close/>
                  <a:moveTo>
                    <a:pt x="95" y="247"/>
                  </a:moveTo>
                  <a:lnTo>
                    <a:pt x="83" y="259"/>
                  </a:lnTo>
                  <a:lnTo>
                    <a:pt x="85" y="261"/>
                  </a:lnTo>
                  <a:lnTo>
                    <a:pt x="100" y="249"/>
                  </a:lnTo>
                  <a:lnTo>
                    <a:pt x="95" y="247"/>
                  </a:lnTo>
                  <a:close/>
                  <a:moveTo>
                    <a:pt x="14" y="240"/>
                  </a:moveTo>
                  <a:lnTo>
                    <a:pt x="14" y="263"/>
                  </a:lnTo>
                  <a:lnTo>
                    <a:pt x="19" y="263"/>
                  </a:lnTo>
                  <a:lnTo>
                    <a:pt x="19" y="244"/>
                  </a:lnTo>
                  <a:lnTo>
                    <a:pt x="14" y="240"/>
                  </a:lnTo>
                  <a:close/>
                  <a:moveTo>
                    <a:pt x="97" y="225"/>
                  </a:moveTo>
                  <a:lnTo>
                    <a:pt x="93" y="228"/>
                  </a:lnTo>
                  <a:lnTo>
                    <a:pt x="100" y="244"/>
                  </a:lnTo>
                  <a:lnTo>
                    <a:pt x="97" y="244"/>
                  </a:lnTo>
                  <a:lnTo>
                    <a:pt x="102" y="247"/>
                  </a:lnTo>
                  <a:lnTo>
                    <a:pt x="102" y="247"/>
                  </a:lnTo>
                  <a:lnTo>
                    <a:pt x="104" y="244"/>
                  </a:lnTo>
                  <a:lnTo>
                    <a:pt x="102" y="242"/>
                  </a:lnTo>
                  <a:lnTo>
                    <a:pt x="97" y="225"/>
                  </a:lnTo>
                  <a:close/>
                  <a:moveTo>
                    <a:pt x="12" y="197"/>
                  </a:moveTo>
                  <a:lnTo>
                    <a:pt x="14" y="235"/>
                  </a:lnTo>
                  <a:lnTo>
                    <a:pt x="19" y="237"/>
                  </a:lnTo>
                  <a:lnTo>
                    <a:pt x="17" y="199"/>
                  </a:lnTo>
                  <a:lnTo>
                    <a:pt x="12" y="197"/>
                  </a:lnTo>
                  <a:close/>
                  <a:moveTo>
                    <a:pt x="14" y="183"/>
                  </a:moveTo>
                  <a:lnTo>
                    <a:pt x="12" y="183"/>
                  </a:lnTo>
                  <a:lnTo>
                    <a:pt x="12" y="190"/>
                  </a:lnTo>
                  <a:lnTo>
                    <a:pt x="17" y="194"/>
                  </a:lnTo>
                  <a:lnTo>
                    <a:pt x="14" y="183"/>
                  </a:lnTo>
                  <a:close/>
                  <a:moveTo>
                    <a:pt x="76" y="178"/>
                  </a:moveTo>
                  <a:lnTo>
                    <a:pt x="71" y="178"/>
                  </a:lnTo>
                  <a:lnTo>
                    <a:pt x="90" y="225"/>
                  </a:lnTo>
                  <a:lnTo>
                    <a:pt x="95" y="223"/>
                  </a:lnTo>
                  <a:lnTo>
                    <a:pt x="76" y="178"/>
                  </a:lnTo>
                  <a:close/>
                  <a:moveTo>
                    <a:pt x="10" y="173"/>
                  </a:moveTo>
                  <a:lnTo>
                    <a:pt x="12" y="178"/>
                  </a:lnTo>
                  <a:lnTo>
                    <a:pt x="14" y="178"/>
                  </a:lnTo>
                  <a:lnTo>
                    <a:pt x="14" y="178"/>
                  </a:lnTo>
                  <a:lnTo>
                    <a:pt x="10" y="173"/>
                  </a:lnTo>
                  <a:close/>
                  <a:moveTo>
                    <a:pt x="57" y="142"/>
                  </a:moveTo>
                  <a:lnTo>
                    <a:pt x="71" y="175"/>
                  </a:lnTo>
                  <a:lnTo>
                    <a:pt x="74" y="175"/>
                  </a:lnTo>
                  <a:lnTo>
                    <a:pt x="62" y="145"/>
                  </a:lnTo>
                  <a:lnTo>
                    <a:pt x="57" y="142"/>
                  </a:lnTo>
                  <a:close/>
                  <a:moveTo>
                    <a:pt x="7" y="133"/>
                  </a:moveTo>
                  <a:lnTo>
                    <a:pt x="10" y="168"/>
                  </a:lnTo>
                  <a:lnTo>
                    <a:pt x="14" y="171"/>
                  </a:lnTo>
                  <a:lnTo>
                    <a:pt x="12" y="135"/>
                  </a:lnTo>
                  <a:lnTo>
                    <a:pt x="7" y="133"/>
                  </a:lnTo>
                  <a:close/>
                  <a:moveTo>
                    <a:pt x="7" y="35"/>
                  </a:moveTo>
                  <a:lnTo>
                    <a:pt x="3" y="45"/>
                  </a:lnTo>
                  <a:lnTo>
                    <a:pt x="7" y="128"/>
                  </a:lnTo>
                  <a:lnTo>
                    <a:pt x="12" y="130"/>
                  </a:lnTo>
                  <a:lnTo>
                    <a:pt x="7" y="35"/>
                  </a:lnTo>
                  <a:close/>
                  <a:moveTo>
                    <a:pt x="5" y="33"/>
                  </a:moveTo>
                  <a:lnTo>
                    <a:pt x="3" y="33"/>
                  </a:lnTo>
                  <a:lnTo>
                    <a:pt x="3" y="35"/>
                  </a:lnTo>
                  <a:lnTo>
                    <a:pt x="5" y="33"/>
                  </a:lnTo>
                  <a:close/>
                  <a:moveTo>
                    <a:pt x="14" y="31"/>
                  </a:moveTo>
                  <a:lnTo>
                    <a:pt x="10" y="31"/>
                  </a:lnTo>
                  <a:lnTo>
                    <a:pt x="10" y="31"/>
                  </a:lnTo>
                  <a:lnTo>
                    <a:pt x="55" y="137"/>
                  </a:lnTo>
                  <a:lnTo>
                    <a:pt x="59" y="140"/>
                  </a:lnTo>
                  <a:lnTo>
                    <a:pt x="14" y="31"/>
                  </a:lnTo>
                  <a:close/>
                  <a:moveTo>
                    <a:pt x="12" y="26"/>
                  </a:moveTo>
                  <a:lnTo>
                    <a:pt x="12" y="28"/>
                  </a:lnTo>
                  <a:lnTo>
                    <a:pt x="12" y="28"/>
                  </a:lnTo>
                  <a:lnTo>
                    <a:pt x="12" y="26"/>
                  </a:lnTo>
                  <a:close/>
                  <a:moveTo>
                    <a:pt x="0" y="0"/>
                  </a:moveTo>
                  <a:lnTo>
                    <a:pt x="3" y="26"/>
                  </a:lnTo>
                  <a:lnTo>
                    <a:pt x="3" y="28"/>
                  </a:lnTo>
                  <a:lnTo>
                    <a:pt x="7" y="28"/>
                  </a:lnTo>
                  <a:lnTo>
                    <a:pt x="7" y="26"/>
                  </a:lnTo>
                  <a:lnTo>
                    <a:pt x="7" y="26"/>
                  </a:lnTo>
                  <a:lnTo>
                    <a:pt x="10" y="21"/>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54" name="Freeform 10">
              <a:extLst>
                <a:ext uri="{FF2B5EF4-FFF2-40B4-BE49-F238E27FC236}">
                  <a16:creationId xmlns:a16="http://schemas.microsoft.com/office/drawing/2014/main" id="{EC20AF5C-83CA-4711-9BE1-704296CC9A6D}"/>
                </a:ext>
              </a:extLst>
            </p:cNvPr>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moveTo>
                    <a:pt x="59" y="282"/>
                  </a:moveTo>
                  <a:lnTo>
                    <a:pt x="29" y="313"/>
                  </a:lnTo>
                  <a:lnTo>
                    <a:pt x="31" y="318"/>
                  </a:lnTo>
                  <a:lnTo>
                    <a:pt x="62" y="287"/>
                  </a:lnTo>
                  <a:lnTo>
                    <a:pt x="59" y="282"/>
                  </a:lnTo>
                  <a:moveTo>
                    <a:pt x="22" y="275"/>
                  </a:moveTo>
                  <a:lnTo>
                    <a:pt x="17" y="277"/>
                  </a:lnTo>
                  <a:lnTo>
                    <a:pt x="17" y="282"/>
                  </a:lnTo>
                  <a:lnTo>
                    <a:pt x="22" y="296"/>
                  </a:lnTo>
                  <a:lnTo>
                    <a:pt x="22" y="275"/>
                  </a:lnTo>
                  <a:moveTo>
                    <a:pt x="71" y="273"/>
                  </a:moveTo>
                  <a:lnTo>
                    <a:pt x="62" y="280"/>
                  </a:lnTo>
                  <a:lnTo>
                    <a:pt x="67" y="282"/>
                  </a:lnTo>
                  <a:lnTo>
                    <a:pt x="76" y="273"/>
                  </a:lnTo>
                  <a:lnTo>
                    <a:pt x="71" y="273"/>
                  </a:lnTo>
                  <a:moveTo>
                    <a:pt x="17" y="266"/>
                  </a:moveTo>
                  <a:lnTo>
                    <a:pt x="17" y="273"/>
                  </a:lnTo>
                  <a:lnTo>
                    <a:pt x="19" y="270"/>
                  </a:lnTo>
                  <a:lnTo>
                    <a:pt x="19" y="268"/>
                  </a:lnTo>
                  <a:lnTo>
                    <a:pt x="17" y="266"/>
                  </a:lnTo>
                  <a:moveTo>
                    <a:pt x="81" y="261"/>
                  </a:moveTo>
                  <a:lnTo>
                    <a:pt x="74" y="268"/>
                  </a:lnTo>
                  <a:lnTo>
                    <a:pt x="81" y="268"/>
                  </a:lnTo>
                  <a:lnTo>
                    <a:pt x="83" y="266"/>
                  </a:lnTo>
                  <a:lnTo>
                    <a:pt x="81" y="261"/>
                  </a:lnTo>
                  <a:moveTo>
                    <a:pt x="95" y="247"/>
                  </a:moveTo>
                  <a:lnTo>
                    <a:pt x="83" y="259"/>
                  </a:lnTo>
                  <a:lnTo>
                    <a:pt x="85" y="261"/>
                  </a:lnTo>
                  <a:lnTo>
                    <a:pt x="100" y="249"/>
                  </a:lnTo>
                  <a:lnTo>
                    <a:pt x="95" y="247"/>
                  </a:lnTo>
                  <a:moveTo>
                    <a:pt x="14" y="240"/>
                  </a:moveTo>
                  <a:lnTo>
                    <a:pt x="14" y="263"/>
                  </a:lnTo>
                  <a:lnTo>
                    <a:pt x="19" y="263"/>
                  </a:lnTo>
                  <a:lnTo>
                    <a:pt x="19" y="244"/>
                  </a:lnTo>
                  <a:lnTo>
                    <a:pt x="14" y="240"/>
                  </a:lnTo>
                  <a:moveTo>
                    <a:pt x="97" y="225"/>
                  </a:moveTo>
                  <a:lnTo>
                    <a:pt x="93" y="228"/>
                  </a:lnTo>
                  <a:lnTo>
                    <a:pt x="100" y="244"/>
                  </a:lnTo>
                  <a:lnTo>
                    <a:pt x="97" y="244"/>
                  </a:lnTo>
                  <a:lnTo>
                    <a:pt x="102" y="247"/>
                  </a:lnTo>
                  <a:lnTo>
                    <a:pt x="102" y="247"/>
                  </a:lnTo>
                  <a:lnTo>
                    <a:pt x="104" y="244"/>
                  </a:lnTo>
                  <a:lnTo>
                    <a:pt x="102" y="242"/>
                  </a:lnTo>
                  <a:lnTo>
                    <a:pt x="97" y="225"/>
                  </a:lnTo>
                  <a:moveTo>
                    <a:pt x="12" y="197"/>
                  </a:moveTo>
                  <a:lnTo>
                    <a:pt x="14" y="235"/>
                  </a:lnTo>
                  <a:lnTo>
                    <a:pt x="19" y="237"/>
                  </a:lnTo>
                  <a:lnTo>
                    <a:pt x="17" y="199"/>
                  </a:lnTo>
                  <a:lnTo>
                    <a:pt x="12" y="197"/>
                  </a:lnTo>
                  <a:moveTo>
                    <a:pt x="14" y="183"/>
                  </a:moveTo>
                  <a:lnTo>
                    <a:pt x="12" y="183"/>
                  </a:lnTo>
                  <a:lnTo>
                    <a:pt x="12" y="190"/>
                  </a:lnTo>
                  <a:lnTo>
                    <a:pt x="17" y="194"/>
                  </a:lnTo>
                  <a:lnTo>
                    <a:pt x="14" y="183"/>
                  </a:lnTo>
                  <a:moveTo>
                    <a:pt x="76" y="178"/>
                  </a:moveTo>
                  <a:lnTo>
                    <a:pt x="71" y="178"/>
                  </a:lnTo>
                  <a:lnTo>
                    <a:pt x="90" y="225"/>
                  </a:lnTo>
                  <a:lnTo>
                    <a:pt x="95" y="223"/>
                  </a:lnTo>
                  <a:lnTo>
                    <a:pt x="76" y="178"/>
                  </a:lnTo>
                  <a:moveTo>
                    <a:pt x="10" y="173"/>
                  </a:moveTo>
                  <a:lnTo>
                    <a:pt x="12" y="178"/>
                  </a:lnTo>
                  <a:lnTo>
                    <a:pt x="14" y="178"/>
                  </a:lnTo>
                  <a:lnTo>
                    <a:pt x="14" y="178"/>
                  </a:lnTo>
                  <a:lnTo>
                    <a:pt x="10" y="173"/>
                  </a:lnTo>
                  <a:moveTo>
                    <a:pt x="57" y="142"/>
                  </a:moveTo>
                  <a:lnTo>
                    <a:pt x="71" y="175"/>
                  </a:lnTo>
                  <a:lnTo>
                    <a:pt x="74" y="175"/>
                  </a:lnTo>
                  <a:lnTo>
                    <a:pt x="62" y="145"/>
                  </a:lnTo>
                  <a:lnTo>
                    <a:pt x="57" y="142"/>
                  </a:lnTo>
                  <a:moveTo>
                    <a:pt x="7" y="133"/>
                  </a:moveTo>
                  <a:lnTo>
                    <a:pt x="10" y="168"/>
                  </a:lnTo>
                  <a:lnTo>
                    <a:pt x="14" y="171"/>
                  </a:lnTo>
                  <a:lnTo>
                    <a:pt x="12" y="135"/>
                  </a:lnTo>
                  <a:lnTo>
                    <a:pt x="7" y="133"/>
                  </a:lnTo>
                  <a:moveTo>
                    <a:pt x="7" y="35"/>
                  </a:moveTo>
                  <a:lnTo>
                    <a:pt x="3" y="45"/>
                  </a:lnTo>
                  <a:lnTo>
                    <a:pt x="7" y="128"/>
                  </a:lnTo>
                  <a:lnTo>
                    <a:pt x="12" y="130"/>
                  </a:lnTo>
                  <a:lnTo>
                    <a:pt x="7" y="35"/>
                  </a:lnTo>
                  <a:moveTo>
                    <a:pt x="5" y="33"/>
                  </a:moveTo>
                  <a:lnTo>
                    <a:pt x="3" y="33"/>
                  </a:lnTo>
                  <a:lnTo>
                    <a:pt x="3" y="35"/>
                  </a:lnTo>
                  <a:lnTo>
                    <a:pt x="5" y="33"/>
                  </a:lnTo>
                  <a:moveTo>
                    <a:pt x="14" y="31"/>
                  </a:moveTo>
                  <a:lnTo>
                    <a:pt x="10" y="31"/>
                  </a:lnTo>
                  <a:lnTo>
                    <a:pt x="10" y="31"/>
                  </a:lnTo>
                  <a:lnTo>
                    <a:pt x="55" y="137"/>
                  </a:lnTo>
                  <a:lnTo>
                    <a:pt x="59" y="140"/>
                  </a:lnTo>
                  <a:lnTo>
                    <a:pt x="14" y="31"/>
                  </a:lnTo>
                  <a:moveTo>
                    <a:pt x="12" y="26"/>
                  </a:moveTo>
                  <a:lnTo>
                    <a:pt x="12" y="28"/>
                  </a:lnTo>
                  <a:lnTo>
                    <a:pt x="12" y="28"/>
                  </a:lnTo>
                  <a:lnTo>
                    <a:pt x="12" y="26"/>
                  </a:lnTo>
                  <a:moveTo>
                    <a:pt x="0" y="0"/>
                  </a:moveTo>
                  <a:lnTo>
                    <a:pt x="3" y="26"/>
                  </a:lnTo>
                  <a:lnTo>
                    <a:pt x="3" y="28"/>
                  </a:lnTo>
                  <a:lnTo>
                    <a:pt x="7" y="28"/>
                  </a:lnTo>
                  <a:lnTo>
                    <a:pt x="7" y="26"/>
                  </a:lnTo>
                  <a:lnTo>
                    <a:pt x="7" y="26"/>
                  </a:lnTo>
                  <a:lnTo>
                    <a:pt x="10" y="21"/>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55" name="Freeform 11">
              <a:extLst>
                <a:ext uri="{FF2B5EF4-FFF2-40B4-BE49-F238E27FC236}">
                  <a16:creationId xmlns:a16="http://schemas.microsoft.com/office/drawing/2014/main" id="{CA28B23A-31CA-4CD8-B4EF-C27F55565E08}"/>
                </a:ext>
              </a:extLst>
            </p:cNvPr>
            <p:cNvSpPr>
              <a:spLocks noEditPoints="1"/>
            </p:cNvSpPr>
            <p:nvPr/>
          </p:nvSpPr>
          <p:spPr bwMode="auto">
            <a:xfrm>
              <a:off x="7353983" y="2468869"/>
              <a:ext cx="1046609" cy="1543482"/>
            </a:xfrm>
            <a:custGeom>
              <a:avLst/>
              <a:gdLst>
                <a:gd name="T0" fmla="*/ 87 w 247"/>
                <a:gd name="T1" fmla="*/ 400 h 400"/>
                <a:gd name="T2" fmla="*/ 72 w 247"/>
                <a:gd name="T3" fmla="*/ 379 h 400"/>
                <a:gd name="T4" fmla="*/ 75 w 247"/>
                <a:gd name="T5" fmla="*/ 382 h 400"/>
                <a:gd name="T6" fmla="*/ 98 w 247"/>
                <a:gd name="T7" fmla="*/ 377 h 400"/>
                <a:gd name="T8" fmla="*/ 100 w 247"/>
                <a:gd name="T9" fmla="*/ 377 h 400"/>
                <a:gd name="T10" fmla="*/ 71 w 247"/>
                <a:gd name="T11" fmla="*/ 376 h 400"/>
                <a:gd name="T12" fmla="*/ 72 w 247"/>
                <a:gd name="T13" fmla="*/ 371 h 400"/>
                <a:gd name="T14" fmla="*/ 72 w 247"/>
                <a:gd name="T15" fmla="*/ 371 h 400"/>
                <a:gd name="T16" fmla="*/ 99 w 247"/>
                <a:gd name="T17" fmla="*/ 375 h 400"/>
                <a:gd name="T18" fmla="*/ 116 w 247"/>
                <a:gd name="T19" fmla="*/ 342 h 400"/>
                <a:gd name="T20" fmla="*/ 108 w 247"/>
                <a:gd name="T21" fmla="*/ 362 h 400"/>
                <a:gd name="T22" fmla="*/ 61 w 247"/>
                <a:gd name="T23" fmla="*/ 321 h 400"/>
                <a:gd name="T24" fmla="*/ 63 w 247"/>
                <a:gd name="T25" fmla="*/ 324 h 400"/>
                <a:gd name="T26" fmla="*/ 61 w 247"/>
                <a:gd name="T27" fmla="*/ 319 h 400"/>
                <a:gd name="T28" fmla="*/ 61 w 247"/>
                <a:gd name="T29" fmla="*/ 312 h 400"/>
                <a:gd name="T30" fmla="*/ 62 w 247"/>
                <a:gd name="T31" fmla="*/ 317 h 400"/>
                <a:gd name="T32" fmla="*/ 118 w 247"/>
                <a:gd name="T33" fmla="*/ 338 h 400"/>
                <a:gd name="T34" fmla="*/ 133 w 247"/>
                <a:gd name="T35" fmla="*/ 311 h 400"/>
                <a:gd name="T36" fmla="*/ 60 w 247"/>
                <a:gd name="T37" fmla="*/ 310 h 400"/>
                <a:gd name="T38" fmla="*/ 138 w 247"/>
                <a:gd name="T39" fmla="*/ 299 h 400"/>
                <a:gd name="T40" fmla="*/ 140 w 247"/>
                <a:gd name="T41" fmla="*/ 300 h 400"/>
                <a:gd name="T42" fmla="*/ 58 w 247"/>
                <a:gd name="T43" fmla="*/ 306 h 400"/>
                <a:gd name="T44" fmla="*/ 55 w 247"/>
                <a:gd name="T45" fmla="*/ 292 h 400"/>
                <a:gd name="T46" fmla="*/ 57 w 247"/>
                <a:gd name="T47" fmla="*/ 290 h 400"/>
                <a:gd name="T48" fmla="*/ 148 w 247"/>
                <a:gd name="T49" fmla="*/ 282 h 400"/>
                <a:gd name="T50" fmla="*/ 149 w 247"/>
                <a:gd name="T51" fmla="*/ 284 h 400"/>
                <a:gd name="T52" fmla="*/ 150 w 247"/>
                <a:gd name="T53" fmla="*/ 277 h 400"/>
                <a:gd name="T54" fmla="*/ 155 w 247"/>
                <a:gd name="T55" fmla="*/ 271 h 400"/>
                <a:gd name="T56" fmla="*/ 154 w 247"/>
                <a:gd name="T57" fmla="*/ 270 h 400"/>
                <a:gd name="T58" fmla="*/ 158 w 247"/>
                <a:gd name="T59" fmla="*/ 262 h 400"/>
                <a:gd name="T60" fmla="*/ 159 w 247"/>
                <a:gd name="T61" fmla="*/ 263 h 400"/>
                <a:gd name="T62" fmla="*/ 159 w 247"/>
                <a:gd name="T63" fmla="*/ 260 h 400"/>
                <a:gd name="T64" fmla="*/ 159 w 247"/>
                <a:gd name="T65" fmla="*/ 260 h 400"/>
                <a:gd name="T66" fmla="*/ 161 w 247"/>
                <a:gd name="T67" fmla="*/ 260 h 400"/>
                <a:gd name="T68" fmla="*/ 162 w 247"/>
                <a:gd name="T69" fmla="*/ 253 h 400"/>
                <a:gd name="T70" fmla="*/ 163 w 247"/>
                <a:gd name="T71" fmla="*/ 252 h 400"/>
                <a:gd name="T72" fmla="*/ 175 w 247"/>
                <a:gd name="T73" fmla="*/ 230 h 400"/>
                <a:gd name="T74" fmla="*/ 174 w 247"/>
                <a:gd name="T75" fmla="*/ 235 h 400"/>
                <a:gd name="T76" fmla="*/ 187 w 247"/>
                <a:gd name="T77" fmla="*/ 211 h 400"/>
                <a:gd name="T78" fmla="*/ 178 w 247"/>
                <a:gd name="T79" fmla="*/ 228 h 400"/>
                <a:gd name="T80" fmla="*/ 48 w 247"/>
                <a:gd name="T81" fmla="*/ 258 h 400"/>
                <a:gd name="T82" fmla="*/ 56 w 247"/>
                <a:gd name="T83" fmla="*/ 286 h 400"/>
                <a:gd name="T84" fmla="*/ 40 w 247"/>
                <a:gd name="T85" fmla="*/ 205 h 400"/>
                <a:gd name="T86" fmla="*/ 32 w 247"/>
                <a:gd name="T87" fmla="*/ 174 h 400"/>
                <a:gd name="T88" fmla="*/ 34 w 247"/>
                <a:gd name="T89" fmla="*/ 174 h 400"/>
                <a:gd name="T90" fmla="*/ 186 w 247"/>
                <a:gd name="T91" fmla="*/ 209 h 400"/>
                <a:gd name="T92" fmla="*/ 214 w 247"/>
                <a:gd name="T93" fmla="*/ 154 h 400"/>
                <a:gd name="T94" fmla="*/ 216 w 247"/>
                <a:gd name="T95" fmla="*/ 156 h 400"/>
                <a:gd name="T96" fmla="*/ 215 w 247"/>
                <a:gd name="T97" fmla="*/ 153 h 400"/>
                <a:gd name="T98" fmla="*/ 220 w 247"/>
                <a:gd name="T99" fmla="*/ 143 h 400"/>
                <a:gd name="T100" fmla="*/ 223 w 247"/>
                <a:gd name="T101" fmla="*/ 142 h 400"/>
                <a:gd name="T102" fmla="*/ 2 w 247"/>
                <a:gd name="T103" fmla="*/ 10 h 400"/>
                <a:gd name="T104" fmla="*/ 30 w 247"/>
                <a:gd name="T105" fmla="*/ 162 h 400"/>
                <a:gd name="T106" fmla="*/ 31 w 247"/>
                <a:gd name="T107" fmla="*/ 161 h 400"/>
                <a:gd name="T108" fmla="*/ 8 w 247"/>
                <a:gd name="T109" fmla="*/ 0 h 400"/>
                <a:gd name="T110" fmla="*/ 222 w 247"/>
                <a:gd name="T111" fmla="*/ 139 h 400"/>
                <a:gd name="T112" fmla="*/ 247 w 247"/>
                <a:gd name="T113" fmla="*/ 9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7" h="400">
                  <a:moveTo>
                    <a:pt x="87" y="397"/>
                  </a:moveTo>
                  <a:cubicBezTo>
                    <a:pt x="86" y="400"/>
                    <a:pt x="86" y="400"/>
                    <a:pt x="86" y="400"/>
                  </a:cubicBezTo>
                  <a:cubicBezTo>
                    <a:pt x="86" y="400"/>
                    <a:pt x="87" y="400"/>
                    <a:pt x="87" y="400"/>
                  </a:cubicBezTo>
                  <a:cubicBezTo>
                    <a:pt x="88" y="398"/>
                    <a:pt x="88" y="398"/>
                    <a:pt x="88" y="398"/>
                  </a:cubicBezTo>
                  <a:cubicBezTo>
                    <a:pt x="87" y="397"/>
                    <a:pt x="87" y="397"/>
                    <a:pt x="87" y="397"/>
                  </a:cubicBezTo>
                  <a:moveTo>
                    <a:pt x="72" y="379"/>
                  </a:moveTo>
                  <a:cubicBezTo>
                    <a:pt x="76" y="399"/>
                    <a:pt x="76" y="399"/>
                    <a:pt x="76" y="399"/>
                  </a:cubicBezTo>
                  <a:cubicBezTo>
                    <a:pt x="77" y="399"/>
                    <a:pt x="77" y="399"/>
                    <a:pt x="78" y="399"/>
                  </a:cubicBezTo>
                  <a:cubicBezTo>
                    <a:pt x="75" y="382"/>
                    <a:pt x="75" y="382"/>
                    <a:pt x="75" y="382"/>
                  </a:cubicBezTo>
                  <a:cubicBezTo>
                    <a:pt x="72" y="379"/>
                    <a:pt x="72" y="379"/>
                    <a:pt x="72" y="379"/>
                  </a:cubicBezTo>
                  <a:moveTo>
                    <a:pt x="100" y="377"/>
                  </a:moveTo>
                  <a:cubicBezTo>
                    <a:pt x="98" y="377"/>
                    <a:pt x="98" y="377"/>
                    <a:pt x="98" y="377"/>
                  </a:cubicBezTo>
                  <a:cubicBezTo>
                    <a:pt x="88" y="395"/>
                    <a:pt x="88" y="395"/>
                    <a:pt x="88" y="395"/>
                  </a:cubicBezTo>
                  <a:cubicBezTo>
                    <a:pt x="89" y="397"/>
                    <a:pt x="89" y="397"/>
                    <a:pt x="89" y="397"/>
                  </a:cubicBezTo>
                  <a:cubicBezTo>
                    <a:pt x="100" y="377"/>
                    <a:pt x="100" y="377"/>
                    <a:pt x="100" y="377"/>
                  </a:cubicBezTo>
                  <a:moveTo>
                    <a:pt x="73" y="374"/>
                  </a:moveTo>
                  <a:cubicBezTo>
                    <a:pt x="71" y="374"/>
                    <a:pt x="71" y="374"/>
                    <a:pt x="71" y="374"/>
                  </a:cubicBezTo>
                  <a:cubicBezTo>
                    <a:pt x="71" y="376"/>
                    <a:pt x="71" y="376"/>
                    <a:pt x="71" y="376"/>
                  </a:cubicBezTo>
                  <a:cubicBezTo>
                    <a:pt x="74" y="379"/>
                    <a:pt x="74" y="379"/>
                    <a:pt x="74" y="379"/>
                  </a:cubicBezTo>
                  <a:cubicBezTo>
                    <a:pt x="73" y="374"/>
                    <a:pt x="73" y="374"/>
                    <a:pt x="73" y="374"/>
                  </a:cubicBezTo>
                  <a:moveTo>
                    <a:pt x="72" y="371"/>
                  </a:moveTo>
                  <a:cubicBezTo>
                    <a:pt x="71" y="372"/>
                    <a:pt x="71" y="372"/>
                    <a:pt x="71" y="372"/>
                  </a:cubicBezTo>
                  <a:cubicBezTo>
                    <a:pt x="72" y="372"/>
                    <a:pt x="72" y="372"/>
                    <a:pt x="72" y="372"/>
                  </a:cubicBezTo>
                  <a:cubicBezTo>
                    <a:pt x="72" y="371"/>
                    <a:pt x="72" y="371"/>
                    <a:pt x="72" y="371"/>
                  </a:cubicBezTo>
                  <a:moveTo>
                    <a:pt x="106" y="365"/>
                  </a:moveTo>
                  <a:cubicBezTo>
                    <a:pt x="103" y="367"/>
                    <a:pt x="103" y="367"/>
                    <a:pt x="103" y="367"/>
                  </a:cubicBezTo>
                  <a:cubicBezTo>
                    <a:pt x="99" y="375"/>
                    <a:pt x="99" y="375"/>
                    <a:pt x="99" y="375"/>
                  </a:cubicBezTo>
                  <a:cubicBezTo>
                    <a:pt x="101" y="375"/>
                    <a:pt x="101" y="375"/>
                    <a:pt x="101" y="375"/>
                  </a:cubicBezTo>
                  <a:cubicBezTo>
                    <a:pt x="106" y="365"/>
                    <a:pt x="106" y="365"/>
                    <a:pt x="106" y="365"/>
                  </a:cubicBezTo>
                  <a:moveTo>
                    <a:pt x="116" y="342"/>
                  </a:moveTo>
                  <a:cubicBezTo>
                    <a:pt x="105" y="363"/>
                    <a:pt x="105" y="363"/>
                    <a:pt x="105" y="363"/>
                  </a:cubicBezTo>
                  <a:cubicBezTo>
                    <a:pt x="105" y="363"/>
                    <a:pt x="105" y="363"/>
                    <a:pt x="105" y="363"/>
                  </a:cubicBezTo>
                  <a:cubicBezTo>
                    <a:pt x="108" y="362"/>
                    <a:pt x="108" y="362"/>
                    <a:pt x="108" y="362"/>
                  </a:cubicBezTo>
                  <a:cubicBezTo>
                    <a:pt x="116" y="347"/>
                    <a:pt x="116" y="347"/>
                    <a:pt x="116" y="347"/>
                  </a:cubicBezTo>
                  <a:cubicBezTo>
                    <a:pt x="116" y="342"/>
                    <a:pt x="116" y="342"/>
                    <a:pt x="116" y="342"/>
                  </a:cubicBezTo>
                  <a:moveTo>
                    <a:pt x="61" y="321"/>
                  </a:moveTo>
                  <a:cubicBezTo>
                    <a:pt x="70" y="370"/>
                    <a:pt x="70" y="370"/>
                    <a:pt x="70" y="370"/>
                  </a:cubicBezTo>
                  <a:cubicBezTo>
                    <a:pt x="72" y="368"/>
                    <a:pt x="72" y="368"/>
                    <a:pt x="72" y="368"/>
                  </a:cubicBezTo>
                  <a:cubicBezTo>
                    <a:pt x="63" y="324"/>
                    <a:pt x="63" y="324"/>
                    <a:pt x="63" y="324"/>
                  </a:cubicBezTo>
                  <a:cubicBezTo>
                    <a:pt x="61" y="321"/>
                    <a:pt x="61" y="321"/>
                    <a:pt x="61" y="321"/>
                  </a:cubicBezTo>
                  <a:moveTo>
                    <a:pt x="62" y="319"/>
                  </a:moveTo>
                  <a:cubicBezTo>
                    <a:pt x="61" y="319"/>
                    <a:pt x="61" y="319"/>
                    <a:pt x="61" y="319"/>
                  </a:cubicBezTo>
                  <a:cubicBezTo>
                    <a:pt x="62" y="320"/>
                    <a:pt x="62" y="320"/>
                    <a:pt x="62" y="320"/>
                  </a:cubicBezTo>
                  <a:cubicBezTo>
                    <a:pt x="62" y="319"/>
                    <a:pt x="62" y="319"/>
                    <a:pt x="62" y="319"/>
                  </a:cubicBezTo>
                  <a:moveTo>
                    <a:pt x="61" y="312"/>
                  </a:moveTo>
                  <a:cubicBezTo>
                    <a:pt x="59" y="313"/>
                    <a:pt x="59" y="313"/>
                    <a:pt x="59" y="313"/>
                  </a:cubicBezTo>
                  <a:cubicBezTo>
                    <a:pt x="60" y="318"/>
                    <a:pt x="60" y="318"/>
                    <a:pt x="60" y="318"/>
                  </a:cubicBezTo>
                  <a:cubicBezTo>
                    <a:pt x="62" y="317"/>
                    <a:pt x="62" y="317"/>
                    <a:pt x="62" y="317"/>
                  </a:cubicBezTo>
                  <a:cubicBezTo>
                    <a:pt x="61" y="312"/>
                    <a:pt x="61" y="312"/>
                    <a:pt x="61" y="312"/>
                  </a:cubicBezTo>
                  <a:moveTo>
                    <a:pt x="133" y="311"/>
                  </a:moveTo>
                  <a:cubicBezTo>
                    <a:pt x="118" y="338"/>
                    <a:pt x="118" y="338"/>
                    <a:pt x="118" y="338"/>
                  </a:cubicBezTo>
                  <a:cubicBezTo>
                    <a:pt x="118" y="343"/>
                    <a:pt x="118" y="343"/>
                    <a:pt x="118" y="343"/>
                  </a:cubicBezTo>
                  <a:cubicBezTo>
                    <a:pt x="134" y="311"/>
                    <a:pt x="134" y="311"/>
                    <a:pt x="134" y="311"/>
                  </a:cubicBezTo>
                  <a:cubicBezTo>
                    <a:pt x="133" y="311"/>
                    <a:pt x="133" y="311"/>
                    <a:pt x="133" y="311"/>
                  </a:cubicBezTo>
                  <a:moveTo>
                    <a:pt x="58" y="308"/>
                  </a:moveTo>
                  <a:cubicBezTo>
                    <a:pt x="59" y="311"/>
                    <a:pt x="59" y="311"/>
                    <a:pt x="59" y="311"/>
                  </a:cubicBezTo>
                  <a:cubicBezTo>
                    <a:pt x="60" y="310"/>
                    <a:pt x="60" y="310"/>
                    <a:pt x="60" y="310"/>
                  </a:cubicBezTo>
                  <a:cubicBezTo>
                    <a:pt x="60" y="308"/>
                    <a:pt x="60" y="308"/>
                    <a:pt x="60" y="308"/>
                  </a:cubicBezTo>
                  <a:cubicBezTo>
                    <a:pt x="58" y="308"/>
                    <a:pt x="58" y="308"/>
                    <a:pt x="58" y="308"/>
                  </a:cubicBezTo>
                  <a:moveTo>
                    <a:pt x="138" y="299"/>
                  </a:moveTo>
                  <a:cubicBezTo>
                    <a:pt x="133" y="309"/>
                    <a:pt x="133" y="309"/>
                    <a:pt x="133" y="309"/>
                  </a:cubicBezTo>
                  <a:cubicBezTo>
                    <a:pt x="135" y="309"/>
                    <a:pt x="135" y="309"/>
                    <a:pt x="135" y="309"/>
                  </a:cubicBezTo>
                  <a:cubicBezTo>
                    <a:pt x="140" y="300"/>
                    <a:pt x="140" y="300"/>
                    <a:pt x="140" y="300"/>
                  </a:cubicBezTo>
                  <a:cubicBezTo>
                    <a:pt x="138" y="299"/>
                    <a:pt x="138" y="299"/>
                    <a:pt x="138" y="299"/>
                  </a:cubicBezTo>
                  <a:moveTo>
                    <a:pt x="55" y="292"/>
                  </a:moveTo>
                  <a:cubicBezTo>
                    <a:pt x="58" y="306"/>
                    <a:pt x="58" y="306"/>
                    <a:pt x="58" y="306"/>
                  </a:cubicBezTo>
                  <a:cubicBezTo>
                    <a:pt x="60" y="306"/>
                    <a:pt x="60" y="306"/>
                    <a:pt x="60" y="306"/>
                  </a:cubicBezTo>
                  <a:cubicBezTo>
                    <a:pt x="57" y="292"/>
                    <a:pt x="57" y="292"/>
                    <a:pt x="57" y="292"/>
                  </a:cubicBezTo>
                  <a:cubicBezTo>
                    <a:pt x="55" y="292"/>
                    <a:pt x="55" y="292"/>
                    <a:pt x="55" y="292"/>
                  </a:cubicBezTo>
                  <a:moveTo>
                    <a:pt x="54" y="288"/>
                  </a:moveTo>
                  <a:cubicBezTo>
                    <a:pt x="55" y="290"/>
                    <a:pt x="55" y="290"/>
                    <a:pt x="55" y="290"/>
                  </a:cubicBezTo>
                  <a:cubicBezTo>
                    <a:pt x="57" y="290"/>
                    <a:pt x="57" y="290"/>
                    <a:pt x="57" y="290"/>
                  </a:cubicBezTo>
                  <a:cubicBezTo>
                    <a:pt x="56" y="288"/>
                    <a:pt x="56" y="288"/>
                    <a:pt x="56" y="288"/>
                  </a:cubicBezTo>
                  <a:cubicBezTo>
                    <a:pt x="54" y="288"/>
                    <a:pt x="54" y="288"/>
                    <a:pt x="54" y="288"/>
                  </a:cubicBezTo>
                  <a:moveTo>
                    <a:pt x="148" y="282"/>
                  </a:moveTo>
                  <a:cubicBezTo>
                    <a:pt x="139" y="298"/>
                    <a:pt x="139" y="298"/>
                    <a:pt x="139" y="298"/>
                  </a:cubicBezTo>
                  <a:cubicBezTo>
                    <a:pt x="141" y="298"/>
                    <a:pt x="141" y="298"/>
                    <a:pt x="141" y="298"/>
                  </a:cubicBezTo>
                  <a:cubicBezTo>
                    <a:pt x="149" y="284"/>
                    <a:pt x="149" y="284"/>
                    <a:pt x="149" y="284"/>
                  </a:cubicBezTo>
                  <a:cubicBezTo>
                    <a:pt x="148" y="282"/>
                    <a:pt x="148" y="282"/>
                    <a:pt x="148" y="282"/>
                  </a:cubicBezTo>
                  <a:moveTo>
                    <a:pt x="155" y="271"/>
                  </a:moveTo>
                  <a:cubicBezTo>
                    <a:pt x="150" y="277"/>
                    <a:pt x="150" y="277"/>
                    <a:pt x="150" y="277"/>
                  </a:cubicBezTo>
                  <a:cubicBezTo>
                    <a:pt x="149" y="279"/>
                    <a:pt x="149" y="279"/>
                    <a:pt x="149" y="279"/>
                  </a:cubicBezTo>
                  <a:cubicBezTo>
                    <a:pt x="150" y="282"/>
                    <a:pt x="150" y="282"/>
                    <a:pt x="150" y="282"/>
                  </a:cubicBezTo>
                  <a:cubicBezTo>
                    <a:pt x="155" y="271"/>
                    <a:pt x="155" y="271"/>
                    <a:pt x="155" y="271"/>
                  </a:cubicBezTo>
                  <a:cubicBezTo>
                    <a:pt x="155" y="271"/>
                    <a:pt x="155" y="271"/>
                    <a:pt x="155" y="271"/>
                  </a:cubicBezTo>
                  <a:moveTo>
                    <a:pt x="155" y="267"/>
                  </a:moveTo>
                  <a:cubicBezTo>
                    <a:pt x="154" y="270"/>
                    <a:pt x="154" y="270"/>
                    <a:pt x="154" y="270"/>
                  </a:cubicBezTo>
                  <a:cubicBezTo>
                    <a:pt x="155" y="268"/>
                    <a:pt x="155" y="268"/>
                    <a:pt x="155" y="268"/>
                  </a:cubicBezTo>
                  <a:cubicBezTo>
                    <a:pt x="155" y="267"/>
                    <a:pt x="155" y="267"/>
                    <a:pt x="155" y="267"/>
                  </a:cubicBezTo>
                  <a:moveTo>
                    <a:pt x="158" y="262"/>
                  </a:moveTo>
                  <a:cubicBezTo>
                    <a:pt x="157" y="264"/>
                    <a:pt x="157" y="264"/>
                    <a:pt x="157" y="264"/>
                  </a:cubicBezTo>
                  <a:cubicBezTo>
                    <a:pt x="157" y="266"/>
                    <a:pt x="157" y="266"/>
                    <a:pt x="157" y="266"/>
                  </a:cubicBezTo>
                  <a:cubicBezTo>
                    <a:pt x="159" y="263"/>
                    <a:pt x="159" y="263"/>
                    <a:pt x="159" y="263"/>
                  </a:cubicBezTo>
                  <a:cubicBezTo>
                    <a:pt x="158" y="262"/>
                    <a:pt x="158" y="262"/>
                    <a:pt x="158" y="262"/>
                  </a:cubicBezTo>
                  <a:moveTo>
                    <a:pt x="159" y="260"/>
                  </a:moveTo>
                  <a:cubicBezTo>
                    <a:pt x="159" y="260"/>
                    <a:pt x="159" y="260"/>
                    <a:pt x="159" y="260"/>
                  </a:cubicBezTo>
                  <a:cubicBezTo>
                    <a:pt x="159" y="261"/>
                    <a:pt x="159" y="261"/>
                    <a:pt x="159" y="261"/>
                  </a:cubicBezTo>
                  <a:cubicBezTo>
                    <a:pt x="159" y="261"/>
                    <a:pt x="159" y="261"/>
                    <a:pt x="159" y="261"/>
                  </a:cubicBezTo>
                  <a:cubicBezTo>
                    <a:pt x="159" y="260"/>
                    <a:pt x="159" y="260"/>
                    <a:pt x="159" y="260"/>
                  </a:cubicBezTo>
                  <a:moveTo>
                    <a:pt x="162" y="253"/>
                  </a:moveTo>
                  <a:cubicBezTo>
                    <a:pt x="161" y="257"/>
                    <a:pt x="161" y="257"/>
                    <a:pt x="161" y="257"/>
                  </a:cubicBezTo>
                  <a:cubicBezTo>
                    <a:pt x="161" y="260"/>
                    <a:pt x="161" y="260"/>
                    <a:pt x="161" y="260"/>
                  </a:cubicBezTo>
                  <a:cubicBezTo>
                    <a:pt x="162" y="259"/>
                    <a:pt x="162" y="259"/>
                    <a:pt x="162" y="259"/>
                  </a:cubicBezTo>
                  <a:cubicBezTo>
                    <a:pt x="164" y="254"/>
                    <a:pt x="164" y="254"/>
                    <a:pt x="164" y="254"/>
                  </a:cubicBezTo>
                  <a:cubicBezTo>
                    <a:pt x="162" y="253"/>
                    <a:pt x="162" y="253"/>
                    <a:pt x="162" y="253"/>
                  </a:cubicBezTo>
                  <a:moveTo>
                    <a:pt x="166" y="250"/>
                  </a:moveTo>
                  <a:cubicBezTo>
                    <a:pt x="166" y="250"/>
                    <a:pt x="165" y="251"/>
                    <a:pt x="164" y="251"/>
                  </a:cubicBezTo>
                  <a:cubicBezTo>
                    <a:pt x="163" y="252"/>
                    <a:pt x="163" y="252"/>
                    <a:pt x="163" y="252"/>
                  </a:cubicBezTo>
                  <a:cubicBezTo>
                    <a:pt x="165" y="253"/>
                    <a:pt x="165" y="253"/>
                    <a:pt x="165" y="253"/>
                  </a:cubicBezTo>
                  <a:cubicBezTo>
                    <a:pt x="166" y="250"/>
                    <a:pt x="166" y="250"/>
                    <a:pt x="166" y="250"/>
                  </a:cubicBezTo>
                  <a:moveTo>
                    <a:pt x="175" y="230"/>
                  </a:moveTo>
                  <a:cubicBezTo>
                    <a:pt x="173" y="234"/>
                    <a:pt x="173" y="234"/>
                    <a:pt x="173" y="234"/>
                  </a:cubicBezTo>
                  <a:cubicBezTo>
                    <a:pt x="173" y="234"/>
                    <a:pt x="173" y="235"/>
                    <a:pt x="173" y="236"/>
                  </a:cubicBezTo>
                  <a:cubicBezTo>
                    <a:pt x="174" y="235"/>
                    <a:pt x="174" y="235"/>
                    <a:pt x="174" y="235"/>
                  </a:cubicBezTo>
                  <a:cubicBezTo>
                    <a:pt x="177" y="230"/>
                    <a:pt x="177" y="230"/>
                    <a:pt x="177" y="230"/>
                  </a:cubicBezTo>
                  <a:cubicBezTo>
                    <a:pt x="175" y="230"/>
                    <a:pt x="175" y="230"/>
                    <a:pt x="175" y="230"/>
                  </a:cubicBezTo>
                  <a:moveTo>
                    <a:pt x="187" y="211"/>
                  </a:moveTo>
                  <a:cubicBezTo>
                    <a:pt x="185" y="211"/>
                    <a:pt x="185" y="211"/>
                    <a:pt x="185" y="211"/>
                  </a:cubicBezTo>
                  <a:cubicBezTo>
                    <a:pt x="176" y="228"/>
                    <a:pt x="176" y="228"/>
                    <a:pt x="176" y="228"/>
                  </a:cubicBezTo>
                  <a:cubicBezTo>
                    <a:pt x="178" y="228"/>
                    <a:pt x="178" y="228"/>
                    <a:pt x="178" y="228"/>
                  </a:cubicBezTo>
                  <a:cubicBezTo>
                    <a:pt x="187" y="211"/>
                    <a:pt x="187" y="211"/>
                    <a:pt x="187" y="211"/>
                  </a:cubicBezTo>
                  <a:moveTo>
                    <a:pt x="38" y="204"/>
                  </a:moveTo>
                  <a:cubicBezTo>
                    <a:pt x="48" y="258"/>
                    <a:pt x="48" y="258"/>
                    <a:pt x="48" y="258"/>
                  </a:cubicBezTo>
                  <a:cubicBezTo>
                    <a:pt x="49" y="260"/>
                    <a:pt x="49" y="260"/>
                    <a:pt x="49" y="260"/>
                  </a:cubicBezTo>
                  <a:cubicBezTo>
                    <a:pt x="54" y="286"/>
                    <a:pt x="54" y="286"/>
                    <a:pt x="54" y="286"/>
                  </a:cubicBezTo>
                  <a:cubicBezTo>
                    <a:pt x="56" y="286"/>
                    <a:pt x="56" y="286"/>
                    <a:pt x="56" y="286"/>
                  </a:cubicBezTo>
                  <a:cubicBezTo>
                    <a:pt x="51" y="260"/>
                    <a:pt x="51" y="260"/>
                    <a:pt x="51" y="260"/>
                  </a:cubicBezTo>
                  <a:cubicBezTo>
                    <a:pt x="50" y="258"/>
                    <a:pt x="50" y="258"/>
                    <a:pt x="50" y="258"/>
                  </a:cubicBezTo>
                  <a:cubicBezTo>
                    <a:pt x="40" y="205"/>
                    <a:pt x="40" y="205"/>
                    <a:pt x="40" y="205"/>
                  </a:cubicBezTo>
                  <a:cubicBezTo>
                    <a:pt x="38" y="204"/>
                    <a:pt x="38" y="204"/>
                    <a:pt x="38" y="204"/>
                  </a:cubicBezTo>
                  <a:moveTo>
                    <a:pt x="34" y="174"/>
                  </a:moveTo>
                  <a:cubicBezTo>
                    <a:pt x="32" y="174"/>
                    <a:pt x="32" y="174"/>
                    <a:pt x="32" y="174"/>
                  </a:cubicBezTo>
                  <a:cubicBezTo>
                    <a:pt x="37" y="202"/>
                    <a:pt x="37" y="202"/>
                    <a:pt x="37" y="202"/>
                  </a:cubicBezTo>
                  <a:cubicBezTo>
                    <a:pt x="39" y="202"/>
                    <a:pt x="39" y="202"/>
                    <a:pt x="39" y="202"/>
                  </a:cubicBezTo>
                  <a:cubicBezTo>
                    <a:pt x="34" y="174"/>
                    <a:pt x="34" y="174"/>
                    <a:pt x="34" y="174"/>
                  </a:cubicBezTo>
                  <a:moveTo>
                    <a:pt x="214" y="159"/>
                  </a:moveTo>
                  <a:cubicBezTo>
                    <a:pt x="212" y="159"/>
                    <a:pt x="212" y="159"/>
                    <a:pt x="212" y="159"/>
                  </a:cubicBezTo>
                  <a:cubicBezTo>
                    <a:pt x="186" y="209"/>
                    <a:pt x="186" y="209"/>
                    <a:pt x="186" y="209"/>
                  </a:cubicBezTo>
                  <a:cubicBezTo>
                    <a:pt x="188" y="209"/>
                    <a:pt x="188" y="209"/>
                    <a:pt x="188" y="209"/>
                  </a:cubicBezTo>
                  <a:cubicBezTo>
                    <a:pt x="214" y="159"/>
                    <a:pt x="214" y="159"/>
                    <a:pt x="214" y="159"/>
                  </a:cubicBezTo>
                  <a:moveTo>
                    <a:pt x="214" y="154"/>
                  </a:moveTo>
                  <a:cubicBezTo>
                    <a:pt x="213" y="157"/>
                    <a:pt x="213" y="157"/>
                    <a:pt x="213" y="157"/>
                  </a:cubicBezTo>
                  <a:cubicBezTo>
                    <a:pt x="215" y="157"/>
                    <a:pt x="215" y="157"/>
                    <a:pt x="215" y="157"/>
                  </a:cubicBezTo>
                  <a:cubicBezTo>
                    <a:pt x="216" y="156"/>
                    <a:pt x="216" y="156"/>
                    <a:pt x="216" y="156"/>
                  </a:cubicBezTo>
                  <a:cubicBezTo>
                    <a:pt x="214" y="154"/>
                    <a:pt x="214" y="154"/>
                    <a:pt x="214" y="154"/>
                  </a:cubicBezTo>
                  <a:moveTo>
                    <a:pt x="220" y="143"/>
                  </a:moveTo>
                  <a:cubicBezTo>
                    <a:pt x="215" y="153"/>
                    <a:pt x="215" y="153"/>
                    <a:pt x="215" y="153"/>
                  </a:cubicBezTo>
                  <a:cubicBezTo>
                    <a:pt x="217" y="154"/>
                    <a:pt x="217" y="154"/>
                    <a:pt x="217" y="154"/>
                  </a:cubicBezTo>
                  <a:cubicBezTo>
                    <a:pt x="222" y="144"/>
                    <a:pt x="222" y="144"/>
                    <a:pt x="222" y="144"/>
                  </a:cubicBezTo>
                  <a:cubicBezTo>
                    <a:pt x="220" y="143"/>
                    <a:pt x="220" y="143"/>
                    <a:pt x="220" y="143"/>
                  </a:cubicBezTo>
                  <a:moveTo>
                    <a:pt x="221" y="141"/>
                  </a:moveTo>
                  <a:cubicBezTo>
                    <a:pt x="221" y="141"/>
                    <a:pt x="221" y="141"/>
                    <a:pt x="221" y="141"/>
                  </a:cubicBezTo>
                  <a:cubicBezTo>
                    <a:pt x="223" y="142"/>
                    <a:pt x="223" y="142"/>
                    <a:pt x="223" y="142"/>
                  </a:cubicBezTo>
                  <a:cubicBezTo>
                    <a:pt x="223" y="142"/>
                    <a:pt x="223" y="142"/>
                    <a:pt x="223" y="142"/>
                  </a:cubicBezTo>
                  <a:cubicBezTo>
                    <a:pt x="221" y="141"/>
                    <a:pt x="221" y="141"/>
                    <a:pt x="221" y="141"/>
                  </a:cubicBezTo>
                  <a:moveTo>
                    <a:pt x="2" y="10"/>
                  </a:moveTo>
                  <a:cubicBezTo>
                    <a:pt x="1" y="11"/>
                    <a:pt x="1" y="11"/>
                    <a:pt x="0" y="11"/>
                  </a:cubicBezTo>
                  <a:cubicBezTo>
                    <a:pt x="29" y="160"/>
                    <a:pt x="29" y="160"/>
                    <a:pt x="29" y="160"/>
                  </a:cubicBezTo>
                  <a:cubicBezTo>
                    <a:pt x="30" y="162"/>
                    <a:pt x="30" y="162"/>
                    <a:pt x="30" y="162"/>
                  </a:cubicBezTo>
                  <a:cubicBezTo>
                    <a:pt x="32" y="172"/>
                    <a:pt x="32" y="172"/>
                    <a:pt x="32" y="172"/>
                  </a:cubicBezTo>
                  <a:cubicBezTo>
                    <a:pt x="33" y="172"/>
                    <a:pt x="33" y="172"/>
                    <a:pt x="33" y="172"/>
                  </a:cubicBezTo>
                  <a:cubicBezTo>
                    <a:pt x="31" y="161"/>
                    <a:pt x="31" y="161"/>
                    <a:pt x="31" y="161"/>
                  </a:cubicBezTo>
                  <a:cubicBezTo>
                    <a:pt x="31" y="159"/>
                    <a:pt x="31" y="159"/>
                    <a:pt x="31" y="159"/>
                  </a:cubicBezTo>
                  <a:cubicBezTo>
                    <a:pt x="2" y="10"/>
                    <a:pt x="2" y="10"/>
                    <a:pt x="2" y="10"/>
                  </a:cubicBezTo>
                  <a:moveTo>
                    <a:pt x="8" y="0"/>
                  </a:moveTo>
                  <a:cubicBezTo>
                    <a:pt x="8" y="1"/>
                    <a:pt x="7" y="2"/>
                    <a:pt x="7" y="2"/>
                  </a:cubicBezTo>
                  <a:cubicBezTo>
                    <a:pt x="244" y="97"/>
                    <a:pt x="244" y="97"/>
                    <a:pt x="244" y="97"/>
                  </a:cubicBezTo>
                  <a:cubicBezTo>
                    <a:pt x="222" y="139"/>
                    <a:pt x="222" y="139"/>
                    <a:pt x="222" y="139"/>
                  </a:cubicBezTo>
                  <a:cubicBezTo>
                    <a:pt x="224" y="140"/>
                    <a:pt x="224" y="140"/>
                    <a:pt x="224" y="140"/>
                  </a:cubicBezTo>
                  <a:cubicBezTo>
                    <a:pt x="246" y="98"/>
                    <a:pt x="246" y="98"/>
                    <a:pt x="246" y="98"/>
                  </a:cubicBezTo>
                  <a:cubicBezTo>
                    <a:pt x="247" y="96"/>
                    <a:pt x="247" y="96"/>
                    <a:pt x="247" y="96"/>
                  </a:cubicBezTo>
                  <a:cubicBezTo>
                    <a:pt x="245" y="95"/>
                    <a:pt x="245" y="95"/>
                    <a:pt x="245" y="95"/>
                  </a:cubicBezTo>
                  <a:cubicBezTo>
                    <a:pt x="8" y="0"/>
                    <a:pt x="8" y="0"/>
                    <a:pt x="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56" name="Freeform 12">
              <a:extLst>
                <a:ext uri="{FF2B5EF4-FFF2-40B4-BE49-F238E27FC236}">
                  <a16:creationId xmlns:a16="http://schemas.microsoft.com/office/drawing/2014/main" id="{C35A9012-2D80-4F07-9D19-3B6BB9CC75AF}"/>
                </a:ext>
              </a:extLst>
            </p:cNvPr>
            <p:cNvSpPr>
              <a:spLocks noEditPoints="1"/>
            </p:cNvSpPr>
            <p:nvPr/>
          </p:nvSpPr>
          <p:spPr bwMode="auto">
            <a:xfrm>
              <a:off x="9915938" y="2668920"/>
              <a:ext cx="814030" cy="1236087"/>
            </a:xfrm>
            <a:custGeom>
              <a:avLst/>
              <a:gdLst>
                <a:gd name="T0" fmla="*/ 192 w 192"/>
                <a:gd name="T1" fmla="*/ 319 h 320"/>
                <a:gd name="T2" fmla="*/ 188 w 192"/>
                <a:gd name="T3" fmla="*/ 299 h 320"/>
                <a:gd name="T4" fmla="*/ 183 w 192"/>
                <a:gd name="T5" fmla="*/ 304 h 320"/>
                <a:gd name="T6" fmla="*/ 190 w 192"/>
                <a:gd name="T7" fmla="*/ 299 h 320"/>
                <a:gd name="T8" fmla="*/ 178 w 192"/>
                <a:gd name="T9" fmla="*/ 298 h 320"/>
                <a:gd name="T10" fmla="*/ 180 w 192"/>
                <a:gd name="T11" fmla="*/ 296 h 320"/>
                <a:gd name="T12" fmla="*/ 177 w 192"/>
                <a:gd name="T13" fmla="*/ 296 h 320"/>
                <a:gd name="T14" fmla="*/ 188 w 192"/>
                <a:gd name="T15" fmla="*/ 285 h 320"/>
                <a:gd name="T16" fmla="*/ 190 w 192"/>
                <a:gd name="T17" fmla="*/ 295 h 320"/>
                <a:gd name="T18" fmla="*/ 188 w 192"/>
                <a:gd name="T19" fmla="*/ 285 h 320"/>
                <a:gd name="T20" fmla="*/ 177 w 192"/>
                <a:gd name="T21" fmla="*/ 291 h 320"/>
                <a:gd name="T22" fmla="*/ 188 w 192"/>
                <a:gd name="T23" fmla="*/ 270 h 320"/>
                <a:gd name="T24" fmla="*/ 188 w 192"/>
                <a:gd name="T25" fmla="*/ 283 h 320"/>
                <a:gd name="T26" fmla="*/ 162 w 192"/>
                <a:gd name="T27" fmla="*/ 267 h 320"/>
                <a:gd name="T28" fmla="*/ 165 w 192"/>
                <a:gd name="T29" fmla="*/ 272 h 320"/>
                <a:gd name="T30" fmla="*/ 185 w 192"/>
                <a:gd name="T31" fmla="*/ 254 h 320"/>
                <a:gd name="T32" fmla="*/ 187 w 192"/>
                <a:gd name="T33" fmla="*/ 254 h 320"/>
                <a:gd name="T34" fmla="*/ 148 w 192"/>
                <a:gd name="T35" fmla="*/ 248 h 320"/>
                <a:gd name="T36" fmla="*/ 150 w 192"/>
                <a:gd name="T37" fmla="*/ 248 h 320"/>
                <a:gd name="T38" fmla="*/ 147 w 192"/>
                <a:gd name="T39" fmla="*/ 246 h 320"/>
                <a:gd name="T40" fmla="*/ 144 w 192"/>
                <a:gd name="T41" fmla="*/ 238 h 320"/>
                <a:gd name="T42" fmla="*/ 142 w 192"/>
                <a:gd name="T43" fmla="*/ 236 h 320"/>
                <a:gd name="T44" fmla="*/ 112 w 192"/>
                <a:gd name="T45" fmla="*/ 188 h 320"/>
                <a:gd name="T46" fmla="*/ 139 w 192"/>
                <a:gd name="T47" fmla="*/ 230 h 320"/>
                <a:gd name="T48" fmla="*/ 106 w 192"/>
                <a:gd name="T49" fmla="*/ 175 h 320"/>
                <a:gd name="T50" fmla="*/ 112 w 192"/>
                <a:gd name="T51" fmla="*/ 184 h 320"/>
                <a:gd name="T52" fmla="*/ 185 w 192"/>
                <a:gd name="T53" fmla="*/ 253 h 320"/>
                <a:gd name="T54" fmla="*/ 178 w 192"/>
                <a:gd name="T55" fmla="*/ 168 h 320"/>
                <a:gd name="T56" fmla="*/ 105 w 192"/>
                <a:gd name="T57" fmla="*/ 176 h 320"/>
                <a:gd name="T58" fmla="*/ 90 w 192"/>
                <a:gd name="T59" fmla="*/ 148 h 320"/>
                <a:gd name="T60" fmla="*/ 92 w 192"/>
                <a:gd name="T61" fmla="*/ 152 h 320"/>
                <a:gd name="T62" fmla="*/ 82 w 192"/>
                <a:gd name="T63" fmla="*/ 138 h 320"/>
                <a:gd name="T64" fmla="*/ 83 w 192"/>
                <a:gd name="T65" fmla="*/ 137 h 320"/>
                <a:gd name="T66" fmla="*/ 81 w 192"/>
                <a:gd name="T67" fmla="*/ 136 h 320"/>
                <a:gd name="T68" fmla="*/ 75 w 192"/>
                <a:gd name="T69" fmla="*/ 124 h 320"/>
                <a:gd name="T70" fmla="*/ 77 w 192"/>
                <a:gd name="T71" fmla="*/ 127 h 320"/>
                <a:gd name="T72" fmla="*/ 52 w 192"/>
                <a:gd name="T73" fmla="*/ 87 h 320"/>
                <a:gd name="T74" fmla="*/ 74 w 192"/>
                <a:gd name="T75" fmla="*/ 121 h 320"/>
                <a:gd name="T76" fmla="*/ 50 w 192"/>
                <a:gd name="T77" fmla="*/ 85 h 320"/>
                <a:gd name="T78" fmla="*/ 51 w 192"/>
                <a:gd name="T79" fmla="*/ 84 h 320"/>
                <a:gd name="T80" fmla="*/ 178 w 192"/>
                <a:gd name="T81" fmla="*/ 165 h 320"/>
                <a:gd name="T82" fmla="*/ 168 w 192"/>
                <a:gd name="T83" fmla="*/ 41 h 320"/>
                <a:gd name="T84" fmla="*/ 170 w 192"/>
                <a:gd name="T85" fmla="*/ 41 h 320"/>
                <a:gd name="T86" fmla="*/ 49 w 192"/>
                <a:gd name="T87" fmla="*/ 83 h 320"/>
                <a:gd name="T88" fmla="*/ 13 w 192"/>
                <a:gd name="T89" fmla="*/ 24 h 320"/>
                <a:gd name="T90" fmla="*/ 168 w 192"/>
                <a:gd name="T91" fmla="*/ 39 h 320"/>
                <a:gd name="T92" fmla="*/ 153 w 192"/>
                <a:gd name="T93" fmla="*/ 0 h 320"/>
                <a:gd name="T94" fmla="*/ 2 w 192"/>
                <a:gd name="T95" fmla="*/ 6 h 320"/>
                <a:gd name="T96" fmla="*/ 3 w 192"/>
                <a:gd name="T97" fmla="*/ 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 h="320">
                  <a:moveTo>
                    <a:pt x="190" y="317"/>
                  </a:moveTo>
                  <a:cubicBezTo>
                    <a:pt x="192" y="320"/>
                    <a:pt x="192" y="320"/>
                    <a:pt x="192" y="320"/>
                  </a:cubicBezTo>
                  <a:cubicBezTo>
                    <a:pt x="192" y="319"/>
                    <a:pt x="192" y="319"/>
                    <a:pt x="192" y="319"/>
                  </a:cubicBezTo>
                  <a:cubicBezTo>
                    <a:pt x="190" y="317"/>
                    <a:pt x="190" y="317"/>
                    <a:pt x="190" y="317"/>
                  </a:cubicBezTo>
                  <a:moveTo>
                    <a:pt x="189" y="298"/>
                  </a:moveTo>
                  <a:cubicBezTo>
                    <a:pt x="188" y="299"/>
                    <a:pt x="188" y="299"/>
                    <a:pt x="188" y="299"/>
                  </a:cubicBezTo>
                  <a:cubicBezTo>
                    <a:pt x="190" y="313"/>
                    <a:pt x="190" y="313"/>
                    <a:pt x="190" y="313"/>
                  </a:cubicBezTo>
                  <a:cubicBezTo>
                    <a:pt x="184" y="303"/>
                    <a:pt x="184" y="303"/>
                    <a:pt x="184" y="303"/>
                  </a:cubicBezTo>
                  <a:cubicBezTo>
                    <a:pt x="183" y="304"/>
                    <a:pt x="183" y="304"/>
                    <a:pt x="183" y="304"/>
                  </a:cubicBezTo>
                  <a:cubicBezTo>
                    <a:pt x="192" y="316"/>
                    <a:pt x="192" y="316"/>
                    <a:pt x="192" y="316"/>
                  </a:cubicBezTo>
                  <a:cubicBezTo>
                    <a:pt x="191" y="313"/>
                    <a:pt x="191" y="313"/>
                    <a:pt x="191" y="313"/>
                  </a:cubicBezTo>
                  <a:cubicBezTo>
                    <a:pt x="190" y="299"/>
                    <a:pt x="190" y="299"/>
                    <a:pt x="190" y="299"/>
                  </a:cubicBezTo>
                  <a:cubicBezTo>
                    <a:pt x="189" y="298"/>
                    <a:pt x="189" y="298"/>
                    <a:pt x="189" y="298"/>
                  </a:cubicBezTo>
                  <a:moveTo>
                    <a:pt x="180" y="296"/>
                  </a:moveTo>
                  <a:cubicBezTo>
                    <a:pt x="178" y="298"/>
                    <a:pt x="178" y="298"/>
                    <a:pt x="178" y="298"/>
                  </a:cubicBezTo>
                  <a:cubicBezTo>
                    <a:pt x="182" y="303"/>
                    <a:pt x="182" y="303"/>
                    <a:pt x="182" y="303"/>
                  </a:cubicBezTo>
                  <a:cubicBezTo>
                    <a:pt x="183" y="302"/>
                    <a:pt x="183" y="302"/>
                    <a:pt x="183" y="302"/>
                  </a:cubicBezTo>
                  <a:cubicBezTo>
                    <a:pt x="180" y="296"/>
                    <a:pt x="180" y="296"/>
                    <a:pt x="180" y="296"/>
                  </a:cubicBezTo>
                  <a:moveTo>
                    <a:pt x="178" y="293"/>
                  </a:moveTo>
                  <a:cubicBezTo>
                    <a:pt x="177" y="295"/>
                    <a:pt x="177" y="295"/>
                    <a:pt x="177" y="295"/>
                  </a:cubicBezTo>
                  <a:cubicBezTo>
                    <a:pt x="177" y="296"/>
                    <a:pt x="177" y="296"/>
                    <a:pt x="177" y="296"/>
                  </a:cubicBezTo>
                  <a:cubicBezTo>
                    <a:pt x="179" y="295"/>
                    <a:pt x="179" y="295"/>
                    <a:pt x="179" y="295"/>
                  </a:cubicBezTo>
                  <a:cubicBezTo>
                    <a:pt x="178" y="293"/>
                    <a:pt x="178" y="293"/>
                    <a:pt x="178" y="293"/>
                  </a:cubicBezTo>
                  <a:moveTo>
                    <a:pt x="188" y="285"/>
                  </a:moveTo>
                  <a:cubicBezTo>
                    <a:pt x="187" y="286"/>
                    <a:pt x="187" y="286"/>
                    <a:pt x="187" y="286"/>
                  </a:cubicBezTo>
                  <a:cubicBezTo>
                    <a:pt x="188" y="293"/>
                    <a:pt x="188" y="293"/>
                    <a:pt x="188" y="293"/>
                  </a:cubicBezTo>
                  <a:cubicBezTo>
                    <a:pt x="190" y="295"/>
                    <a:pt x="190" y="295"/>
                    <a:pt x="190" y="295"/>
                  </a:cubicBezTo>
                  <a:cubicBezTo>
                    <a:pt x="190" y="295"/>
                    <a:pt x="190" y="295"/>
                    <a:pt x="190" y="295"/>
                  </a:cubicBezTo>
                  <a:cubicBezTo>
                    <a:pt x="189" y="285"/>
                    <a:pt x="189" y="285"/>
                    <a:pt x="189" y="285"/>
                  </a:cubicBezTo>
                  <a:cubicBezTo>
                    <a:pt x="188" y="285"/>
                    <a:pt x="188" y="285"/>
                    <a:pt x="188" y="285"/>
                  </a:cubicBezTo>
                  <a:moveTo>
                    <a:pt x="164" y="273"/>
                  </a:moveTo>
                  <a:cubicBezTo>
                    <a:pt x="176" y="293"/>
                    <a:pt x="176" y="293"/>
                    <a:pt x="176" y="293"/>
                  </a:cubicBezTo>
                  <a:cubicBezTo>
                    <a:pt x="177" y="291"/>
                    <a:pt x="177" y="291"/>
                    <a:pt x="177" y="291"/>
                  </a:cubicBezTo>
                  <a:cubicBezTo>
                    <a:pt x="166" y="275"/>
                    <a:pt x="166" y="275"/>
                    <a:pt x="166" y="275"/>
                  </a:cubicBezTo>
                  <a:cubicBezTo>
                    <a:pt x="164" y="273"/>
                    <a:pt x="164" y="273"/>
                    <a:pt x="164" y="273"/>
                  </a:cubicBezTo>
                  <a:moveTo>
                    <a:pt x="188" y="270"/>
                  </a:moveTo>
                  <a:cubicBezTo>
                    <a:pt x="186" y="273"/>
                    <a:pt x="186" y="273"/>
                    <a:pt x="186" y="273"/>
                  </a:cubicBezTo>
                  <a:cubicBezTo>
                    <a:pt x="187" y="282"/>
                    <a:pt x="187" y="282"/>
                    <a:pt x="187" y="282"/>
                  </a:cubicBezTo>
                  <a:cubicBezTo>
                    <a:pt x="188" y="283"/>
                    <a:pt x="188" y="283"/>
                    <a:pt x="188" y="283"/>
                  </a:cubicBezTo>
                  <a:cubicBezTo>
                    <a:pt x="189" y="281"/>
                    <a:pt x="189" y="281"/>
                    <a:pt x="189" y="281"/>
                  </a:cubicBezTo>
                  <a:cubicBezTo>
                    <a:pt x="188" y="270"/>
                    <a:pt x="188" y="270"/>
                    <a:pt x="188" y="270"/>
                  </a:cubicBezTo>
                  <a:moveTo>
                    <a:pt x="162" y="267"/>
                  </a:moveTo>
                  <a:cubicBezTo>
                    <a:pt x="160" y="268"/>
                    <a:pt x="160" y="268"/>
                    <a:pt x="160" y="268"/>
                  </a:cubicBezTo>
                  <a:cubicBezTo>
                    <a:pt x="162" y="270"/>
                    <a:pt x="162" y="270"/>
                    <a:pt x="162" y="270"/>
                  </a:cubicBezTo>
                  <a:cubicBezTo>
                    <a:pt x="165" y="272"/>
                    <a:pt x="165" y="272"/>
                    <a:pt x="165" y="272"/>
                  </a:cubicBezTo>
                  <a:cubicBezTo>
                    <a:pt x="162" y="267"/>
                    <a:pt x="162" y="267"/>
                    <a:pt x="162" y="267"/>
                  </a:cubicBezTo>
                  <a:moveTo>
                    <a:pt x="187" y="254"/>
                  </a:moveTo>
                  <a:cubicBezTo>
                    <a:pt x="185" y="254"/>
                    <a:pt x="185" y="254"/>
                    <a:pt x="185" y="254"/>
                  </a:cubicBezTo>
                  <a:cubicBezTo>
                    <a:pt x="186" y="269"/>
                    <a:pt x="186" y="269"/>
                    <a:pt x="186" y="269"/>
                  </a:cubicBezTo>
                  <a:cubicBezTo>
                    <a:pt x="188" y="266"/>
                    <a:pt x="188" y="266"/>
                    <a:pt x="188" y="266"/>
                  </a:cubicBezTo>
                  <a:cubicBezTo>
                    <a:pt x="187" y="254"/>
                    <a:pt x="187" y="254"/>
                    <a:pt x="187" y="254"/>
                  </a:cubicBezTo>
                  <a:moveTo>
                    <a:pt x="150" y="248"/>
                  </a:moveTo>
                  <a:cubicBezTo>
                    <a:pt x="150" y="248"/>
                    <a:pt x="150" y="248"/>
                    <a:pt x="150" y="248"/>
                  </a:cubicBezTo>
                  <a:cubicBezTo>
                    <a:pt x="148" y="248"/>
                    <a:pt x="148" y="248"/>
                    <a:pt x="148" y="248"/>
                  </a:cubicBezTo>
                  <a:cubicBezTo>
                    <a:pt x="159" y="266"/>
                    <a:pt x="159" y="266"/>
                    <a:pt x="159" y="266"/>
                  </a:cubicBezTo>
                  <a:cubicBezTo>
                    <a:pt x="161" y="266"/>
                    <a:pt x="161" y="266"/>
                    <a:pt x="161" y="266"/>
                  </a:cubicBezTo>
                  <a:cubicBezTo>
                    <a:pt x="150" y="248"/>
                    <a:pt x="150" y="248"/>
                    <a:pt x="150" y="248"/>
                  </a:cubicBezTo>
                  <a:moveTo>
                    <a:pt x="144" y="238"/>
                  </a:moveTo>
                  <a:cubicBezTo>
                    <a:pt x="143" y="240"/>
                    <a:pt x="143" y="240"/>
                    <a:pt x="143" y="240"/>
                  </a:cubicBezTo>
                  <a:cubicBezTo>
                    <a:pt x="147" y="246"/>
                    <a:pt x="147" y="246"/>
                    <a:pt x="147" y="246"/>
                  </a:cubicBezTo>
                  <a:cubicBezTo>
                    <a:pt x="149" y="246"/>
                    <a:pt x="149" y="246"/>
                    <a:pt x="149" y="246"/>
                  </a:cubicBezTo>
                  <a:cubicBezTo>
                    <a:pt x="148" y="245"/>
                    <a:pt x="148" y="245"/>
                    <a:pt x="148" y="245"/>
                  </a:cubicBezTo>
                  <a:cubicBezTo>
                    <a:pt x="144" y="238"/>
                    <a:pt x="144" y="238"/>
                    <a:pt x="144" y="238"/>
                  </a:cubicBezTo>
                  <a:moveTo>
                    <a:pt x="139" y="232"/>
                  </a:moveTo>
                  <a:cubicBezTo>
                    <a:pt x="142" y="237"/>
                    <a:pt x="142" y="237"/>
                    <a:pt x="142" y="237"/>
                  </a:cubicBezTo>
                  <a:cubicBezTo>
                    <a:pt x="142" y="236"/>
                    <a:pt x="142" y="236"/>
                    <a:pt x="142" y="236"/>
                  </a:cubicBezTo>
                  <a:cubicBezTo>
                    <a:pt x="139" y="232"/>
                    <a:pt x="139" y="232"/>
                    <a:pt x="139" y="232"/>
                  </a:cubicBezTo>
                  <a:moveTo>
                    <a:pt x="113" y="186"/>
                  </a:moveTo>
                  <a:cubicBezTo>
                    <a:pt x="112" y="188"/>
                    <a:pt x="112" y="188"/>
                    <a:pt x="112" y="188"/>
                  </a:cubicBezTo>
                  <a:cubicBezTo>
                    <a:pt x="137" y="229"/>
                    <a:pt x="137" y="229"/>
                    <a:pt x="137" y="229"/>
                  </a:cubicBezTo>
                  <a:cubicBezTo>
                    <a:pt x="138" y="228"/>
                    <a:pt x="138" y="228"/>
                    <a:pt x="138" y="228"/>
                  </a:cubicBezTo>
                  <a:cubicBezTo>
                    <a:pt x="139" y="230"/>
                    <a:pt x="139" y="230"/>
                    <a:pt x="139" y="230"/>
                  </a:cubicBezTo>
                  <a:cubicBezTo>
                    <a:pt x="140" y="231"/>
                    <a:pt x="140" y="231"/>
                    <a:pt x="140" y="231"/>
                  </a:cubicBezTo>
                  <a:cubicBezTo>
                    <a:pt x="113" y="186"/>
                    <a:pt x="113" y="186"/>
                    <a:pt x="113" y="186"/>
                  </a:cubicBezTo>
                  <a:moveTo>
                    <a:pt x="106" y="175"/>
                  </a:moveTo>
                  <a:cubicBezTo>
                    <a:pt x="107" y="179"/>
                    <a:pt x="107" y="179"/>
                    <a:pt x="107" y="179"/>
                  </a:cubicBezTo>
                  <a:cubicBezTo>
                    <a:pt x="111" y="186"/>
                    <a:pt x="111" y="186"/>
                    <a:pt x="111" y="186"/>
                  </a:cubicBezTo>
                  <a:cubicBezTo>
                    <a:pt x="112" y="184"/>
                    <a:pt x="112" y="184"/>
                    <a:pt x="112" y="184"/>
                  </a:cubicBezTo>
                  <a:cubicBezTo>
                    <a:pt x="106" y="175"/>
                    <a:pt x="106" y="175"/>
                    <a:pt x="106" y="175"/>
                  </a:cubicBezTo>
                  <a:moveTo>
                    <a:pt x="178" y="168"/>
                  </a:moveTo>
                  <a:cubicBezTo>
                    <a:pt x="185" y="253"/>
                    <a:pt x="185" y="253"/>
                    <a:pt x="185" y="253"/>
                  </a:cubicBezTo>
                  <a:cubicBezTo>
                    <a:pt x="187" y="252"/>
                    <a:pt x="187" y="252"/>
                    <a:pt x="187" y="252"/>
                  </a:cubicBezTo>
                  <a:cubicBezTo>
                    <a:pt x="180" y="170"/>
                    <a:pt x="180" y="170"/>
                    <a:pt x="180" y="170"/>
                  </a:cubicBezTo>
                  <a:cubicBezTo>
                    <a:pt x="178" y="168"/>
                    <a:pt x="178" y="168"/>
                    <a:pt x="178" y="168"/>
                  </a:cubicBezTo>
                  <a:moveTo>
                    <a:pt x="93" y="154"/>
                  </a:moveTo>
                  <a:cubicBezTo>
                    <a:pt x="92" y="155"/>
                    <a:pt x="92" y="155"/>
                    <a:pt x="92" y="155"/>
                  </a:cubicBezTo>
                  <a:cubicBezTo>
                    <a:pt x="105" y="176"/>
                    <a:pt x="105" y="176"/>
                    <a:pt x="105" y="176"/>
                  </a:cubicBezTo>
                  <a:cubicBezTo>
                    <a:pt x="104" y="172"/>
                    <a:pt x="104" y="172"/>
                    <a:pt x="104" y="172"/>
                  </a:cubicBezTo>
                  <a:cubicBezTo>
                    <a:pt x="93" y="154"/>
                    <a:pt x="93" y="154"/>
                    <a:pt x="93" y="154"/>
                  </a:cubicBezTo>
                  <a:moveTo>
                    <a:pt x="90" y="148"/>
                  </a:moveTo>
                  <a:cubicBezTo>
                    <a:pt x="88" y="149"/>
                    <a:pt x="88" y="149"/>
                    <a:pt x="88" y="149"/>
                  </a:cubicBezTo>
                  <a:cubicBezTo>
                    <a:pt x="91" y="153"/>
                    <a:pt x="91" y="153"/>
                    <a:pt x="91" y="153"/>
                  </a:cubicBezTo>
                  <a:cubicBezTo>
                    <a:pt x="92" y="152"/>
                    <a:pt x="92" y="152"/>
                    <a:pt x="92" y="152"/>
                  </a:cubicBezTo>
                  <a:cubicBezTo>
                    <a:pt x="90" y="148"/>
                    <a:pt x="90" y="148"/>
                    <a:pt x="90" y="148"/>
                  </a:cubicBezTo>
                  <a:moveTo>
                    <a:pt x="83" y="137"/>
                  </a:moveTo>
                  <a:cubicBezTo>
                    <a:pt x="82" y="138"/>
                    <a:pt x="82" y="138"/>
                    <a:pt x="82" y="138"/>
                  </a:cubicBezTo>
                  <a:cubicBezTo>
                    <a:pt x="87" y="147"/>
                    <a:pt x="87" y="147"/>
                    <a:pt x="87" y="147"/>
                  </a:cubicBezTo>
                  <a:cubicBezTo>
                    <a:pt x="89" y="146"/>
                    <a:pt x="89" y="146"/>
                    <a:pt x="89" y="146"/>
                  </a:cubicBezTo>
                  <a:cubicBezTo>
                    <a:pt x="83" y="137"/>
                    <a:pt x="83" y="137"/>
                    <a:pt x="83" y="137"/>
                  </a:cubicBezTo>
                  <a:moveTo>
                    <a:pt x="78" y="128"/>
                  </a:moveTo>
                  <a:cubicBezTo>
                    <a:pt x="76" y="129"/>
                    <a:pt x="76" y="129"/>
                    <a:pt x="76" y="129"/>
                  </a:cubicBezTo>
                  <a:cubicBezTo>
                    <a:pt x="81" y="136"/>
                    <a:pt x="81" y="136"/>
                    <a:pt x="81" y="136"/>
                  </a:cubicBezTo>
                  <a:cubicBezTo>
                    <a:pt x="82" y="135"/>
                    <a:pt x="82" y="135"/>
                    <a:pt x="82" y="135"/>
                  </a:cubicBezTo>
                  <a:cubicBezTo>
                    <a:pt x="78" y="128"/>
                    <a:pt x="78" y="128"/>
                    <a:pt x="78" y="128"/>
                  </a:cubicBezTo>
                  <a:moveTo>
                    <a:pt x="75" y="124"/>
                  </a:moveTo>
                  <a:cubicBezTo>
                    <a:pt x="75" y="126"/>
                    <a:pt x="75" y="126"/>
                    <a:pt x="75" y="126"/>
                  </a:cubicBezTo>
                  <a:cubicBezTo>
                    <a:pt x="75" y="127"/>
                    <a:pt x="75" y="127"/>
                    <a:pt x="75" y="127"/>
                  </a:cubicBezTo>
                  <a:cubicBezTo>
                    <a:pt x="77" y="127"/>
                    <a:pt x="77" y="127"/>
                    <a:pt x="77" y="127"/>
                  </a:cubicBezTo>
                  <a:cubicBezTo>
                    <a:pt x="75" y="124"/>
                    <a:pt x="75" y="124"/>
                    <a:pt x="75" y="124"/>
                  </a:cubicBezTo>
                  <a:moveTo>
                    <a:pt x="53" y="86"/>
                  </a:moveTo>
                  <a:cubicBezTo>
                    <a:pt x="52" y="87"/>
                    <a:pt x="52" y="87"/>
                    <a:pt x="52" y="87"/>
                  </a:cubicBezTo>
                  <a:cubicBezTo>
                    <a:pt x="52" y="88"/>
                    <a:pt x="52" y="88"/>
                    <a:pt x="52" y="88"/>
                  </a:cubicBezTo>
                  <a:cubicBezTo>
                    <a:pt x="73" y="124"/>
                    <a:pt x="73" y="124"/>
                    <a:pt x="73" y="124"/>
                  </a:cubicBezTo>
                  <a:cubicBezTo>
                    <a:pt x="74" y="121"/>
                    <a:pt x="74" y="121"/>
                    <a:pt x="74" y="121"/>
                  </a:cubicBezTo>
                  <a:cubicBezTo>
                    <a:pt x="53" y="86"/>
                    <a:pt x="53" y="86"/>
                    <a:pt x="53" y="86"/>
                  </a:cubicBezTo>
                  <a:moveTo>
                    <a:pt x="51" y="84"/>
                  </a:moveTo>
                  <a:cubicBezTo>
                    <a:pt x="50" y="85"/>
                    <a:pt x="50" y="85"/>
                    <a:pt x="50" y="85"/>
                  </a:cubicBezTo>
                  <a:cubicBezTo>
                    <a:pt x="50" y="86"/>
                    <a:pt x="50" y="86"/>
                    <a:pt x="50" y="86"/>
                  </a:cubicBezTo>
                  <a:cubicBezTo>
                    <a:pt x="50" y="86"/>
                    <a:pt x="50" y="86"/>
                    <a:pt x="50" y="86"/>
                  </a:cubicBezTo>
                  <a:cubicBezTo>
                    <a:pt x="51" y="84"/>
                    <a:pt x="51" y="84"/>
                    <a:pt x="51" y="84"/>
                  </a:cubicBezTo>
                  <a:moveTo>
                    <a:pt x="174" y="83"/>
                  </a:moveTo>
                  <a:cubicBezTo>
                    <a:pt x="172" y="90"/>
                    <a:pt x="172" y="90"/>
                    <a:pt x="172" y="90"/>
                  </a:cubicBezTo>
                  <a:cubicBezTo>
                    <a:pt x="178" y="165"/>
                    <a:pt x="178" y="165"/>
                    <a:pt x="178" y="165"/>
                  </a:cubicBezTo>
                  <a:cubicBezTo>
                    <a:pt x="180" y="167"/>
                    <a:pt x="180" y="167"/>
                    <a:pt x="180" y="167"/>
                  </a:cubicBezTo>
                  <a:cubicBezTo>
                    <a:pt x="174" y="83"/>
                    <a:pt x="174" y="83"/>
                    <a:pt x="174" y="83"/>
                  </a:cubicBezTo>
                  <a:moveTo>
                    <a:pt x="168" y="41"/>
                  </a:moveTo>
                  <a:cubicBezTo>
                    <a:pt x="172" y="83"/>
                    <a:pt x="172" y="83"/>
                    <a:pt x="172" y="83"/>
                  </a:cubicBezTo>
                  <a:cubicBezTo>
                    <a:pt x="173" y="76"/>
                    <a:pt x="173" y="76"/>
                    <a:pt x="173" y="76"/>
                  </a:cubicBezTo>
                  <a:cubicBezTo>
                    <a:pt x="170" y="41"/>
                    <a:pt x="170" y="41"/>
                    <a:pt x="170" y="41"/>
                  </a:cubicBezTo>
                  <a:cubicBezTo>
                    <a:pt x="168" y="41"/>
                    <a:pt x="168" y="41"/>
                    <a:pt x="168" y="41"/>
                  </a:cubicBezTo>
                  <a:moveTo>
                    <a:pt x="13" y="24"/>
                  </a:moveTo>
                  <a:cubicBezTo>
                    <a:pt x="49" y="83"/>
                    <a:pt x="49" y="83"/>
                    <a:pt x="49" y="83"/>
                  </a:cubicBezTo>
                  <a:cubicBezTo>
                    <a:pt x="50" y="82"/>
                    <a:pt x="50" y="82"/>
                    <a:pt x="50" y="82"/>
                  </a:cubicBezTo>
                  <a:cubicBezTo>
                    <a:pt x="17" y="28"/>
                    <a:pt x="17" y="28"/>
                    <a:pt x="17" y="28"/>
                  </a:cubicBezTo>
                  <a:cubicBezTo>
                    <a:pt x="13" y="24"/>
                    <a:pt x="13" y="24"/>
                    <a:pt x="13" y="24"/>
                  </a:cubicBezTo>
                  <a:moveTo>
                    <a:pt x="168" y="15"/>
                  </a:moveTo>
                  <a:cubicBezTo>
                    <a:pt x="168" y="15"/>
                    <a:pt x="167" y="15"/>
                    <a:pt x="166" y="15"/>
                  </a:cubicBezTo>
                  <a:cubicBezTo>
                    <a:pt x="168" y="39"/>
                    <a:pt x="168" y="39"/>
                    <a:pt x="168" y="39"/>
                  </a:cubicBezTo>
                  <a:cubicBezTo>
                    <a:pt x="170" y="39"/>
                    <a:pt x="170" y="39"/>
                    <a:pt x="170" y="39"/>
                  </a:cubicBezTo>
                  <a:cubicBezTo>
                    <a:pt x="168" y="15"/>
                    <a:pt x="168" y="15"/>
                    <a:pt x="168" y="15"/>
                  </a:cubicBezTo>
                  <a:moveTo>
                    <a:pt x="153" y="0"/>
                  </a:moveTo>
                  <a:cubicBezTo>
                    <a:pt x="3" y="3"/>
                    <a:pt x="3" y="3"/>
                    <a:pt x="3" y="3"/>
                  </a:cubicBezTo>
                  <a:cubicBezTo>
                    <a:pt x="0" y="3"/>
                    <a:pt x="0" y="3"/>
                    <a:pt x="0" y="3"/>
                  </a:cubicBezTo>
                  <a:cubicBezTo>
                    <a:pt x="2" y="6"/>
                    <a:pt x="2" y="6"/>
                    <a:pt x="2" y="6"/>
                  </a:cubicBezTo>
                  <a:cubicBezTo>
                    <a:pt x="10" y="19"/>
                    <a:pt x="10" y="19"/>
                    <a:pt x="10" y="19"/>
                  </a:cubicBezTo>
                  <a:cubicBezTo>
                    <a:pt x="14" y="23"/>
                    <a:pt x="14" y="23"/>
                    <a:pt x="14" y="23"/>
                  </a:cubicBezTo>
                  <a:cubicBezTo>
                    <a:pt x="3" y="5"/>
                    <a:pt x="3" y="5"/>
                    <a:pt x="3" y="5"/>
                  </a:cubicBezTo>
                  <a:cubicBezTo>
                    <a:pt x="153" y="2"/>
                    <a:pt x="153" y="2"/>
                    <a:pt x="153" y="2"/>
                  </a:cubicBezTo>
                  <a:cubicBezTo>
                    <a:pt x="153" y="1"/>
                    <a:pt x="153" y="0"/>
                    <a:pt x="15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57" name="Freeform 13">
              <a:extLst>
                <a:ext uri="{FF2B5EF4-FFF2-40B4-BE49-F238E27FC236}">
                  <a16:creationId xmlns:a16="http://schemas.microsoft.com/office/drawing/2014/main" id="{3B2DC76F-012F-408E-AF8C-F61CBE6347AC}"/>
                </a:ext>
              </a:extLst>
            </p:cNvPr>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close/>
                  <a:moveTo>
                    <a:pt x="47" y="430"/>
                  </a:moveTo>
                  <a:lnTo>
                    <a:pt x="31" y="463"/>
                  </a:lnTo>
                  <a:lnTo>
                    <a:pt x="33" y="466"/>
                  </a:lnTo>
                  <a:lnTo>
                    <a:pt x="52" y="435"/>
                  </a:lnTo>
                  <a:lnTo>
                    <a:pt x="47" y="430"/>
                  </a:lnTo>
                  <a:close/>
                  <a:moveTo>
                    <a:pt x="57" y="413"/>
                  </a:moveTo>
                  <a:lnTo>
                    <a:pt x="50" y="425"/>
                  </a:lnTo>
                  <a:lnTo>
                    <a:pt x="52" y="430"/>
                  </a:lnTo>
                  <a:lnTo>
                    <a:pt x="57" y="420"/>
                  </a:lnTo>
                  <a:lnTo>
                    <a:pt x="57" y="413"/>
                  </a:lnTo>
                  <a:close/>
                  <a:moveTo>
                    <a:pt x="71" y="385"/>
                  </a:moveTo>
                  <a:lnTo>
                    <a:pt x="59" y="409"/>
                  </a:lnTo>
                  <a:lnTo>
                    <a:pt x="62" y="416"/>
                  </a:lnTo>
                  <a:lnTo>
                    <a:pt x="73" y="390"/>
                  </a:lnTo>
                  <a:lnTo>
                    <a:pt x="71" y="385"/>
                  </a:lnTo>
                  <a:close/>
                  <a:moveTo>
                    <a:pt x="9" y="375"/>
                  </a:moveTo>
                  <a:lnTo>
                    <a:pt x="9" y="385"/>
                  </a:lnTo>
                  <a:lnTo>
                    <a:pt x="9" y="390"/>
                  </a:lnTo>
                  <a:lnTo>
                    <a:pt x="14" y="449"/>
                  </a:lnTo>
                  <a:lnTo>
                    <a:pt x="19" y="451"/>
                  </a:lnTo>
                  <a:lnTo>
                    <a:pt x="14" y="387"/>
                  </a:lnTo>
                  <a:lnTo>
                    <a:pt x="14" y="382"/>
                  </a:lnTo>
                  <a:lnTo>
                    <a:pt x="14" y="380"/>
                  </a:lnTo>
                  <a:lnTo>
                    <a:pt x="9" y="375"/>
                  </a:lnTo>
                  <a:close/>
                  <a:moveTo>
                    <a:pt x="12" y="363"/>
                  </a:moveTo>
                  <a:lnTo>
                    <a:pt x="9" y="363"/>
                  </a:lnTo>
                  <a:lnTo>
                    <a:pt x="9" y="366"/>
                  </a:lnTo>
                  <a:lnTo>
                    <a:pt x="14" y="373"/>
                  </a:lnTo>
                  <a:lnTo>
                    <a:pt x="12" y="363"/>
                  </a:lnTo>
                  <a:close/>
                  <a:moveTo>
                    <a:pt x="90" y="359"/>
                  </a:moveTo>
                  <a:lnTo>
                    <a:pt x="85" y="359"/>
                  </a:lnTo>
                  <a:lnTo>
                    <a:pt x="73" y="380"/>
                  </a:lnTo>
                  <a:lnTo>
                    <a:pt x="76" y="385"/>
                  </a:lnTo>
                  <a:lnTo>
                    <a:pt x="90" y="359"/>
                  </a:lnTo>
                  <a:close/>
                  <a:moveTo>
                    <a:pt x="92" y="344"/>
                  </a:moveTo>
                  <a:lnTo>
                    <a:pt x="92" y="344"/>
                  </a:lnTo>
                  <a:lnTo>
                    <a:pt x="88" y="352"/>
                  </a:lnTo>
                  <a:lnTo>
                    <a:pt x="88" y="354"/>
                  </a:lnTo>
                  <a:lnTo>
                    <a:pt x="92" y="354"/>
                  </a:lnTo>
                  <a:lnTo>
                    <a:pt x="95" y="349"/>
                  </a:lnTo>
                  <a:lnTo>
                    <a:pt x="97" y="347"/>
                  </a:lnTo>
                  <a:lnTo>
                    <a:pt x="92" y="344"/>
                  </a:lnTo>
                  <a:close/>
                  <a:moveTo>
                    <a:pt x="7" y="337"/>
                  </a:moveTo>
                  <a:lnTo>
                    <a:pt x="7" y="349"/>
                  </a:lnTo>
                  <a:lnTo>
                    <a:pt x="7" y="356"/>
                  </a:lnTo>
                  <a:lnTo>
                    <a:pt x="9" y="359"/>
                  </a:lnTo>
                  <a:lnTo>
                    <a:pt x="12" y="359"/>
                  </a:lnTo>
                  <a:lnTo>
                    <a:pt x="12" y="352"/>
                  </a:lnTo>
                  <a:lnTo>
                    <a:pt x="12" y="344"/>
                  </a:lnTo>
                  <a:lnTo>
                    <a:pt x="12" y="337"/>
                  </a:lnTo>
                  <a:lnTo>
                    <a:pt x="7" y="337"/>
                  </a:lnTo>
                  <a:close/>
                  <a:moveTo>
                    <a:pt x="114" y="304"/>
                  </a:moveTo>
                  <a:lnTo>
                    <a:pt x="95" y="342"/>
                  </a:lnTo>
                  <a:lnTo>
                    <a:pt x="99" y="342"/>
                  </a:lnTo>
                  <a:lnTo>
                    <a:pt x="116" y="307"/>
                  </a:lnTo>
                  <a:lnTo>
                    <a:pt x="114" y="304"/>
                  </a:lnTo>
                  <a:close/>
                  <a:moveTo>
                    <a:pt x="116" y="297"/>
                  </a:moveTo>
                  <a:lnTo>
                    <a:pt x="114" y="302"/>
                  </a:lnTo>
                  <a:lnTo>
                    <a:pt x="118" y="302"/>
                  </a:lnTo>
                  <a:lnTo>
                    <a:pt x="121" y="297"/>
                  </a:lnTo>
                  <a:lnTo>
                    <a:pt x="116" y="297"/>
                  </a:lnTo>
                  <a:close/>
                  <a:moveTo>
                    <a:pt x="5" y="283"/>
                  </a:moveTo>
                  <a:lnTo>
                    <a:pt x="7" y="333"/>
                  </a:lnTo>
                  <a:lnTo>
                    <a:pt x="12" y="335"/>
                  </a:lnTo>
                  <a:lnTo>
                    <a:pt x="7" y="285"/>
                  </a:lnTo>
                  <a:lnTo>
                    <a:pt x="5" y="283"/>
                  </a:lnTo>
                  <a:close/>
                  <a:moveTo>
                    <a:pt x="135" y="259"/>
                  </a:moveTo>
                  <a:lnTo>
                    <a:pt x="118" y="292"/>
                  </a:lnTo>
                  <a:lnTo>
                    <a:pt x="123" y="292"/>
                  </a:lnTo>
                  <a:lnTo>
                    <a:pt x="140" y="261"/>
                  </a:lnTo>
                  <a:lnTo>
                    <a:pt x="135" y="259"/>
                  </a:lnTo>
                  <a:close/>
                  <a:moveTo>
                    <a:pt x="7" y="254"/>
                  </a:moveTo>
                  <a:lnTo>
                    <a:pt x="2" y="254"/>
                  </a:lnTo>
                  <a:lnTo>
                    <a:pt x="5" y="278"/>
                  </a:lnTo>
                  <a:lnTo>
                    <a:pt x="7" y="280"/>
                  </a:lnTo>
                  <a:lnTo>
                    <a:pt x="7" y="254"/>
                  </a:lnTo>
                  <a:close/>
                  <a:moveTo>
                    <a:pt x="0" y="233"/>
                  </a:moveTo>
                  <a:lnTo>
                    <a:pt x="2" y="250"/>
                  </a:lnTo>
                  <a:lnTo>
                    <a:pt x="7" y="250"/>
                  </a:lnTo>
                  <a:lnTo>
                    <a:pt x="5" y="233"/>
                  </a:lnTo>
                  <a:lnTo>
                    <a:pt x="0" y="233"/>
                  </a:lnTo>
                  <a:close/>
                  <a:moveTo>
                    <a:pt x="154" y="233"/>
                  </a:moveTo>
                  <a:lnTo>
                    <a:pt x="149" y="233"/>
                  </a:lnTo>
                  <a:lnTo>
                    <a:pt x="137" y="257"/>
                  </a:lnTo>
                  <a:lnTo>
                    <a:pt x="142" y="257"/>
                  </a:lnTo>
                  <a:lnTo>
                    <a:pt x="154" y="233"/>
                  </a:lnTo>
                  <a:close/>
                  <a:moveTo>
                    <a:pt x="5" y="216"/>
                  </a:moveTo>
                  <a:lnTo>
                    <a:pt x="0" y="216"/>
                  </a:lnTo>
                  <a:lnTo>
                    <a:pt x="0" y="228"/>
                  </a:lnTo>
                  <a:lnTo>
                    <a:pt x="5" y="228"/>
                  </a:lnTo>
                  <a:lnTo>
                    <a:pt x="5" y="216"/>
                  </a:lnTo>
                  <a:close/>
                  <a:moveTo>
                    <a:pt x="168" y="207"/>
                  </a:moveTo>
                  <a:lnTo>
                    <a:pt x="163" y="207"/>
                  </a:lnTo>
                  <a:lnTo>
                    <a:pt x="151" y="228"/>
                  </a:lnTo>
                  <a:lnTo>
                    <a:pt x="156" y="228"/>
                  </a:lnTo>
                  <a:lnTo>
                    <a:pt x="168" y="207"/>
                  </a:lnTo>
                  <a:close/>
                  <a:moveTo>
                    <a:pt x="166" y="202"/>
                  </a:moveTo>
                  <a:lnTo>
                    <a:pt x="166" y="202"/>
                  </a:lnTo>
                  <a:lnTo>
                    <a:pt x="166" y="202"/>
                  </a:lnTo>
                  <a:lnTo>
                    <a:pt x="166" y="202"/>
                  </a:lnTo>
                  <a:close/>
                  <a:moveTo>
                    <a:pt x="2" y="202"/>
                  </a:moveTo>
                  <a:lnTo>
                    <a:pt x="0" y="202"/>
                  </a:lnTo>
                  <a:lnTo>
                    <a:pt x="0" y="204"/>
                  </a:lnTo>
                  <a:lnTo>
                    <a:pt x="0" y="207"/>
                  </a:lnTo>
                  <a:lnTo>
                    <a:pt x="0" y="212"/>
                  </a:lnTo>
                  <a:lnTo>
                    <a:pt x="5" y="212"/>
                  </a:lnTo>
                  <a:lnTo>
                    <a:pt x="5" y="207"/>
                  </a:lnTo>
                  <a:lnTo>
                    <a:pt x="5" y="207"/>
                  </a:lnTo>
                  <a:lnTo>
                    <a:pt x="2" y="202"/>
                  </a:lnTo>
                  <a:close/>
                  <a:moveTo>
                    <a:pt x="218" y="48"/>
                  </a:moveTo>
                  <a:lnTo>
                    <a:pt x="208" y="50"/>
                  </a:lnTo>
                  <a:lnTo>
                    <a:pt x="7" y="200"/>
                  </a:lnTo>
                  <a:lnTo>
                    <a:pt x="7" y="202"/>
                  </a:lnTo>
                  <a:lnTo>
                    <a:pt x="218" y="48"/>
                  </a:lnTo>
                  <a:close/>
                  <a:moveTo>
                    <a:pt x="251" y="45"/>
                  </a:moveTo>
                  <a:lnTo>
                    <a:pt x="246" y="48"/>
                  </a:lnTo>
                  <a:lnTo>
                    <a:pt x="230" y="81"/>
                  </a:lnTo>
                  <a:lnTo>
                    <a:pt x="220" y="98"/>
                  </a:lnTo>
                  <a:lnTo>
                    <a:pt x="168" y="197"/>
                  </a:lnTo>
                  <a:lnTo>
                    <a:pt x="170" y="197"/>
                  </a:lnTo>
                  <a:lnTo>
                    <a:pt x="173" y="197"/>
                  </a:lnTo>
                  <a:lnTo>
                    <a:pt x="232" y="83"/>
                  </a:lnTo>
                  <a:lnTo>
                    <a:pt x="241" y="64"/>
                  </a:lnTo>
                  <a:lnTo>
                    <a:pt x="251" y="45"/>
                  </a:lnTo>
                  <a:close/>
                  <a:moveTo>
                    <a:pt x="263" y="14"/>
                  </a:moveTo>
                  <a:lnTo>
                    <a:pt x="263" y="14"/>
                  </a:lnTo>
                  <a:lnTo>
                    <a:pt x="263" y="14"/>
                  </a:lnTo>
                  <a:close/>
                  <a:moveTo>
                    <a:pt x="275" y="0"/>
                  </a:moveTo>
                  <a:lnTo>
                    <a:pt x="260" y="12"/>
                  </a:lnTo>
                  <a:lnTo>
                    <a:pt x="215" y="45"/>
                  </a:lnTo>
                  <a:lnTo>
                    <a:pt x="222" y="43"/>
                  </a:lnTo>
                  <a:lnTo>
                    <a:pt x="263" y="14"/>
                  </a:lnTo>
                  <a:lnTo>
                    <a:pt x="249" y="43"/>
                  </a:lnTo>
                  <a:lnTo>
                    <a:pt x="253" y="43"/>
                  </a:lnTo>
                  <a:lnTo>
                    <a:pt x="265" y="17"/>
                  </a:lnTo>
                  <a:lnTo>
                    <a:pt x="27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58" name="Freeform 14">
              <a:extLst>
                <a:ext uri="{FF2B5EF4-FFF2-40B4-BE49-F238E27FC236}">
                  <a16:creationId xmlns:a16="http://schemas.microsoft.com/office/drawing/2014/main" id="{A7556D04-7DF6-4C2F-B28A-425867155EE3}"/>
                </a:ext>
              </a:extLst>
            </p:cNvPr>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moveTo>
                    <a:pt x="47" y="430"/>
                  </a:moveTo>
                  <a:lnTo>
                    <a:pt x="31" y="463"/>
                  </a:lnTo>
                  <a:lnTo>
                    <a:pt x="33" y="466"/>
                  </a:lnTo>
                  <a:lnTo>
                    <a:pt x="52" y="435"/>
                  </a:lnTo>
                  <a:lnTo>
                    <a:pt x="47" y="430"/>
                  </a:lnTo>
                  <a:moveTo>
                    <a:pt x="57" y="413"/>
                  </a:moveTo>
                  <a:lnTo>
                    <a:pt x="50" y="425"/>
                  </a:lnTo>
                  <a:lnTo>
                    <a:pt x="52" y="430"/>
                  </a:lnTo>
                  <a:lnTo>
                    <a:pt x="57" y="420"/>
                  </a:lnTo>
                  <a:lnTo>
                    <a:pt x="57" y="413"/>
                  </a:lnTo>
                  <a:moveTo>
                    <a:pt x="71" y="385"/>
                  </a:moveTo>
                  <a:lnTo>
                    <a:pt x="59" y="409"/>
                  </a:lnTo>
                  <a:lnTo>
                    <a:pt x="62" y="416"/>
                  </a:lnTo>
                  <a:lnTo>
                    <a:pt x="73" y="390"/>
                  </a:lnTo>
                  <a:lnTo>
                    <a:pt x="71" y="385"/>
                  </a:lnTo>
                  <a:moveTo>
                    <a:pt x="9" y="375"/>
                  </a:moveTo>
                  <a:lnTo>
                    <a:pt x="9" y="385"/>
                  </a:lnTo>
                  <a:lnTo>
                    <a:pt x="9" y="390"/>
                  </a:lnTo>
                  <a:lnTo>
                    <a:pt x="14" y="449"/>
                  </a:lnTo>
                  <a:lnTo>
                    <a:pt x="19" y="451"/>
                  </a:lnTo>
                  <a:lnTo>
                    <a:pt x="14" y="387"/>
                  </a:lnTo>
                  <a:lnTo>
                    <a:pt x="14" y="382"/>
                  </a:lnTo>
                  <a:lnTo>
                    <a:pt x="14" y="380"/>
                  </a:lnTo>
                  <a:lnTo>
                    <a:pt x="9" y="375"/>
                  </a:lnTo>
                  <a:moveTo>
                    <a:pt x="12" y="363"/>
                  </a:moveTo>
                  <a:lnTo>
                    <a:pt x="9" y="363"/>
                  </a:lnTo>
                  <a:lnTo>
                    <a:pt x="9" y="366"/>
                  </a:lnTo>
                  <a:lnTo>
                    <a:pt x="14" y="373"/>
                  </a:lnTo>
                  <a:lnTo>
                    <a:pt x="12" y="363"/>
                  </a:lnTo>
                  <a:moveTo>
                    <a:pt x="90" y="359"/>
                  </a:moveTo>
                  <a:lnTo>
                    <a:pt x="85" y="359"/>
                  </a:lnTo>
                  <a:lnTo>
                    <a:pt x="73" y="380"/>
                  </a:lnTo>
                  <a:lnTo>
                    <a:pt x="76" y="385"/>
                  </a:lnTo>
                  <a:lnTo>
                    <a:pt x="90" y="359"/>
                  </a:lnTo>
                  <a:moveTo>
                    <a:pt x="92" y="344"/>
                  </a:moveTo>
                  <a:lnTo>
                    <a:pt x="92" y="344"/>
                  </a:lnTo>
                  <a:lnTo>
                    <a:pt x="88" y="352"/>
                  </a:lnTo>
                  <a:lnTo>
                    <a:pt x="88" y="354"/>
                  </a:lnTo>
                  <a:lnTo>
                    <a:pt x="92" y="354"/>
                  </a:lnTo>
                  <a:lnTo>
                    <a:pt x="95" y="349"/>
                  </a:lnTo>
                  <a:lnTo>
                    <a:pt x="97" y="347"/>
                  </a:lnTo>
                  <a:lnTo>
                    <a:pt x="92" y="344"/>
                  </a:lnTo>
                  <a:moveTo>
                    <a:pt x="7" y="337"/>
                  </a:moveTo>
                  <a:lnTo>
                    <a:pt x="7" y="349"/>
                  </a:lnTo>
                  <a:lnTo>
                    <a:pt x="7" y="356"/>
                  </a:lnTo>
                  <a:lnTo>
                    <a:pt x="9" y="359"/>
                  </a:lnTo>
                  <a:lnTo>
                    <a:pt x="12" y="359"/>
                  </a:lnTo>
                  <a:lnTo>
                    <a:pt x="12" y="352"/>
                  </a:lnTo>
                  <a:lnTo>
                    <a:pt x="12" y="344"/>
                  </a:lnTo>
                  <a:lnTo>
                    <a:pt x="12" y="337"/>
                  </a:lnTo>
                  <a:lnTo>
                    <a:pt x="7" y="337"/>
                  </a:lnTo>
                  <a:moveTo>
                    <a:pt x="114" y="304"/>
                  </a:moveTo>
                  <a:lnTo>
                    <a:pt x="95" y="342"/>
                  </a:lnTo>
                  <a:lnTo>
                    <a:pt x="99" y="342"/>
                  </a:lnTo>
                  <a:lnTo>
                    <a:pt x="116" y="307"/>
                  </a:lnTo>
                  <a:lnTo>
                    <a:pt x="114" y="304"/>
                  </a:lnTo>
                  <a:moveTo>
                    <a:pt x="116" y="297"/>
                  </a:moveTo>
                  <a:lnTo>
                    <a:pt x="114" y="302"/>
                  </a:lnTo>
                  <a:lnTo>
                    <a:pt x="118" y="302"/>
                  </a:lnTo>
                  <a:lnTo>
                    <a:pt x="121" y="297"/>
                  </a:lnTo>
                  <a:lnTo>
                    <a:pt x="116" y="297"/>
                  </a:lnTo>
                  <a:moveTo>
                    <a:pt x="5" y="283"/>
                  </a:moveTo>
                  <a:lnTo>
                    <a:pt x="7" y="333"/>
                  </a:lnTo>
                  <a:lnTo>
                    <a:pt x="12" y="335"/>
                  </a:lnTo>
                  <a:lnTo>
                    <a:pt x="7" y="285"/>
                  </a:lnTo>
                  <a:lnTo>
                    <a:pt x="5" y="283"/>
                  </a:lnTo>
                  <a:moveTo>
                    <a:pt x="135" y="259"/>
                  </a:moveTo>
                  <a:lnTo>
                    <a:pt x="118" y="292"/>
                  </a:lnTo>
                  <a:lnTo>
                    <a:pt x="123" y="292"/>
                  </a:lnTo>
                  <a:lnTo>
                    <a:pt x="140" y="261"/>
                  </a:lnTo>
                  <a:lnTo>
                    <a:pt x="135" y="259"/>
                  </a:lnTo>
                  <a:moveTo>
                    <a:pt x="7" y="254"/>
                  </a:moveTo>
                  <a:lnTo>
                    <a:pt x="2" y="254"/>
                  </a:lnTo>
                  <a:lnTo>
                    <a:pt x="5" y="278"/>
                  </a:lnTo>
                  <a:lnTo>
                    <a:pt x="7" y="280"/>
                  </a:lnTo>
                  <a:lnTo>
                    <a:pt x="7" y="254"/>
                  </a:lnTo>
                  <a:moveTo>
                    <a:pt x="0" y="233"/>
                  </a:moveTo>
                  <a:lnTo>
                    <a:pt x="2" y="250"/>
                  </a:lnTo>
                  <a:lnTo>
                    <a:pt x="7" y="250"/>
                  </a:lnTo>
                  <a:lnTo>
                    <a:pt x="5" y="233"/>
                  </a:lnTo>
                  <a:lnTo>
                    <a:pt x="0" y="233"/>
                  </a:lnTo>
                  <a:moveTo>
                    <a:pt x="154" y="233"/>
                  </a:moveTo>
                  <a:lnTo>
                    <a:pt x="149" y="233"/>
                  </a:lnTo>
                  <a:lnTo>
                    <a:pt x="137" y="257"/>
                  </a:lnTo>
                  <a:lnTo>
                    <a:pt x="142" y="257"/>
                  </a:lnTo>
                  <a:lnTo>
                    <a:pt x="154" y="233"/>
                  </a:lnTo>
                  <a:moveTo>
                    <a:pt x="5" y="216"/>
                  </a:moveTo>
                  <a:lnTo>
                    <a:pt x="0" y="216"/>
                  </a:lnTo>
                  <a:lnTo>
                    <a:pt x="0" y="228"/>
                  </a:lnTo>
                  <a:lnTo>
                    <a:pt x="5" y="228"/>
                  </a:lnTo>
                  <a:lnTo>
                    <a:pt x="5" y="216"/>
                  </a:lnTo>
                  <a:moveTo>
                    <a:pt x="168" y="207"/>
                  </a:moveTo>
                  <a:lnTo>
                    <a:pt x="163" y="207"/>
                  </a:lnTo>
                  <a:lnTo>
                    <a:pt x="151" y="228"/>
                  </a:lnTo>
                  <a:lnTo>
                    <a:pt x="156" y="228"/>
                  </a:lnTo>
                  <a:lnTo>
                    <a:pt x="168" y="207"/>
                  </a:lnTo>
                  <a:moveTo>
                    <a:pt x="166" y="202"/>
                  </a:moveTo>
                  <a:lnTo>
                    <a:pt x="166" y="202"/>
                  </a:lnTo>
                  <a:lnTo>
                    <a:pt x="166" y="202"/>
                  </a:lnTo>
                  <a:lnTo>
                    <a:pt x="166" y="202"/>
                  </a:lnTo>
                  <a:moveTo>
                    <a:pt x="2" y="202"/>
                  </a:moveTo>
                  <a:lnTo>
                    <a:pt x="0" y="202"/>
                  </a:lnTo>
                  <a:lnTo>
                    <a:pt x="0" y="204"/>
                  </a:lnTo>
                  <a:lnTo>
                    <a:pt x="0" y="207"/>
                  </a:lnTo>
                  <a:lnTo>
                    <a:pt x="0" y="212"/>
                  </a:lnTo>
                  <a:lnTo>
                    <a:pt x="5" y="212"/>
                  </a:lnTo>
                  <a:lnTo>
                    <a:pt x="5" y="207"/>
                  </a:lnTo>
                  <a:lnTo>
                    <a:pt x="5" y="207"/>
                  </a:lnTo>
                  <a:lnTo>
                    <a:pt x="2" y="202"/>
                  </a:lnTo>
                  <a:moveTo>
                    <a:pt x="218" y="48"/>
                  </a:moveTo>
                  <a:lnTo>
                    <a:pt x="208" y="50"/>
                  </a:lnTo>
                  <a:lnTo>
                    <a:pt x="7" y="200"/>
                  </a:lnTo>
                  <a:lnTo>
                    <a:pt x="7" y="202"/>
                  </a:lnTo>
                  <a:lnTo>
                    <a:pt x="218" y="48"/>
                  </a:lnTo>
                  <a:moveTo>
                    <a:pt x="251" y="45"/>
                  </a:moveTo>
                  <a:lnTo>
                    <a:pt x="246" y="48"/>
                  </a:lnTo>
                  <a:lnTo>
                    <a:pt x="230" y="81"/>
                  </a:lnTo>
                  <a:lnTo>
                    <a:pt x="220" y="98"/>
                  </a:lnTo>
                  <a:lnTo>
                    <a:pt x="168" y="197"/>
                  </a:lnTo>
                  <a:lnTo>
                    <a:pt x="170" y="197"/>
                  </a:lnTo>
                  <a:lnTo>
                    <a:pt x="173" y="197"/>
                  </a:lnTo>
                  <a:lnTo>
                    <a:pt x="232" y="83"/>
                  </a:lnTo>
                  <a:lnTo>
                    <a:pt x="241" y="64"/>
                  </a:lnTo>
                  <a:lnTo>
                    <a:pt x="251" y="45"/>
                  </a:lnTo>
                  <a:moveTo>
                    <a:pt x="263" y="14"/>
                  </a:moveTo>
                  <a:lnTo>
                    <a:pt x="263" y="14"/>
                  </a:lnTo>
                  <a:lnTo>
                    <a:pt x="263" y="14"/>
                  </a:lnTo>
                  <a:moveTo>
                    <a:pt x="275" y="0"/>
                  </a:moveTo>
                  <a:lnTo>
                    <a:pt x="260" y="12"/>
                  </a:lnTo>
                  <a:lnTo>
                    <a:pt x="215" y="45"/>
                  </a:lnTo>
                  <a:lnTo>
                    <a:pt x="222" y="43"/>
                  </a:lnTo>
                  <a:lnTo>
                    <a:pt x="263" y="14"/>
                  </a:lnTo>
                  <a:lnTo>
                    <a:pt x="249" y="43"/>
                  </a:lnTo>
                  <a:lnTo>
                    <a:pt x="253" y="43"/>
                  </a:lnTo>
                  <a:lnTo>
                    <a:pt x="265" y="17"/>
                  </a:lnTo>
                  <a:lnTo>
                    <a:pt x="27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59" name="Freeform 15">
              <a:extLst>
                <a:ext uri="{FF2B5EF4-FFF2-40B4-BE49-F238E27FC236}">
                  <a16:creationId xmlns:a16="http://schemas.microsoft.com/office/drawing/2014/main" id="{C5C1A354-8240-4560-B924-ABFD0F7A255E}"/>
                </a:ext>
              </a:extLst>
            </p:cNvPr>
            <p:cNvSpPr>
              <a:spLocks noEditPoints="1"/>
            </p:cNvSpPr>
            <p:nvPr/>
          </p:nvSpPr>
          <p:spPr bwMode="auto">
            <a:xfrm>
              <a:off x="7291365" y="3075528"/>
              <a:ext cx="1016194" cy="458654"/>
            </a:xfrm>
            <a:custGeom>
              <a:avLst/>
              <a:gdLst>
                <a:gd name="T0" fmla="*/ 235 w 240"/>
                <a:gd name="T1" fmla="*/ 119 h 119"/>
                <a:gd name="T2" fmla="*/ 240 w 240"/>
                <a:gd name="T3" fmla="*/ 114 h 119"/>
                <a:gd name="T4" fmla="*/ 240 w 240"/>
                <a:gd name="T5" fmla="*/ 115 h 119"/>
                <a:gd name="T6" fmla="*/ 202 w 240"/>
                <a:gd name="T7" fmla="*/ 106 h 119"/>
                <a:gd name="T8" fmla="*/ 203 w 240"/>
                <a:gd name="T9" fmla="*/ 105 h 119"/>
                <a:gd name="T10" fmla="*/ 200 w 240"/>
                <a:gd name="T11" fmla="*/ 105 h 119"/>
                <a:gd name="T12" fmla="*/ 184 w 240"/>
                <a:gd name="T13" fmla="*/ 97 h 119"/>
                <a:gd name="T14" fmla="*/ 192 w 240"/>
                <a:gd name="T15" fmla="*/ 102 h 119"/>
                <a:gd name="T16" fmla="*/ 184 w 240"/>
                <a:gd name="T17" fmla="*/ 97 h 119"/>
                <a:gd name="T18" fmla="*/ 177 w 240"/>
                <a:gd name="T19" fmla="*/ 96 h 119"/>
                <a:gd name="T20" fmla="*/ 182 w 240"/>
                <a:gd name="T21" fmla="*/ 96 h 119"/>
                <a:gd name="T22" fmla="*/ 178 w 240"/>
                <a:gd name="T23" fmla="*/ 95 h 119"/>
                <a:gd name="T24" fmla="*/ 175 w 240"/>
                <a:gd name="T25" fmla="*/ 94 h 119"/>
                <a:gd name="T26" fmla="*/ 173 w 240"/>
                <a:gd name="T27" fmla="*/ 95 h 119"/>
                <a:gd name="T28" fmla="*/ 170 w 240"/>
                <a:gd name="T29" fmla="*/ 93 h 119"/>
                <a:gd name="T30" fmla="*/ 170 w 240"/>
                <a:gd name="T31" fmla="*/ 93 h 119"/>
                <a:gd name="T32" fmla="*/ 145 w 240"/>
                <a:gd name="T33" fmla="*/ 84 h 119"/>
                <a:gd name="T34" fmla="*/ 167 w 240"/>
                <a:gd name="T35" fmla="*/ 92 h 119"/>
                <a:gd name="T36" fmla="*/ 139 w 240"/>
                <a:gd name="T37" fmla="*/ 79 h 119"/>
                <a:gd name="T38" fmla="*/ 240 w 240"/>
                <a:gd name="T39" fmla="*/ 112 h 119"/>
                <a:gd name="T40" fmla="*/ 238 w 240"/>
                <a:gd name="T41" fmla="*/ 69 h 119"/>
                <a:gd name="T42" fmla="*/ 238 w 240"/>
                <a:gd name="T43" fmla="*/ 75 h 119"/>
                <a:gd name="T44" fmla="*/ 137 w 240"/>
                <a:gd name="T45" fmla="*/ 80 h 119"/>
                <a:gd name="T46" fmla="*/ 97 w 240"/>
                <a:gd name="T47" fmla="*/ 64 h 119"/>
                <a:gd name="T48" fmla="*/ 90 w 240"/>
                <a:gd name="T49" fmla="*/ 61 h 119"/>
                <a:gd name="T50" fmla="*/ 91 w 240"/>
                <a:gd name="T51" fmla="*/ 60 h 119"/>
                <a:gd name="T52" fmla="*/ 236 w 240"/>
                <a:gd name="T53" fmla="*/ 68 h 119"/>
                <a:gd name="T54" fmla="*/ 6 w 240"/>
                <a:gd name="T55" fmla="*/ 26 h 119"/>
                <a:gd name="T56" fmla="*/ 9 w 240"/>
                <a:gd name="T57" fmla="*/ 29 h 119"/>
                <a:gd name="T58" fmla="*/ 69 w 240"/>
                <a:gd name="T59" fmla="*/ 53 h 119"/>
                <a:gd name="T60" fmla="*/ 52 w 240"/>
                <a:gd name="T61" fmla="*/ 45 h 119"/>
                <a:gd name="T62" fmla="*/ 6 w 240"/>
                <a:gd name="T63" fmla="*/ 26 h 119"/>
                <a:gd name="T64" fmla="*/ 5 w 240"/>
                <a:gd name="T65" fmla="*/ 27 h 119"/>
                <a:gd name="T66" fmla="*/ 235 w 240"/>
                <a:gd name="T67" fmla="*/ 24 h 119"/>
                <a:gd name="T68" fmla="*/ 237 w 240"/>
                <a:gd name="T69" fmla="*/ 50 h 119"/>
                <a:gd name="T70" fmla="*/ 0 w 240"/>
                <a:gd name="T71" fmla="*/ 19 h 119"/>
                <a:gd name="T72" fmla="*/ 3 w 240"/>
                <a:gd name="T73" fmla="*/ 19 h 119"/>
                <a:gd name="T74" fmla="*/ 47 w 240"/>
                <a:gd name="T75" fmla="*/ 15 h 119"/>
                <a:gd name="T76" fmla="*/ 5 w 240"/>
                <a:gd name="T77" fmla="*/ 19 h 119"/>
                <a:gd name="T78" fmla="*/ 9 w 240"/>
                <a:gd name="T79" fmla="*/ 20 h 119"/>
                <a:gd name="T80" fmla="*/ 141 w 240"/>
                <a:gd name="T81" fmla="*/ 9 h 119"/>
                <a:gd name="T82" fmla="*/ 232 w 240"/>
                <a:gd name="T83" fmla="*/ 0 h 119"/>
                <a:gd name="T84" fmla="*/ 179 w 240"/>
                <a:gd name="T85" fmla="*/ 4 h 119"/>
                <a:gd name="T86" fmla="*/ 142 w 240"/>
                <a:gd name="T87" fmla="*/ 9 h 119"/>
                <a:gd name="T88" fmla="*/ 227 w 240"/>
                <a:gd name="T89" fmla="*/ 2 h 119"/>
                <a:gd name="T90" fmla="*/ 233 w 240"/>
                <a:gd name="T91" fmla="*/ 23 h 119"/>
                <a:gd name="T92" fmla="*/ 234 w 240"/>
                <a:gd name="T93" fmla="*/ 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0" h="119">
                  <a:moveTo>
                    <a:pt x="228" y="115"/>
                  </a:moveTo>
                  <a:cubicBezTo>
                    <a:pt x="223" y="115"/>
                    <a:pt x="223" y="115"/>
                    <a:pt x="223" y="115"/>
                  </a:cubicBezTo>
                  <a:cubicBezTo>
                    <a:pt x="235" y="119"/>
                    <a:pt x="235" y="119"/>
                    <a:pt x="235" y="119"/>
                  </a:cubicBezTo>
                  <a:cubicBezTo>
                    <a:pt x="235" y="119"/>
                    <a:pt x="235" y="118"/>
                    <a:pt x="235" y="118"/>
                  </a:cubicBezTo>
                  <a:cubicBezTo>
                    <a:pt x="228" y="115"/>
                    <a:pt x="228" y="115"/>
                    <a:pt x="228" y="115"/>
                  </a:cubicBezTo>
                  <a:moveTo>
                    <a:pt x="240" y="114"/>
                  </a:moveTo>
                  <a:cubicBezTo>
                    <a:pt x="238" y="114"/>
                    <a:pt x="238" y="114"/>
                    <a:pt x="238" y="114"/>
                  </a:cubicBezTo>
                  <a:cubicBezTo>
                    <a:pt x="239" y="115"/>
                    <a:pt x="239" y="115"/>
                    <a:pt x="239" y="115"/>
                  </a:cubicBezTo>
                  <a:cubicBezTo>
                    <a:pt x="239" y="115"/>
                    <a:pt x="240" y="115"/>
                    <a:pt x="240" y="115"/>
                  </a:cubicBezTo>
                  <a:cubicBezTo>
                    <a:pt x="240" y="114"/>
                    <a:pt x="240" y="114"/>
                    <a:pt x="240" y="114"/>
                  </a:cubicBezTo>
                  <a:moveTo>
                    <a:pt x="203" y="105"/>
                  </a:moveTo>
                  <a:cubicBezTo>
                    <a:pt x="202" y="106"/>
                    <a:pt x="202" y="106"/>
                    <a:pt x="202" y="106"/>
                  </a:cubicBezTo>
                  <a:cubicBezTo>
                    <a:pt x="219" y="113"/>
                    <a:pt x="219" y="113"/>
                    <a:pt x="219" y="113"/>
                  </a:cubicBezTo>
                  <a:cubicBezTo>
                    <a:pt x="224" y="113"/>
                    <a:pt x="224" y="113"/>
                    <a:pt x="224" y="113"/>
                  </a:cubicBezTo>
                  <a:cubicBezTo>
                    <a:pt x="203" y="105"/>
                    <a:pt x="203" y="105"/>
                    <a:pt x="203" y="105"/>
                  </a:cubicBezTo>
                  <a:moveTo>
                    <a:pt x="194" y="101"/>
                  </a:moveTo>
                  <a:cubicBezTo>
                    <a:pt x="193" y="103"/>
                    <a:pt x="193" y="103"/>
                    <a:pt x="193" y="103"/>
                  </a:cubicBezTo>
                  <a:cubicBezTo>
                    <a:pt x="200" y="105"/>
                    <a:pt x="200" y="105"/>
                    <a:pt x="200" y="105"/>
                  </a:cubicBezTo>
                  <a:cubicBezTo>
                    <a:pt x="201" y="104"/>
                    <a:pt x="201" y="104"/>
                    <a:pt x="201" y="104"/>
                  </a:cubicBezTo>
                  <a:cubicBezTo>
                    <a:pt x="194" y="101"/>
                    <a:pt x="194" y="101"/>
                    <a:pt x="194" y="101"/>
                  </a:cubicBezTo>
                  <a:moveTo>
                    <a:pt x="184" y="97"/>
                  </a:moveTo>
                  <a:cubicBezTo>
                    <a:pt x="183" y="99"/>
                    <a:pt x="183" y="99"/>
                    <a:pt x="183" y="99"/>
                  </a:cubicBezTo>
                  <a:cubicBezTo>
                    <a:pt x="184" y="99"/>
                    <a:pt x="184" y="99"/>
                    <a:pt x="184" y="99"/>
                  </a:cubicBezTo>
                  <a:cubicBezTo>
                    <a:pt x="192" y="102"/>
                    <a:pt x="192" y="102"/>
                    <a:pt x="192" y="102"/>
                  </a:cubicBezTo>
                  <a:cubicBezTo>
                    <a:pt x="193" y="101"/>
                    <a:pt x="193" y="101"/>
                    <a:pt x="193" y="101"/>
                  </a:cubicBezTo>
                  <a:cubicBezTo>
                    <a:pt x="184" y="97"/>
                    <a:pt x="184" y="97"/>
                    <a:pt x="184" y="97"/>
                  </a:cubicBezTo>
                  <a:cubicBezTo>
                    <a:pt x="184" y="97"/>
                    <a:pt x="184" y="97"/>
                    <a:pt x="184" y="97"/>
                  </a:cubicBezTo>
                  <a:moveTo>
                    <a:pt x="175" y="94"/>
                  </a:moveTo>
                  <a:cubicBezTo>
                    <a:pt x="175" y="96"/>
                    <a:pt x="175" y="96"/>
                    <a:pt x="175" y="96"/>
                  </a:cubicBezTo>
                  <a:cubicBezTo>
                    <a:pt x="177" y="96"/>
                    <a:pt x="177" y="96"/>
                    <a:pt x="177" y="96"/>
                  </a:cubicBezTo>
                  <a:cubicBezTo>
                    <a:pt x="179" y="97"/>
                    <a:pt x="179" y="97"/>
                    <a:pt x="179" y="97"/>
                  </a:cubicBezTo>
                  <a:cubicBezTo>
                    <a:pt x="181" y="98"/>
                    <a:pt x="181" y="98"/>
                    <a:pt x="181" y="98"/>
                  </a:cubicBezTo>
                  <a:cubicBezTo>
                    <a:pt x="182" y="96"/>
                    <a:pt x="182" y="96"/>
                    <a:pt x="182" y="96"/>
                  </a:cubicBezTo>
                  <a:cubicBezTo>
                    <a:pt x="182" y="96"/>
                    <a:pt x="182" y="96"/>
                    <a:pt x="182" y="96"/>
                  </a:cubicBezTo>
                  <a:cubicBezTo>
                    <a:pt x="180" y="96"/>
                    <a:pt x="180" y="96"/>
                    <a:pt x="180" y="96"/>
                  </a:cubicBezTo>
                  <a:cubicBezTo>
                    <a:pt x="178" y="95"/>
                    <a:pt x="178" y="95"/>
                    <a:pt x="178" y="95"/>
                  </a:cubicBezTo>
                  <a:cubicBezTo>
                    <a:pt x="176" y="94"/>
                    <a:pt x="176" y="94"/>
                    <a:pt x="176" y="94"/>
                  </a:cubicBezTo>
                  <a:cubicBezTo>
                    <a:pt x="176" y="94"/>
                    <a:pt x="176" y="94"/>
                    <a:pt x="176" y="94"/>
                  </a:cubicBezTo>
                  <a:cubicBezTo>
                    <a:pt x="176" y="94"/>
                    <a:pt x="175" y="94"/>
                    <a:pt x="175" y="94"/>
                  </a:cubicBezTo>
                  <a:moveTo>
                    <a:pt x="172" y="93"/>
                  </a:moveTo>
                  <a:cubicBezTo>
                    <a:pt x="172" y="94"/>
                    <a:pt x="172" y="94"/>
                    <a:pt x="172" y="94"/>
                  </a:cubicBezTo>
                  <a:cubicBezTo>
                    <a:pt x="173" y="95"/>
                    <a:pt x="173" y="95"/>
                    <a:pt x="173" y="95"/>
                  </a:cubicBezTo>
                  <a:cubicBezTo>
                    <a:pt x="173" y="94"/>
                    <a:pt x="173" y="94"/>
                    <a:pt x="173" y="94"/>
                  </a:cubicBezTo>
                  <a:cubicBezTo>
                    <a:pt x="173" y="94"/>
                    <a:pt x="172" y="94"/>
                    <a:pt x="172" y="93"/>
                  </a:cubicBezTo>
                  <a:moveTo>
                    <a:pt x="170" y="93"/>
                  </a:moveTo>
                  <a:cubicBezTo>
                    <a:pt x="169" y="93"/>
                    <a:pt x="169" y="93"/>
                    <a:pt x="169" y="93"/>
                  </a:cubicBezTo>
                  <a:cubicBezTo>
                    <a:pt x="170" y="94"/>
                    <a:pt x="170" y="94"/>
                    <a:pt x="170" y="94"/>
                  </a:cubicBezTo>
                  <a:cubicBezTo>
                    <a:pt x="170" y="93"/>
                    <a:pt x="170" y="93"/>
                    <a:pt x="170" y="93"/>
                  </a:cubicBezTo>
                  <a:moveTo>
                    <a:pt x="139" y="79"/>
                  </a:moveTo>
                  <a:cubicBezTo>
                    <a:pt x="138" y="81"/>
                    <a:pt x="138" y="81"/>
                    <a:pt x="138" y="81"/>
                  </a:cubicBezTo>
                  <a:cubicBezTo>
                    <a:pt x="145" y="84"/>
                    <a:pt x="145" y="84"/>
                    <a:pt x="145" y="84"/>
                  </a:cubicBezTo>
                  <a:cubicBezTo>
                    <a:pt x="145" y="83"/>
                    <a:pt x="145" y="83"/>
                    <a:pt x="145" y="83"/>
                  </a:cubicBezTo>
                  <a:cubicBezTo>
                    <a:pt x="148" y="85"/>
                    <a:pt x="148" y="85"/>
                    <a:pt x="148" y="85"/>
                  </a:cubicBezTo>
                  <a:cubicBezTo>
                    <a:pt x="167" y="92"/>
                    <a:pt x="167" y="92"/>
                    <a:pt x="167" y="92"/>
                  </a:cubicBezTo>
                  <a:cubicBezTo>
                    <a:pt x="168" y="92"/>
                    <a:pt x="168" y="92"/>
                    <a:pt x="168" y="92"/>
                  </a:cubicBezTo>
                  <a:cubicBezTo>
                    <a:pt x="168" y="91"/>
                    <a:pt x="167" y="91"/>
                    <a:pt x="167" y="90"/>
                  </a:cubicBezTo>
                  <a:cubicBezTo>
                    <a:pt x="139" y="79"/>
                    <a:pt x="139" y="79"/>
                    <a:pt x="139" y="79"/>
                  </a:cubicBezTo>
                  <a:moveTo>
                    <a:pt x="236" y="77"/>
                  </a:moveTo>
                  <a:cubicBezTo>
                    <a:pt x="238" y="112"/>
                    <a:pt x="238" y="112"/>
                    <a:pt x="238" y="112"/>
                  </a:cubicBezTo>
                  <a:cubicBezTo>
                    <a:pt x="240" y="112"/>
                    <a:pt x="240" y="112"/>
                    <a:pt x="240" y="112"/>
                  </a:cubicBezTo>
                  <a:cubicBezTo>
                    <a:pt x="238" y="77"/>
                    <a:pt x="238" y="77"/>
                    <a:pt x="238" y="77"/>
                  </a:cubicBezTo>
                  <a:cubicBezTo>
                    <a:pt x="236" y="77"/>
                    <a:pt x="236" y="77"/>
                    <a:pt x="236" y="77"/>
                  </a:cubicBezTo>
                  <a:moveTo>
                    <a:pt x="238" y="69"/>
                  </a:moveTo>
                  <a:cubicBezTo>
                    <a:pt x="236" y="70"/>
                    <a:pt x="236" y="70"/>
                    <a:pt x="236" y="70"/>
                  </a:cubicBezTo>
                  <a:cubicBezTo>
                    <a:pt x="236" y="75"/>
                    <a:pt x="236" y="75"/>
                    <a:pt x="236" y="75"/>
                  </a:cubicBezTo>
                  <a:cubicBezTo>
                    <a:pt x="238" y="75"/>
                    <a:pt x="238" y="75"/>
                    <a:pt x="238" y="75"/>
                  </a:cubicBezTo>
                  <a:cubicBezTo>
                    <a:pt x="238" y="69"/>
                    <a:pt x="238" y="69"/>
                    <a:pt x="238" y="69"/>
                  </a:cubicBezTo>
                  <a:moveTo>
                    <a:pt x="97" y="64"/>
                  </a:moveTo>
                  <a:cubicBezTo>
                    <a:pt x="137" y="80"/>
                    <a:pt x="137" y="80"/>
                    <a:pt x="137" y="80"/>
                  </a:cubicBezTo>
                  <a:cubicBezTo>
                    <a:pt x="137" y="78"/>
                    <a:pt x="137" y="78"/>
                    <a:pt x="137" y="78"/>
                  </a:cubicBezTo>
                  <a:cubicBezTo>
                    <a:pt x="103" y="65"/>
                    <a:pt x="103" y="65"/>
                    <a:pt x="103" y="65"/>
                  </a:cubicBezTo>
                  <a:cubicBezTo>
                    <a:pt x="97" y="64"/>
                    <a:pt x="97" y="64"/>
                    <a:pt x="97" y="64"/>
                  </a:cubicBezTo>
                  <a:moveTo>
                    <a:pt x="91" y="60"/>
                  </a:moveTo>
                  <a:cubicBezTo>
                    <a:pt x="90" y="60"/>
                    <a:pt x="90" y="60"/>
                    <a:pt x="90" y="60"/>
                  </a:cubicBezTo>
                  <a:cubicBezTo>
                    <a:pt x="90" y="61"/>
                    <a:pt x="90" y="61"/>
                    <a:pt x="90" y="61"/>
                  </a:cubicBezTo>
                  <a:cubicBezTo>
                    <a:pt x="91" y="62"/>
                    <a:pt x="91" y="62"/>
                    <a:pt x="91" y="62"/>
                  </a:cubicBezTo>
                  <a:cubicBezTo>
                    <a:pt x="98" y="63"/>
                    <a:pt x="98" y="63"/>
                    <a:pt x="98" y="63"/>
                  </a:cubicBezTo>
                  <a:cubicBezTo>
                    <a:pt x="91" y="60"/>
                    <a:pt x="91" y="60"/>
                    <a:pt x="91" y="60"/>
                  </a:cubicBezTo>
                  <a:moveTo>
                    <a:pt x="237" y="52"/>
                  </a:moveTo>
                  <a:cubicBezTo>
                    <a:pt x="235" y="52"/>
                    <a:pt x="235" y="52"/>
                    <a:pt x="235" y="52"/>
                  </a:cubicBezTo>
                  <a:cubicBezTo>
                    <a:pt x="236" y="68"/>
                    <a:pt x="236" y="68"/>
                    <a:pt x="236" y="68"/>
                  </a:cubicBezTo>
                  <a:cubicBezTo>
                    <a:pt x="237" y="66"/>
                    <a:pt x="237" y="66"/>
                    <a:pt x="237" y="66"/>
                  </a:cubicBezTo>
                  <a:cubicBezTo>
                    <a:pt x="237" y="52"/>
                    <a:pt x="237" y="52"/>
                    <a:pt x="237" y="52"/>
                  </a:cubicBezTo>
                  <a:moveTo>
                    <a:pt x="6" y="26"/>
                  </a:moveTo>
                  <a:cubicBezTo>
                    <a:pt x="7" y="28"/>
                    <a:pt x="7" y="28"/>
                    <a:pt x="7" y="28"/>
                  </a:cubicBezTo>
                  <a:cubicBezTo>
                    <a:pt x="7" y="28"/>
                    <a:pt x="7" y="28"/>
                    <a:pt x="7" y="28"/>
                  </a:cubicBezTo>
                  <a:cubicBezTo>
                    <a:pt x="9" y="29"/>
                    <a:pt x="9" y="29"/>
                    <a:pt x="9" y="29"/>
                  </a:cubicBezTo>
                  <a:cubicBezTo>
                    <a:pt x="53" y="47"/>
                    <a:pt x="53" y="47"/>
                    <a:pt x="53" y="47"/>
                  </a:cubicBezTo>
                  <a:cubicBezTo>
                    <a:pt x="55" y="48"/>
                    <a:pt x="55" y="48"/>
                    <a:pt x="55" y="48"/>
                  </a:cubicBezTo>
                  <a:cubicBezTo>
                    <a:pt x="69" y="53"/>
                    <a:pt x="69" y="53"/>
                    <a:pt x="69" y="53"/>
                  </a:cubicBezTo>
                  <a:cubicBezTo>
                    <a:pt x="69" y="53"/>
                    <a:pt x="70" y="52"/>
                    <a:pt x="70" y="52"/>
                  </a:cubicBezTo>
                  <a:cubicBezTo>
                    <a:pt x="54" y="45"/>
                    <a:pt x="54" y="45"/>
                    <a:pt x="54" y="45"/>
                  </a:cubicBezTo>
                  <a:cubicBezTo>
                    <a:pt x="52" y="45"/>
                    <a:pt x="52" y="45"/>
                    <a:pt x="52" y="45"/>
                  </a:cubicBezTo>
                  <a:cubicBezTo>
                    <a:pt x="9" y="27"/>
                    <a:pt x="9" y="27"/>
                    <a:pt x="9" y="27"/>
                  </a:cubicBezTo>
                  <a:cubicBezTo>
                    <a:pt x="7" y="26"/>
                    <a:pt x="7" y="26"/>
                    <a:pt x="7" y="26"/>
                  </a:cubicBezTo>
                  <a:cubicBezTo>
                    <a:pt x="6" y="26"/>
                    <a:pt x="6" y="26"/>
                    <a:pt x="6" y="26"/>
                  </a:cubicBezTo>
                  <a:moveTo>
                    <a:pt x="0" y="24"/>
                  </a:moveTo>
                  <a:cubicBezTo>
                    <a:pt x="0" y="24"/>
                    <a:pt x="0" y="25"/>
                    <a:pt x="0" y="25"/>
                  </a:cubicBezTo>
                  <a:cubicBezTo>
                    <a:pt x="5" y="27"/>
                    <a:pt x="5" y="27"/>
                    <a:pt x="5" y="27"/>
                  </a:cubicBezTo>
                  <a:cubicBezTo>
                    <a:pt x="4" y="25"/>
                    <a:pt x="4" y="25"/>
                    <a:pt x="4" y="25"/>
                  </a:cubicBezTo>
                  <a:cubicBezTo>
                    <a:pt x="0" y="24"/>
                    <a:pt x="0" y="24"/>
                    <a:pt x="0" y="24"/>
                  </a:cubicBezTo>
                  <a:moveTo>
                    <a:pt x="235" y="24"/>
                  </a:moveTo>
                  <a:cubicBezTo>
                    <a:pt x="233" y="27"/>
                    <a:pt x="233" y="27"/>
                    <a:pt x="233" y="27"/>
                  </a:cubicBezTo>
                  <a:cubicBezTo>
                    <a:pt x="235" y="50"/>
                    <a:pt x="235" y="50"/>
                    <a:pt x="235" y="50"/>
                  </a:cubicBezTo>
                  <a:cubicBezTo>
                    <a:pt x="237" y="50"/>
                    <a:pt x="237" y="50"/>
                    <a:pt x="237" y="50"/>
                  </a:cubicBezTo>
                  <a:cubicBezTo>
                    <a:pt x="235" y="24"/>
                    <a:pt x="235" y="24"/>
                    <a:pt x="235" y="24"/>
                  </a:cubicBezTo>
                  <a:moveTo>
                    <a:pt x="3" y="19"/>
                  </a:moveTo>
                  <a:cubicBezTo>
                    <a:pt x="0" y="19"/>
                    <a:pt x="0" y="19"/>
                    <a:pt x="0" y="19"/>
                  </a:cubicBezTo>
                  <a:cubicBezTo>
                    <a:pt x="0" y="20"/>
                    <a:pt x="0" y="20"/>
                    <a:pt x="0" y="21"/>
                  </a:cubicBezTo>
                  <a:cubicBezTo>
                    <a:pt x="3" y="21"/>
                    <a:pt x="3" y="21"/>
                    <a:pt x="3" y="21"/>
                  </a:cubicBezTo>
                  <a:cubicBezTo>
                    <a:pt x="3" y="19"/>
                    <a:pt x="3" y="19"/>
                    <a:pt x="3" y="19"/>
                  </a:cubicBezTo>
                  <a:moveTo>
                    <a:pt x="141" y="7"/>
                  </a:moveTo>
                  <a:cubicBezTo>
                    <a:pt x="48" y="15"/>
                    <a:pt x="48" y="15"/>
                    <a:pt x="48" y="15"/>
                  </a:cubicBezTo>
                  <a:cubicBezTo>
                    <a:pt x="47" y="15"/>
                    <a:pt x="47" y="15"/>
                    <a:pt x="47" y="15"/>
                  </a:cubicBezTo>
                  <a:cubicBezTo>
                    <a:pt x="9" y="18"/>
                    <a:pt x="9" y="18"/>
                    <a:pt x="9" y="18"/>
                  </a:cubicBezTo>
                  <a:cubicBezTo>
                    <a:pt x="7" y="18"/>
                    <a:pt x="7" y="18"/>
                    <a:pt x="7" y="18"/>
                  </a:cubicBezTo>
                  <a:cubicBezTo>
                    <a:pt x="5" y="19"/>
                    <a:pt x="5" y="19"/>
                    <a:pt x="5" y="19"/>
                  </a:cubicBezTo>
                  <a:cubicBezTo>
                    <a:pt x="5" y="20"/>
                    <a:pt x="5" y="20"/>
                    <a:pt x="5" y="20"/>
                  </a:cubicBezTo>
                  <a:cubicBezTo>
                    <a:pt x="7" y="20"/>
                    <a:pt x="7" y="20"/>
                    <a:pt x="7" y="20"/>
                  </a:cubicBezTo>
                  <a:cubicBezTo>
                    <a:pt x="9" y="20"/>
                    <a:pt x="9" y="20"/>
                    <a:pt x="9" y="20"/>
                  </a:cubicBezTo>
                  <a:cubicBezTo>
                    <a:pt x="47" y="17"/>
                    <a:pt x="47" y="17"/>
                    <a:pt x="47" y="17"/>
                  </a:cubicBezTo>
                  <a:cubicBezTo>
                    <a:pt x="49" y="17"/>
                    <a:pt x="49" y="17"/>
                    <a:pt x="49" y="17"/>
                  </a:cubicBezTo>
                  <a:cubicBezTo>
                    <a:pt x="141" y="9"/>
                    <a:pt x="141" y="9"/>
                    <a:pt x="141" y="9"/>
                  </a:cubicBezTo>
                  <a:cubicBezTo>
                    <a:pt x="141" y="7"/>
                    <a:pt x="141" y="7"/>
                    <a:pt x="141" y="7"/>
                  </a:cubicBezTo>
                  <a:moveTo>
                    <a:pt x="232" y="0"/>
                  </a:moveTo>
                  <a:cubicBezTo>
                    <a:pt x="232" y="0"/>
                    <a:pt x="232" y="0"/>
                    <a:pt x="232" y="0"/>
                  </a:cubicBezTo>
                  <a:cubicBezTo>
                    <a:pt x="230" y="0"/>
                    <a:pt x="230" y="0"/>
                    <a:pt x="230" y="0"/>
                  </a:cubicBezTo>
                  <a:cubicBezTo>
                    <a:pt x="228" y="0"/>
                    <a:pt x="228" y="0"/>
                    <a:pt x="228" y="0"/>
                  </a:cubicBezTo>
                  <a:cubicBezTo>
                    <a:pt x="179" y="4"/>
                    <a:pt x="179" y="4"/>
                    <a:pt x="179" y="4"/>
                  </a:cubicBezTo>
                  <a:cubicBezTo>
                    <a:pt x="177" y="4"/>
                    <a:pt x="177" y="4"/>
                    <a:pt x="177" y="4"/>
                  </a:cubicBezTo>
                  <a:cubicBezTo>
                    <a:pt x="143" y="7"/>
                    <a:pt x="143" y="7"/>
                    <a:pt x="143" y="7"/>
                  </a:cubicBezTo>
                  <a:cubicBezTo>
                    <a:pt x="142" y="9"/>
                    <a:pt x="142" y="9"/>
                    <a:pt x="142" y="9"/>
                  </a:cubicBezTo>
                  <a:cubicBezTo>
                    <a:pt x="177" y="6"/>
                    <a:pt x="177" y="6"/>
                    <a:pt x="177" y="6"/>
                  </a:cubicBezTo>
                  <a:cubicBezTo>
                    <a:pt x="179" y="6"/>
                    <a:pt x="179" y="6"/>
                    <a:pt x="179" y="6"/>
                  </a:cubicBezTo>
                  <a:cubicBezTo>
                    <a:pt x="227" y="2"/>
                    <a:pt x="227" y="2"/>
                    <a:pt x="227" y="2"/>
                  </a:cubicBezTo>
                  <a:cubicBezTo>
                    <a:pt x="229" y="2"/>
                    <a:pt x="229" y="2"/>
                    <a:pt x="229" y="2"/>
                  </a:cubicBezTo>
                  <a:cubicBezTo>
                    <a:pt x="232" y="2"/>
                    <a:pt x="232" y="2"/>
                    <a:pt x="232" y="2"/>
                  </a:cubicBezTo>
                  <a:cubicBezTo>
                    <a:pt x="233" y="23"/>
                    <a:pt x="233" y="23"/>
                    <a:pt x="233" y="23"/>
                  </a:cubicBezTo>
                  <a:cubicBezTo>
                    <a:pt x="235" y="20"/>
                    <a:pt x="235" y="20"/>
                    <a:pt x="235" y="20"/>
                  </a:cubicBezTo>
                  <a:cubicBezTo>
                    <a:pt x="234" y="2"/>
                    <a:pt x="234" y="2"/>
                    <a:pt x="234" y="2"/>
                  </a:cubicBezTo>
                  <a:cubicBezTo>
                    <a:pt x="234" y="2"/>
                    <a:pt x="234" y="2"/>
                    <a:pt x="234" y="2"/>
                  </a:cubicBezTo>
                  <a:cubicBezTo>
                    <a:pt x="232" y="0"/>
                    <a:pt x="232" y="0"/>
                    <a:pt x="23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60" name="Freeform 16">
              <a:extLst>
                <a:ext uri="{FF2B5EF4-FFF2-40B4-BE49-F238E27FC236}">
                  <a16:creationId xmlns:a16="http://schemas.microsoft.com/office/drawing/2014/main" id="{85A19973-9987-41DC-A76A-461D59DCC571}"/>
                </a:ext>
              </a:extLst>
            </p:cNvPr>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close/>
                  <a:moveTo>
                    <a:pt x="95" y="389"/>
                  </a:moveTo>
                  <a:lnTo>
                    <a:pt x="90" y="389"/>
                  </a:lnTo>
                  <a:lnTo>
                    <a:pt x="88" y="394"/>
                  </a:lnTo>
                  <a:lnTo>
                    <a:pt x="95" y="392"/>
                  </a:lnTo>
                  <a:lnTo>
                    <a:pt x="95" y="389"/>
                  </a:lnTo>
                  <a:close/>
                  <a:moveTo>
                    <a:pt x="99" y="389"/>
                  </a:moveTo>
                  <a:lnTo>
                    <a:pt x="99" y="389"/>
                  </a:lnTo>
                  <a:lnTo>
                    <a:pt x="99" y="392"/>
                  </a:lnTo>
                  <a:lnTo>
                    <a:pt x="99" y="389"/>
                  </a:lnTo>
                  <a:close/>
                  <a:moveTo>
                    <a:pt x="149" y="387"/>
                  </a:moveTo>
                  <a:lnTo>
                    <a:pt x="104" y="389"/>
                  </a:lnTo>
                  <a:lnTo>
                    <a:pt x="104" y="392"/>
                  </a:lnTo>
                  <a:lnTo>
                    <a:pt x="102" y="392"/>
                  </a:lnTo>
                  <a:lnTo>
                    <a:pt x="147" y="392"/>
                  </a:lnTo>
                  <a:lnTo>
                    <a:pt x="149" y="387"/>
                  </a:lnTo>
                  <a:close/>
                  <a:moveTo>
                    <a:pt x="244" y="387"/>
                  </a:moveTo>
                  <a:lnTo>
                    <a:pt x="242" y="389"/>
                  </a:lnTo>
                  <a:lnTo>
                    <a:pt x="246" y="389"/>
                  </a:lnTo>
                  <a:lnTo>
                    <a:pt x="244" y="387"/>
                  </a:lnTo>
                  <a:close/>
                  <a:moveTo>
                    <a:pt x="239" y="385"/>
                  </a:moveTo>
                  <a:lnTo>
                    <a:pt x="154" y="387"/>
                  </a:lnTo>
                  <a:lnTo>
                    <a:pt x="152" y="392"/>
                  </a:lnTo>
                  <a:lnTo>
                    <a:pt x="237" y="389"/>
                  </a:lnTo>
                  <a:lnTo>
                    <a:pt x="239" y="385"/>
                  </a:lnTo>
                  <a:close/>
                  <a:moveTo>
                    <a:pt x="296" y="385"/>
                  </a:moveTo>
                  <a:lnTo>
                    <a:pt x="249" y="385"/>
                  </a:lnTo>
                  <a:lnTo>
                    <a:pt x="251" y="389"/>
                  </a:lnTo>
                  <a:lnTo>
                    <a:pt x="301" y="389"/>
                  </a:lnTo>
                  <a:lnTo>
                    <a:pt x="301" y="387"/>
                  </a:lnTo>
                  <a:lnTo>
                    <a:pt x="296" y="385"/>
                  </a:lnTo>
                  <a:close/>
                  <a:moveTo>
                    <a:pt x="341" y="382"/>
                  </a:moveTo>
                  <a:lnTo>
                    <a:pt x="305" y="385"/>
                  </a:lnTo>
                  <a:lnTo>
                    <a:pt x="315" y="389"/>
                  </a:lnTo>
                  <a:lnTo>
                    <a:pt x="339" y="387"/>
                  </a:lnTo>
                  <a:lnTo>
                    <a:pt x="341" y="382"/>
                  </a:lnTo>
                  <a:close/>
                  <a:moveTo>
                    <a:pt x="372" y="382"/>
                  </a:moveTo>
                  <a:lnTo>
                    <a:pt x="369" y="382"/>
                  </a:lnTo>
                  <a:lnTo>
                    <a:pt x="346" y="382"/>
                  </a:lnTo>
                  <a:lnTo>
                    <a:pt x="343" y="387"/>
                  </a:lnTo>
                  <a:lnTo>
                    <a:pt x="372" y="387"/>
                  </a:lnTo>
                  <a:lnTo>
                    <a:pt x="372" y="387"/>
                  </a:lnTo>
                  <a:lnTo>
                    <a:pt x="372" y="382"/>
                  </a:lnTo>
                  <a:close/>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close/>
                  <a:moveTo>
                    <a:pt x="28" y="370"/>
                  </a:moveTo>
                  <a:lnTo>
                    <a:pt x="10" y="387"/>
                  </a:lnTo>
                  <a:lnTo>
                    <a:pt x="0" y="394"/>
                  </a:lnTo>
                  <a:lnTo>
                    <a:pt x="12" y="394"/>
                  </a:lnTo>
                  <a:lnTo>
                    <a:pt x="62" y="394"/>
                  </a:lnTo>
                  <a:lnTo>
                    <a:pt x="57" y="389"/>
                  </a:lnTo>
                  <a:lnTo>
                    <a:pt x="12" y="389"/>
                  </a:lnTo>
                  <a:lnTo>
                    <a:pt x="31" y="373"/>
                  </a:lnTo>
                  <a:lnTo>
                    <a:pt x="28" y="370"/>
                  </a:lnTo>
                  <a:close/>
                  <a:moveTo>
                    <a:pt x="62" y="344"/>
                  </a:moveTo>
                  <a:lnTo>
                    <a:pt x="55" y="347"/>
                  </a:lnTo>
                  <a:lnTo>
                    <a:pt x="31" y="368"/>
                  </a:lnTo>
                  <a:lnTo>
                    <a:pt x="33" y="370"/>
                  </a:lnTo>
                  <a:lnTo>
                    <a:pt x="62" y="344"/>
                  </a:lnTo>
                  <a:close/>
                  <a:moveTo>
                    <a:pt x="73" y="328"/>
                  </a:moveTo>
                  <a:lnTo>
                    <a:pt x="59" y="340"/>
                  </a:lnTo>
                  <a:lnTo>
                    <a:pt x="66" y="340"/>
                  </a:lnTo>
                  <a:lnTo>
                    <a:pt x="73" y="332"/>
                  </a:lnTo>
                  <a:lnTo>
                    <a:pt x="73" y="328"/>
                  </a:lnTo>
                  <a:close/>
                  <a:moveTo>
                    <a:pt x="81" y="321"/>
                  </a:moveTo>
                  <a:lnTo>
                    <a:pt x="76" y="325"/>
                  </a:lnTo>
                  <a:lnTo>
                    <a:pt x="78" y="330"/>
                  </a:lnTo>
                  <a:lnTo>
                    <a:pt x="85" y="323"/>
                  </a:lnTo>
                  <a:lnTo>
                    <a:pt x="81" y="321"/>
                  </a:lnTo>
                  <a:close/>
                  <a:moveTo>
                    <a:pt x="88" y="313"/>
                  </a:moveTo>
                  <a:lnTo>
                    <a:pt x="85" y="318"/>
                  </a:lnTo>
                  <a:lnTo>
                    <a:pt x="90" y="318"/>
                  </a:lnTo>
                  <a:lnTo>
                    <a:pt x="88" y="313"/>
                  </a:lnTo>
                  <a:close/>
                  <a:moveTo>
                    <a:pt x="102" y="302"/>
                  </a:moveTo>
                  <a:lnTo>
                    <a:pt x="92" y="311"/>
                  </a:lnTo>
                  <a:lnTo>
                    <a:pt x="92" y="316"/>
                  </a:lnTo>
                  <a:lnTo>
                    <a:pt x="99" y="309"/>
                  </a:lnTo>
                  <a:lnTo>
                    <a:pt x="102" y="302"/>
                  </a:lnTo>
                  <a:close/>
                  <a:moveTo>
                    <a:pt x="114" y="292"/>
                  </a:moveTo>
                  <a:lnTo>
                    <a:pt x="107" y="297"/>
                  </a:lnTo>
                  <a:lnTo>
                    <a:pt x="107" y="304"/>
                  </a:lnTo>
                  <a:lnTo>
                    <a:pt x="118" y="292"/>
                  </a:lnTo>
                  <a:lnTo>
                    <a:pt x="114" y="292"/>
                  </a:lnTo>
                  <a:close/>
                  <a:moveTo>
                    <a:pt x="185" y="228"/>
                  </a:moveTo>
                  <a:lnTo>
                    <a:pt x="118" y="287"/>
                  </a:lnTo>
                  <a:lnTo>
                    <a:pt x="123" y="287"/>
                  </a:lnTo>
                  <a:lnTo>
                    <a:pt x="182" y="235"/>
                  </a:lnTo>
                  <a:lnTo>
                    <a:pt x="185" y="228"/>
                  </a:lnTo>
                  <a:close/>
                  <a:moveTo>
                    <a:pt x="192" y="219"/>
                  </a:moveTo>
                  <a:lnTo>
                    <a:pt x="189" y="223"/>
                  </a:lnTo>
                  <a:lnTo>
                    <a:pt x="187" y="230"/>
                  </a:lnTo>
                  <a:lnTo>
                    <a:pt x="194" y="223"/>
                  </a:lnTo>
                  <a:lnTo>
                    <a:pt x="192" y="219"/>
                  </a:lnTo>
                  <a:close/>
                  <a:moveTo>
                    <a:pt x="419" y="164"/>
                  </a:moveTo>
                  <a:lnTo>
                    <a:pt x="412" y="204"/>
                  </a:lnTo>
                  <a:lnTo>
                    <a:pt x="395" y="378"/>
                  </a:lnTo>
                  <a:lnTo>
                    <a:pt x="400" y="382"/>
                  </a:lnTo>
                  <a:lnTo>
                    <a:pt x="419" y="164"/>
                  </a:lnTo>
                  <a:close/>
                  <a:moveTo>
                    <a:pt x="417" y="147"/>
                  </a:moveTo>
                  <a:lnTo>
                    <a:pt x="414" y="164"/>
                  </a:lnTo>
                  <a:lnTo>
                    <a:pt x="417" y="150"/>
                  </a:lnTo>
                  <a:lnTo>
                    <a:pt x="417" y="147"/>
                  </a:lnTo>
                  <a:close/>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close/>
                  <a:moveTo>
                    <a:pt x="327" y="102"/>
                  </a:moveTo>
                  <a:lnTo>
                    <a:pt x="305" y="116"/>
                  </a:lnTo>
                  <a:lnTo>
                    <a:pt x="286" y="135"/>
                  </a:lnTo>
                  <a:lnTo>
                    <a:pt x="286" y="140"/>
                  </a:lnTo>
                  <a:lnTo>
                    <a:pt x="327" y="102"/>
                  </a:lnTo>
                  <a:close/>
                  <a:moveTo>
                    <a:pt x="329" y="97"/>
                  </a:moveTo>
                  <a:lnTo>
                    <a:pt x="327" y="97"/>
                  </a:lnTo>
                  <a:lnTo>
                    <a:pt x="324" y="100"/>
                  </a:lnTo>
                  <a:lnTo>
                    <a:pt x="329" y="97"/>
                  </a:lnTo>
                  <a:close/>
                  <a:moveTo>
                    <a:pt x="348" y="76"/>
                  </a:moveTo>
                  <a:lnTo>
                    <a:pt x="331" y="93"/>
                  </a:lnTo>
                  <a:lnTo>
                    <a:pt x="339" y="93"/>
                  </a:lnTo>
                  <a:lnTo>
                    <a:pt x="353" y="81"/>
                  </a:lnTo>
                  <a:lnTo>
                    <a:pt x="348" y="76"/>
                  </a:lnTo>
                  <a:close/>
                  <a:moveTo>
                    <a:pt x="391" y="38"/>
                  </a:moveTo>
                  <a:lnTo>
                    <a:pt x="353" y="74"/>
                  </a:lnTo>
                  <a:lnTo>
                    <a:pt x="355" y="78"/>
                  </a:lnTo>
                  <a:lnTo>
                    <a:pt x="388" y="48"/>
                  </a:lnTo>
                  <a:lnTo>
                    <a:pt x="391" y="38"/>
                  </a:lnTo>
                  <a:close/>
                  <a:moveTo>
                    <a:pt x="428" y="12"/>
                  </a:moveTo>
                  <a:lnTo>
                    <a:pt x="428" y="12"/>
                  </a:lnTo>
                  <a:lnTo>
                    <a:pt x="428" y="12"/>
                  </a:lnTo>
                  <a:close/>
                  <a:moveTo>
                    <a:pt x="433" y="0"/>
                  </a:moveTo>
                  <a:lnTo>
                    <a:pt x="424" y="7"/>
                  </a:lnTo>
                  <a:lnTo>
                    <a:pt x="400" y="31"/>
                  </a:lnTo>
                  <a:lnTo>
                    <a:pt x="395" y="40"/>
                  </a:lnTo>
                  <a:lnTo>
                    <a:pt x="428" y="12"/>
                  </a:lnTo>
                  <a:lnTo>
                    <a:pt x="417" y="143"/>
                  </a:lnTo>
                  <a:lnTo>
                    <a:pt x="419" y="143"/>
                  </a:lnTo>
                  <a:lnTo>
                    <a:pt x="421" y="121"/>
                  </a:lnTo>
                  <a:lnTo>
                    <a:pt x="433" y="12"/>
                  </a:lnTo>
                  <a:lnTo>
                    <a:pt x="43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61" name="Freeform 17">
              <a:extLst>
                <a:ext uri="{FF2B5EF4-FFF2-40B4-BE49-F238E27FC236}">
                  <a16:creationId xmlns:a16="http://schemas.microsoft.com/office/drawing/2014/main" id="{6950E0B1-E964-4543-813F-FFBF8F7C7FB0}"/>
                </a:ext>
              </a:extLst>
            </p:cNvPr>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moveTo>
                    <a:pt x="95" y="389"/>
                  </a:moveTo>
                  <a:lnTo>
                    <a:pt x="90" y="389"/>
                  </a:lnTo>
                  <a:lnTo>
                    <a:pt x="88" y="394"/>
                  </a:lnTo>
                  <a:lnTo>
                    <a:pt x="95" y="392"/>
                  </a:lnTo>
                  <a:lnTo>
                    <a:pt x="95" y="389"/>
                  </a:lnTo>
                  <a:moveTo>
                    <a:pt x="99" y="389"/>
                  </a:moveTo>
                  <a:lnTo>
                    <a:pt x="99" y="389"/>
                  </a:lnTo>
                  <a:lnTo>
                    <a:pt x="99" y="392"/>
                  </a:lnTo>
                  <a:lnTo>
                    <a:pt x="99" y="389"/>
                  </a:lnTo>
                  <a:moveTo>
                    <a:pt x="149" y="387"/>
                  </a:moveTo>
                  <a:lnTo>
                    <a:pt x="104" y="389"/>
                  </a:lnTo>
                  <a:lnTo>
                    <a:pt x="104" y="392"/>
                  </a:lnTo>
                  <a:lnTo>
                    <a:pt x="102" y="392"/>
                  </a:lnTo>
                  <a:lnTo>
                    <a:pt x="147" y="392"/>
                  </a:lnTo>
                  <a:lnTo>
                    <a:pt x="149" y="387"/>
                  </a:lnTo>
                  <a:moveTo>
                    <a:pt x="244" y="387"/>
                  </a:moveTo>
                  <a:lnTo>
                    <a:pt x="242" y="389"/>
                  </a:lnTo>
                  <a:lnTo>
                    <a:pt x="246" y="389"/>
                  </a:lnTo>
                  <a:lnTo>
                    <a:pt x="244" y="387"/>
                  </a:lnTo>
                  <a:moveTo>
                    <a:pt x="239" y="385"/>
                  </a:moveTo>
                  <a:lnTo>
                    <a:pt x="154" y="387"/>
                  </a:lnTo>
                  <a:lnTo>
                    <a:pt x="152" y="392"/>
                  </a:lnTo>
                  <a:lnTo>
                    <a:pt x="237" y="389"/>
                  </a:lnTo>
                  <a:lnTo>
                    <a:pt x="239" y="385"/>
                  </a:lnTo>
                  <a:moveTo>
                    <a:pt x="296" y="385"/>
                  </a:moveTo>
                  <a:lnTo>
                    <a:pt x="249" y="385"/>
                  </a:lnTo>
                  <a:lnTo>
                    <a:pt x="251" y="389"/>
                  </a:lnTo>
                  <a:lnTo>
                    <a:pt x="301" y="389"/>
                  </a:lnTo>
                  <a:lnTo>
                    <a:pt x="301" y="387"/>
                  </a:lnTo>
                  <a:lnTo>
                    <a:pt x="296" y="385"/>
                  </a:lnTo>
                  <a:moveTo>
                    <a:pt x="341" y="382"/>
                  </a:moveTo>
                  <a:lnTo>
                    <a:pt x="305" y="385"/>
                  </a:lnTo>
                  <a:lnTo>
                    <a:pt x="315" y="389"/>
                  </a:lnTo>
                  <a:lnTo>
                    <a:pt x="339" y="387"/>
                  </a:lnTo>
                  <a:lnTo>
                    <a:pt x="341" y="382"/>
                  </a:lnTo>
                  <a:moveTo>
                    <a:pt x="372" y="382"/>
                  </a:moveTo>
                  <a:lnTo>
                    <a:pt x="369" y="382"/>
                  </a:lnTo>
                  <a:lnTo>
                    <a:pt x="346" y="382"/>
                  </a:lnTo>
                  <a:lnTo>
                    <a:pt x="343" y="387"/>
                  </a:lnTo>
                  <a:lnTo>
                    <a:pt x="372" y="387"/>
                  </a:lnTo>
                  <a:lnTo>
                    <a:pt x="372" y="387"/>
                  </a:lnTo>
                  <a:lnTo>
                    <a:pt x="372" y="382"/>
                  </a:lnTo>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moveTo>
                    <a:pt x="28" y="370"/>
                  </a:moveTo>
                  <a:lnTo>
                    <a:pt x="10" y="387"/>
                  </a:lnTo>
                  <a:lnTo>
                    <a:pt x="0" y="394"/>
                  </a:lnTo>
                  <a:lnTo>
                    <a:pt x="12" y="394"/>
                  </a:lnTo>
                  <a:lnTo>
                    <a:pt x="62" y="394"/>
                  </a:lnTo>
                  <a:lnTo>
                    <a:pt x="57" y="389"/>
                  </a:lnTo>
                  <a:lnTo>
                    <a:pt x="12" y="389"/>
                  </a:lnTo>
                  <a:lnTo>
                    <a:pt x="31" y="373"/>
                  </a:lnTo>
                  <a:lnTo>
                    <a:pt x="28" y="370"/>
                  </a:lnTo>
                  <a:moveTo>
                    <a:pt x="62" y="344"/>
                  </a:moveTo>
                  <a:lnTo>
                    <a:pt x="55" y="347"/>
                  </a:lnTo>
                  <a:lnTo>
                    <a:pt x="31" y="368"/>
                  </a:lnTo>
                  <a:lnTo>
                    <a:pt x="33" y="370"/>
                  </a:lnTo>
                  <a:lnTo>
                    <a:pt x="62" y="344"/>
                  </a:lnTo>
                  <a:moveTo>
                    <a:pt x="73" y="328"/>
                  </a:moveTo>
                  <a:lnTo>
                    <a:pt x="59" y="340"/>
                  </a:lnTo>
                  <a:lnTo>
                    <a:pt x="66" y="340"/>
                  </a:lnTo>
                  <a:lnTo>
                    <a:pt x="73" y="332"/>
                  </a:lnTo>
                  <a:lnTo>
                    <a:pt x="73" y="328"/>
                  </a:lnTo>
                  <a:moveTo>
                    <a:pt x="81" y="321"/>
                  </a:moveTo>
                  <a:lnTo>
                    <a:pt x="76" y="325"/>
                  </a:lnTo>
                  <a:lnTo>
                    <a:pt x="78" y="330"/>
                  </a:lnTo>
                  <a:lnTo>
                    <a:pt x="85" y="323"/>
                  </a:lnTo>
                  <a:lnTo>
                    <a:pt x="81" y="321"/>
                  </a:lnTo>
                  <a:moveTo>
                    <a:pt x="88" y="313"/>
                  </a:moveTo>
                  <a:lnTo>
                    <a:pt x="85" y="318"/>
                  </a:lnTo>
                  <a:lnTo>
                    <a:pt x="90" y="318"/>
                  </a:lnTo>
                  <a:lnTo>
                    <a:pt x="88" y="313"/>
                  </a:lnTo>
                  <a:moveTo>
                    <a:pt x="102" y="302"/>
                  </a:moveTo>
                  <a:lnTo>
                    <a:pt x="92" y="311"/>
                  </a:lnTo>
                  <a:lnTo>
                    <a:pt x="92" y="316"/>
                  </a:lnTo>
                  <a:lnTo>
                    <a:pt x="99" y="309"/>
                  </a:lnTo>
                  <a:lnTo>
                    <a:pt x="102" y="302"/>
                  </a:lnTo>
                  <a:moveTo>
                    <a:pt x="114" y="292"/>
                  </a:moveTo>
                  <a:lnTo>
                    <a:pt x="107" y="297"/>
                  </a:lnTo>
                  <a:lnTo>
                    <a:pt x="107" y="304"/>
                  </a:lnTo>
                  <a:lnTo>
                    <a:pt x="118" y="292"/>
                  </a:lnTo>
                  <a:lnTo>
                    <a:pt x="114" y="292"/>
                  </a:lnTo>
                  <a:moveTo>
                    <a:pt x="185" y="228"/>
                  </a:moveTo>
                  <a:lnTo>
                    <a:pt x="118" y="287"/>
                  </a:lnTo>
                  <a:lnTo>
                    <a:pt x="123" y="287"/>
                  </a:lnTo>
                  <a:lnTo>
                    <a:pt x="182" y="235"/>
                  </a:lnTo>
                  <a:lnTo>
                    <a:pt x="185" y="228"/>
                  </a:lnTo>
                  <a:moveTo>
                    <a:pt x="192" y="219"/>
                  </a:moveTo>
                  <a:lnTo>
                    <a:pt x="189" y="223"/>
                  </a:lnTo>
                  <a:lnTo>
                    <a:pt x="187" y="230"/>
                  </a:lnTo>
                  <a:lnTo>
                    <a:pt x="194" y="223"/>
                  </a:lnTo>
                  <a:lnTo>
                    <a:pt x="192" y="219"/>
                  </a:lnTo>
                  <a:moveTo>
                    <a:pt x="419" y="164"/>
                  </a:moveTo>
                  <a:lnTo>
                    <a:pt x="412" y="204"/>
                  </a:lnTo>
                  <a:lnTo>
                    <a:pt x="395" y="378"/>
                  </a:lnTo>
                  <a:lnTo>
                    <a:pt x="400" y="382"/>
                  </a:lnTo>
                  <a:lnTo>
                    <a:pt x="419" y="164"/>
                  </a:lnTo>
                  <a:moveTo>
                    <a:pt x="417" y="147"/>
                  </a:moveTo>
                  <a:lnTo>
                    <a:pt x="414" y="164"/>
                  </a:lnTo>
                  <a:lnTo>
                    <a:pt x="417" y="150"/>
                  </a:lnTo>
                  <a:lnTo>
                    <a:pt x="417" y="147"/>
                  </a:lnTo>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moveTo>
                    <a:pt x="327" y="102"/>
                  </a:moveTo>
                  <a:lnTo>
                    <a:pt x="305" y="116"/>
                  </a:lnTo>
                  <a:lnTo>
                    <a:pt x="286" y="135"/>
                  </a:lnTo>
                  <a:lnTo>
                    <a:pt x="286" y="140"/>
                  </a:lnTo>
                  <a:lnTo>
                    <a:pt x="327" y="102"/>
                  </a:lnTo>
                  <a:moveTo>
                    <a:pt x="329" y="97"/>
                  </a:moveTo>
                  <a:lnTo>
                    <a:pt x="327" y="97"/>
                  </a:lnTo>
                  <a:lnTo>
                    <a:pt x="324" y="100"/>
                  </a:lnTo>
                  <a:lnTo>
                    <a:pt x="329" y="97"/>
                  </a:lnTo>
                  <a:moveTo>
                    <a:pt x="348" y="76"/>
                  </a:moveTo>
                  <a:lnTo>
                    <a:pt x="331" y="93"/>
                  </a:lnTo>
                  <a:lnTo>
                    <a:pt x="339" y="93"/>
                  </a:lnTo>
                  <a:lnTo>
                    <a:pt x="353" y="81"/>
                  </a:lnTo>
                  <a:lnTo>
                    <a:pt x="348" y="76"/>
                  </a:lnTo>
                  <a:moveTo>
                    <a:pt x="391" y="38"/>
                  </a:moveTo>
                  <a:lnTo>
                    <a:pt x="353" y="74"/>
                  </a:lnTo>
                  <a:lnTo>
                    <a:pt x="355" y="78"/>
                  </a:lnTo>
                  <a:lnTo>
                    <a:pt x="388" y="48"/>
                  </a:lnTo>
                  <a:lnTo>
                    <a:pt x="391" y="38"/>
                  </a:lnTo>
                  <a:moveTo>
                    <a:pt x="428" y="12"/>
                  </a:moveTo>
                  <a:lnTo>
                    <a:pt x="428" y="12"/>
                  </a:lnTo>
                  <a:lnTo>
                    <a:pt x="428" y="12"/>
                  </a:lnTo>
                  <a:moveTo>
                    <a:pt x="433" y="0"/>
                  </a:moveTo>
                  <a:lnTo>
                    <a:pt x="424" y="7"/>
                  </a:lnTo>
                  <a:lnTo>
                    <a:pt x="400" y="31"/>
                  </a:lnTo>
                  <a:lnTo>
                    <a:pt x="395" y="40"/>
                  </a:lnTo>
                  <a:lnTo>
                    <a:pt x="428" y="12"/>
                  </a:lnTo>
                  <a:lnTo>
                    <a:pt x="417" y="143"/>
                  </a:lnTo>
                  <a:lnTo>
                    <a:pt x="419" y="143"/>
                  </a:lnTo>
                  <a:lnTo>
                    <a:pt x="421" y="121"/>
                  </a:lnTo>
                  <a:lnTo>
                    <a:pt x="433" y="12"/>
                  </a:lnTo>
                  <a:lnTo>
                    <a:pt x="43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62" name="Freeform 18">
              <a:extLst>
                <a:ext uri="{FF2B5EF4-FFF2-40B4-BE49-F238E27FC236}">
                  <a16:creationId xmlns:a16="http://schemas.microsoft.com/office/drawing/2014/main" id="{10E0F118-E02C-44F7-9E41-B14960180AA1}"/>
                </a:ext>
              </a:extLst>
            </p:cNvPr>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close/>
                  <a:moveTo>
                    <a:pt x="220" y="212"/>
                  </a:moveTo>
                  <a:lnTo>
                    <a:pt x="196" y="212"/>
                  </a:lnTo>
                  <a:lnTo>
                    <a:pt x="196" y="216"/>
                  </a:lnTo>
                  <a:lnTo>
                    <a:pt x="224" y="214"/>
                  </a:lnTo>
                  <a:lnTo>
                    <a:pt x="220" y="212"/>
                  </a:lnTo>
                  <a:close/>
                  <a:moveTo>
                    <a:pt x="291" y="207"/>
                  </a:moveTo>
                  <a:lnTo>
                    <a:pt x="286" y="207"/>
                  </a:lnTo>
                  <a:lnTo>
                    <a:pt x="281" y="207"/>
                  </a:lnTo>
                  <a:lnTo>
                    <a:pt x="224" y="209"/>
                  </a:lnTo>
                  <a:lnTo>
                    <a:pt x="229" y="214"/>
                  </a:lnTo>
                  <a:lnTo>
                    <a:pt x="291" y="212"/>
                  </a:lnTo>
                  <a:lnTo>
                    <a:pt x="291" y="207"/>
                  </a:lnTo>
                  <a:close/>
                  <a:moveTo>
                    <a:pt x="359" y="202"/>
                  </a:moveTo>
                  <a:lnTo>
                    <a:pt x="295" y="207"/>
                  </a:lnTo>
                  <a:lnTo>
                    <a:pt x="295" y="212"/>
                  </a:lnTo>
                  <a:lnTo>
                    <a:pt x="364" y="207"/>
                  </a:lnTo>
                  <a:lnTo>
                    <a:pt x="359" y="202"/>
                  </a:lnTo>
                  <a:close/>
                  <a:moveTo>
                    <a:pt x="381" y="202"/>
                  </a:moveTo>
                  <a:lnTo>
                    <a:pt x="366" y="202"/>
                  </a:lnTo>
                  <a:lnTo>
                    <a:pt x="371" y="207"/>
                  </a:lnTo>
                  <a:lnTo>
                    <a:pt x="381" y="207"/>
                  </a:lnTo>
                  <a:lnTo>
                    <a:pt x="381" y="202"/>
                  </a:lnTo>
                  <a:close/>
                  <a:moveTo>
                    <a:pt x="402" y="200"/>
                  </a:moveTo>
                  <a:lnTo>
                    <a:pt x="385" y="202"/>
                  </a:lnTo>
                  <a:lnTo>
                    <a:pt x="385" y="205"/>
                  </a:lnTo>
                  <a:lnTo>
                    <a:pt x="404" y="205"/>
                  </a:lnTo>
                  <a:lnTo>
                    <a:pt x="402" y="200"/>
                  </a:lnTo>
                  <a:close/>
                  <a:moveTo>
                    <a:pt x="437" y="197"/>
                  </a:moveTo>
                  <a:lnTo>
                    <a:pt x="407" y="200"/>
                  </a:lnTo>
                  <a:lnTo>
                    <a:pt x="411" y="205"/>
                  </a:lnTo>
                  <a:lnTo>
                    <a:pt x="442" y="202"/>
                  </a:lnTo>
                  <a:lnTo>
                    <a:pt x="437" y="197"/>
                  </a:lnTo>
                  <a:close/>
                  <a:moveTo>
                    <a:pt x="447" y="197"/>
                  </a:moveTo>
                  <a:lnTo>
                    <a:pt x="442" y="197"/>
                  </a:lnTo>
                  <a:lnTo>
                    <a:pt x="447" y="202"/>
                  </a:lnTo>
                  <a:lnTo>
                    <a:pt x="447" y="197"/>
                  </a:lnTo>
                  <a:close/>
                  <a:moveTo>
                    <a:pt x="466" y="197"/>
                  </a:moveTo>
                  <a:lnTo>
                    <a:pt x="452" y="197"/>
                  </a:lnTo>
                  <a:lnTo>
                    <a:pt x="452" y="202"/>
                  </a:lnTo>
                  <a:lnTo>
                    <a:pt x="466" y="202"/>
                  </a:lnTo>
                  <a:lnTo>
                    <a:pt x="466" y="197"/>
                  </a:lnTo>
                  <a:close/>
                  <a:moveTo>
                    <a:pt x="525" y="193"/>
                  </a:moveTo>
                  <a:lnTo>
                    <a:pt x="471" y="197"/>
                  </a:lnTo>
                  <a:lnTo>
                    <a:pt x="471" y="200"/>
                  </a:lnTo>
                  <a:lnTo>
                    <a:pt x="520" y="197"/>
                  </a:lnTo>
                  <a:lnTo>
                    <a:pt x="527" y="197"/>
                  </a:lnTo>
                  <a:lnTo>
                    <a:pt x="525" y="193"/>
                  </a:lnTo>
                  <a:close/>
                  <a:moveTo>
                    <a:pt x="572" y="190"/>
                  </a:moveTo>
                  <a:lnTo>
                    <a:pt x="537" y="193"/>
                  </a:lnTo>
                  <a:lnTo>
                    <a:pt x="534" y="193"/>
                  </a:lnTo>
                  <a:lnTo>
                    <a:pt x="530" y="193"/>
                  </a:lnTo>
                  <a:lnTo>
                    <a:pt x="530" y="193"/>
                  </a:lnTo>
                  <a:lnTo>
                    <a:pt x="532" y="197"/>
                  </a:lnTo>
                  <a:lnTo>
                    <a:pt x="534" y="197"/>
                  </a:lnTo>
                  <a:lnTo>
                    <a:pt x="537" y="197"/>
                  </a:lnTo>
                  <a:lnTo>
                    <a:pt x="572" y="195"/>
                  </a:lnTo>
                  <a:lnTo>
                    <a:pt x="572" y="190"/>
                  </a:lnTo>
                  <a:close/>
                  <a:moveTo>
                    <a:pt x="587" y="190"/>
                  </a:moveTo>
                  <a:lnTo>
                    <a:pt x="577" y="190"/>
                  </a:lnTo>
                  <a:lnTo>
                    <a:pt x="577" y="195"/>
                  </a:lnTo>
                  <a:lnTo>
                    <a:pt x="587" y="195"/>
                  </a:lnTo>
                  <a:lnTo>
                    <a:pt x="587" y="195"/>
                  </a:lnTo>
                  <a:lnTo>
                    <a:pt x="587" y="190"/>
                  </a:lnTo>
                  <a:close/>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close/>
                  <a:moveTo>
                    <a:pt x="778" y="178"/>
                  </a:moveTo>
                  <a:lnTo>
                    <a:pt x="705" y="183"/>
                  </a:lnTo>
                  <a:lnTo>
                    <a:pt x="733" y="186"/>
                  </a:lnTo>
                  <a:lnTo>
                    <a:pt x="776" y="183"/>
                  </a:lnTo>
                  <a:lnTo>
                    <a:pt x="778" y="181"/>
                  </a:lnTo>
                  <a:lnTo>
                    <a:pt x="778" y="178"/>
                  </a:lnTo>
                  <a:close/>
                  <a:moveTo>
                    <a:pt x="830" y="178"/>
                  </a:moveTo>
                  <a:lnTo>
                    <a:pt x="830" y="181"/>
                  </a:lnTo>
                  <a:lnTo>
                    <a:pt x="840" y="181"/>
                  </a:lnTo>
                  <a:lnTo>
                    <a:pt x="830" y="178"/>
                  </a:lnTo>
                  <a:close/>
                  <a:moveTo>
                    <a:pt x="795" y="178"/>
                  </a:moveTo>
                  <a:lnTo>
                    <a:pt x="790" y="178"/>
                  </a:lnTo>
                  <a:lnTo>
                    <a:pt x="785" y="183"/>
                  </a:lnTo>
                  <a:lnTo>
                    <a:pt x="785" y="183"/>
                  </a:lnTo>
                  <a:lnTo>
                    <a:pt x="788" y="183"/>
                  </a:lnTo>
                  <a:lnTo>
                    <a:pt x="795" y="178"/>
                  </a:lnTo>
                  <a:close/>
                  <a:moveTo>
                    <a:pt x="821" y="176"/>
                  </a:moveTo>
                  <a:lnTo>
                    <a:pt x="802" y="178"/>
                  </a:lnTo>
                  <a:lnTo>
                    <a:pt x="795" y="183"/>
                  </a:lnTo>
                  <a:lnTo>
                    <a:pt x="826" y="181"/>
                  </a:lnTo>
                  <a:lnTo>
                    <a:pt x="826" y="178"/>
                  </a:lnTo>
                  <a:lnTo>
                    <a:pt x="821" y="176"/>
                  </a:lnTo>
                  <a:close/>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close/>
                  <a:moveTo>
                    <a:pt x="1046" y="167"/>
                  </a:moveTo>
                  <a:lnTo>
                    <a:pt x="1046" y="169"/>
                  </a:lnTo>
                  <a:lnTo>
                    <a:pt x="1048" y="169"/>
                  </a:lnTo>
                  <a:lnTo>
                    <a:pt x="1046" y="167"/>
                  </a:lnTo>
                  <a:close/>
                  <a:moveTo>
                    <a:pt x="979" y="167"/>
                  </a:moveTo>
                  <a:lnTo>
                    <a:pt x="946" y="169"/>
                  </a:lnTo>
                  <a:lnTo>
                    <a:pt x="968" y="171"/>
                  </a:lnTo>
                  <a:lnTo>
                    <a:pt x="972" y="171"/>
                  </a:lnTo>
                  <a:lnTo>
                    <a:pt x="979" y="167"/>
                  </a:lnTo>
                  <a:close/>
                  <a:moveTo>
                    <a:pt x="1032" y="164"/>
                  </a:moveTo>
                  <a:lnTo>
                    <a:pt x="1032" y="169"/>
                  </a:lnTo>
                  <a:lnTo>
                    <a:pt x="1036" y="169"/>
                  </a:lnTo>
                  <a:lnTo>
                    <a:pt x="1041" y="167"/>
                  </a:lnTo>
                  <a:lnTo>
                    <a:pt x="1032" y="164"/>
                  </a:lnTo>
                  <a:close/>
                  <a:moveTo>
                    <a:pt x="1003" y="159"/>
                  </a:moveTo>
                  <a:lnTo>
                    <a:pt x="996" y="162"/>
                  </a:lnTo>
                  <a:lnTo>
                    <a:pt x="1015" y="167"/>
                  </a:lnTo>
                  <a:lnTo>
                    <a:pt x="989" y="167"/>
                  </a:lnTo>
                  <a:lnTo>
                    <a:pt x="982" y="171"/>
                  </a:lnTo>
                  <a:lnTo>
                    <a:pt x="1015" y="169"/>
                  </a:lnTo>
                  <a:lnTo>
                    <a:pt x="1029" y="169"/>
                  </a:lnTo>
                  <a:lnTo>
                    <a:pt x="1027" y="164"/>
                  </a:lnTo>
                  <a:lnTo>
                    <a:pt x="1015" y="162"/>
                  </a:lnTo>
                  <a:lnTo>
                    <a:pt x="1003" y="159"/>
                  </a:lnTo>
                  <a:close/>
                  <a:moveTo>
                    <a:pt x="894" y="138"/>
                  </a:moveTo>
                  <a:lnTo>
                    <a:pt x="904" y="143"/>
                  </a:lnTo>
                  <a:lnTo>
                    <a:pt x="908" y="145"/>
                  </a:lnTo>
                  <a:lnTo>
                    <a:pt x="991" y="162"/>
                  </a:lnTo>
                  <a:lnTo>
                    <a:pt x="996" y="157"/>
                  </a:lnTo>
                  <a:lnTo>
                    <a:pt x="911" y="141"/>
                  </a:lnTo>
                  <a:lnTo>
                    <a:pt x="906" y="141"/>
                  </a:lnTo>
                  <a:lnTo>
                    <a:pt x="894" y="138"/>
                  </a:lnTo>
                  <a:close/>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close/>
                  <a:moveTo>
                    <a:pt x="861" y="131"/>
                  </a:moveTo>
                  <a:lnTo>
                    <a:pt x="856" y="133"/>
                  </a:lnTo>
                  <a:lnTo>
                    <a:pt x="856" y="133"/>
                  </a:lnTo>
                  <a:lnTo>
                    <a:pt x="871" y="136"/>
                  </a:lnTo>
                  <a:lnTo>
                    <a:pt x="873" y="138"/>
                  </a:lnTo>
                  <a:lnTo>
                    <a:pt x="894" y="141"/>
                  </a:lnTo>
                  <a:lnTo>
                    <a:pt x="885" y="136"/>
                  </a:lnTo>
                  <a:lnTo>
                    <a:pt x="875" y="133"/>
                  </a:lnTo>
                  <a:lnTo>
                    <a:pt x="871" y="133"/>
                  </a:lnTo>
                  <a:lnTo>
                    <a:pt x="861" y="131"/>
                  </a:lnTo>
                  <a:close/>
                  <a:moveTo>
                    <a:pt x="852" y="129"/>
                  </a:moveTo>
                  <a:lnTo>
                    <a:pt x="847" y="131"/>
                  </a:lnTo>
                  <a:lnTo>
                    <a:pt x="852" y="133"/>
                  </a:lnTo>
                  <a:lnTo>
                    <a:pt x="856" y="129"/>
                  </a:lnTo>
                  <a:lnTo>
                    <a:pt x="854" y="129"/>
                  </a:lnTo>
                  <a:lnTo>
                    <a:pt x="852" y="129"/>
                  </a:lnTo>
                  <a:close/>
                  <a:moveTo>
                    <a:pt x="738" y="105"/>
                  </a:moveTo>
                  <a:lnTo>
                    <a:pt x="740" y="110"/>
                  </a:lnTo>
                  <a:lnTo>
                    <a:pt x="755" y="114"/>
                  </a:lnTo>
                  <a:lnTo>
                    <a:pt x="762" y="114"/>
                  </a:lnTo>
                  <a:lnTo>
                    <a:pt x="842" y="131"/>
                  </a:lnTo>
                  <a:lnTo>
                    <a:pt x="842" y="131"/>
                  </a:lnTo>
                  <a:lnTo>
                    <a:pt x="845" y="126"/>
                  </a:lnTo>
                  <a:lnTo>
                    <a:pt x="769" y="112"/>
                  </a:lnTo>
                  <a:lnTo>
                    <a:pt x="762" y="110"/>
                  </a:lnTo>
                  <a:lnTo>
                    <a:pt x="738" y="105"/>
                  </a:lnTo>
                  <a:close/>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close/>
                  <a:moveTo>
                    <a:pt x="153" y="72"/>
                  </a:moveTo>
                  <a:lnTo>
                    <a:pt x="146" y="72"/>
                  </a:lnTo>
                  <a:lnTo>
                    <a:pt x="111" y="107"/>
                  </a:lnTo>
                  <a:lnTo>
                    <a:pt x="108" y="112"/>
                  </a:lnTo>
                  <a:lnTo>
                    <a:pt x="92" y="129"/>
                  </a:lnTo>
                  <a:lnTo>
                    <a:pt x="99" y="129"/>
                  </a:lnTo>
                  <a:lnTo>
                    <a:pt x="108" y="117"/>
                  </a:lnTo>
                  <a:lnTo>
                    <a:pt x="113" y="114"/>
                  </a:lnTo>
                  <a:lnTo>
                    <a:pt x="153" y="72"/>
                  </a:lnTo>
                  <a:close/>
                  <a:moveTo>
                    <a:pt x="544" y="67"/>
                  </a:moveTo>
                  <a:lnTo>
                    <a:pt x="546" y="72"/>
                  </a:lnTo>
                  <a:lnTo>
                    <a:pt x="575" y="76"/>
                  </a:lnTo>
                  <a:lnTo>
                    <a:pt x="589" y="74"/>
                  </a:lnTo>
                  <a:lnTo>
                    <a:pt x="544" y="67"/>
                  </a:lnTo>
                  <a:close/>
                  <a:moveTo>
                    <a:pt x="501" y="57"/>
                  </a:moveTo>
                  <a:lnTo>
                    <a:pt x="499" y="62"/>
                  </a:lnTo>
                  <a:lnTo>
                    <a:pt x="525" y="67"/>
                  </a:lnTo>
                  <a:lnTo>
                    <a:pt x="530" y="67"/>
                  </a:lnTo>
                  <a:lnTo>
                    <a:pt x="542" y="69"/>
                  </a:lnTo>
                  <a:lnTo>
                    <a:pt x="539" y="65"/>
                  </a:lnTo>
                  <a:lnTo>
                    <a:pt x="530" y="62"/>
                  </a:lnTo>
                  <a:lnTo>
                    <a:pt x="525" y="62"/>
                  </a:lnTo>
                  <a:lnTo>
                    <a:pt x="501" y="57"/>
                  </a:lnTo>
                  <a:close/>
                  <a:moveTo>
                    <a:pt x="478" y="53"/>
                  </a:moveTo>
                  <a:lnTo>
                    <a:pt x="459" y="53"/>
                  </a:lnTo>
                  <a:lnTo>
                    <a:pt x="494" y="60"/>
                  </a:lnTo>
                  <a:lnTo>
                    <a:pt x="497" y="57"/>
                  </a:lnTo>
                  <a:lnTo>
                    <a:pt x="478" y="53"/>
                  </a:lnTo>
                  <a:close/>
                  <a:moveTo>
                    <a:pt x="449" y="48"/>
                  </a:moveTo>
                  <a:lnTo>
                    <a:pt x="449" y="50"/>
                  </a:lnTo>
                  <a:lnTo>
                    <a:pt x="461" y="50"/>
                  </a:lnTo>
                  <a:lnTo>
                    <a:pt x="449" y="48"/>
                  </a:lnTo>
                  <a:close/>
                  <a:moveTo>
                    <a:pt x="184" y="34"/>
                  </a:moveTo>
                  <a:lnTo>
                    <a:pt x="151" y="67"/>
                  </a:lnTo>
                  <a:lnTo>
                    <a:pt x="158" y="67"/>
                  </a:lnTo>
                  <a:lnTo>
                    <a:pt x="187" y="36"/>
                  </a:lnTo>
                  <a:lnTo>
                    <a:pt x="184" y="34"/>
                  </a:lnTo>
                  <a:close/>
                  <a:moveTo>
                    <a:pt x="203" y="12"/>
                  </a:moveTo>
                  <a:lnTo>
                    <a:pt x="187" y="29"/>
                  </a:lnTo>
                  <a:lnTo>
                    <a:pt x="191" y="34"/>
                  </a:lnTo>
                  <a:lnTo>
                    <a:pt x="203" y="19"/>
                  </a:lnTo>
                  <a:lnTo>
                    <a:pt x="203" y="12"/>
                  </a:lnTo>
                  <a:close/>
                  <a:moveTo>
                    <a:pt x="213" y="3"/>
                  </a:moveTo>
                  <a:lnTo>
                    <a:pt x="208" y="8"/>
                  </a:lnTo>
                  <a:lnTo>
                    <a:pt x="208" y="8"/>
                  </a:lnTo>
                  <a:lnTo>
                    <a:pt x="210" y="10"/>
                  </a:lnTo>
                  <a:lnTo>
                    <a:pt x="215" y="8"/>
                  </a:lnTo>
                  <a:lnTo>
                    <a:pt x="215" y="3"/>
                  </a:lnTo>
                  <a:lnTo>
                    <a:pt x="213" y="3"/>
                  </a:lnTo>
                  <a:close/>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close/>
                  <a:moveTo>
                    <a:pt x="217" y="0"/>
                  </a:moveTo>
                  <a:lnTo>
                    <a:pt x="217" y="0"/>
                  </a:lnTo>
                  <a:lnTo>
                    <a:pt x="220" y="3"/>
                  </a:lnTo>
                  <a:lnTo>
                    <a:pt x="222" y="0"/>
                  </a:lnTo>
                  <a:lnTo>
                    <a:pt x="217" y="0"/>
                  </a:lnTo>
                  <a:lnTo>
                    <a:pt x="21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63" name="Freeform 19">
              <a:extLst>
                <a:ext uri="{FF2B5EF4-FFF2-40B4-BE49-F238E27FC236}">
                  <a16:creationId xmlns:a16="http://schemas.microsoft.com/office/drawing/2014/main" id="{131AC5BC-9996-42C9-9299-893D61DF7F22}"/>
                </a:ext>
              </a:extLst>
            </p:cNvPr>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moveTo>
                    <a:pt x="220" y="212"/>
                  </a:moveTo>
                  <a:lnTo>
                    <a:pt x="196" y="212"/>
                  </a:lnTo>
                  <a:lnTo>
                    <a:pt x="196" y="216"/>
                  </a:lnTo>
                  <a:lnTo>
                    <a:pt x="224" y="214"/>
                  </a:lnTo>
                  <a:lnTo>
                    <a:pt x="220" y="212"/>
                  </a:lnTo>
                  <a:moveTo>
                    <a:pt x="291" y="207"/>
                  </a:moveTo>
                  <a:lnTo>
                    <a:pt x="286" y="207"/>
                  </a:lnTo>
                  <a:lnTo>
                    <a:pt x="281" y="207"/>
                  </a:lnTo>
                  <a:lnTo>
                    <a:pt x="224" y="209"/>
                  </a:lnTo>
                  <a:lnTo>
                    <a:pt x="229" y="214"/>
                  </a:lnTo>
                  <a:lnTo>
                    <a:pt x="291" y="212"/>
                  </a:lnTo>
                  <a:lnTo>
                    <a:pt x="291" y="207"/>
                  </a:lnTo>
                  <a:moveTo>
                    <a:pt x="359" y="202"/>
                  </a:moveTo>
                  <a:lnTo>
                    <a:pt x="295" y="207"/>
                  </a:lnTo>
                  <a:lnTo>
                    <a:pt x="295" y="212"/>
                  </a:lnTo>
                  <a:lnTo>
                    <a:pt x="364" y="207"/>
                  </a:lnTo>
                  <a:lnTo>
                    <a:pt x="359" y="202"/>
                  </a:lnTo>
                  <a:moveTo>
                    <a:pt x="381" y="202"/>
                  </a:moveTo>
                  <a:lnTo>
                    <a:pt x="366" y="202"/>
                  </a:lnTo>
                  <a:lnTo>
                    <a:pt x="371" y="207"/>
                  </a:lnTo>
                  <a:lnTo>
                    <a:pt x="381" y="207"/>
                  </a:lnTo>
                  <a:lnTo>
                    <a:pt x="381" y="202"/>
                  </a:lnTo>
                  <a:moveTo>
                    <a:pt x="402" y="200"/>
                  </a:moveTo>
                  <a:lnTo>
                    <a:pt x="385" y="202"/>
                  </a:lnTo>
                  <a:lnTo>
                    <a:pt x="385" y="205"/>
                  </a:lnTo>
                  <a:lnTo>
                    <a:pt x="404" y="205"/>
                  </a:lnTo>
                  <a:lnTo>
                    <a:pt x="402" y="200"/>
                  </a:lnTo>
                  <a:moveTo>
                    <a:pt x="437" y="197"/>
                  </a:moveTo>
                  <a:lnTo>
                    <a:pt x="407" y="200"/>
                  </a:lnTo>
                  <a:lnTo>
                    <a:pt x="411" y="205"/>
                  </a:lnTo>
                  <a:lnTo>
                    <a:pt x="442" y="202"/>
                  </a:lnTo>
                  <a:lnTo>
                    <a:pt x="437" y="197"/>
                  </a:lnTo>
                  <a:moveTo>
                    <a:pt x="447" y="197"/>
                  </a:moveTo>
                  <a:lnTo>
                    <a:pt x="442" y="197"/>
                  </a:lnTo>
                  <a:lnTo>
                    <a:pt x="447" y="202"/>
                  </a:lnTo>
                  <a:lnTo>
                    <a:pt x="447" y="197"/>
                  </a:lnTo>
                  <a:moveTo>
                    <a:pt x="466" y="197"/>
                  </a:moveTo>
                  <a:lnTo>
                    <a:pt x="452" y="197"/>
                  </a:lnTo>
                  <a:lnTo>
                    <a:pt x="452" y="202"/>
                  </a:lnTo>
                  <a:lnTo>
                    <a:pt x="466" y="202"/>
                  </a:lnTo>
                  <a:lnTo>
                    <a:pt x="466" y="197"/>
                  </a:lnTo>
                  <a:moveTo>
                    <a:pt x="525" y="193"/>
                  </a:moveTo>
                  <a:lnTo>
                    <a:pt x="471" y="197"/>
                  </a:lnTo>
                  <a:lnTo>
                    <a:pt x="471" y="200"/>
                  </a:lnTo>
                  <a:lnTo>
                    <a:pt x="520" y="197"/>
                  </a:lnTo>
                  <a:lnTo>
                    <a:pt x="527" y="197"/>
                  </a:lnTo>
                  <a:lnTo>
                    <a:pt x="525" y="193"/>
                  </a:lnTo>
                  <a:moveTo>
                    <a:pt x="572" y="190"/>
                  </a:moveTo>
                  <a:lnTo>
                    <a:pt x="537" y="193"/>
                  </a:lnTo>
                  <a:lnTo>
                    <a:pt x="534" y="193"/>
                  </a:lnTo>
                  <a:lnTo>
                    <a:pt x="530" y="193"/>
                  </a:lnTo>
                  <a:lnTo>
                    <a:pt x="530" y="193"/>
                  </a:lnTo>
                  <a:lnTo>
                    <a:pt x="532" y="197"/>
                  </a:lnTo>
                  <a:lnTo>
                    <a:pt x="534" y="197"/>
                  </a:lnTo>
                  <a:lnTo>
                    <a:pt x="537" y="197"/>
                  </a:lnTo>
                  <a:lnTo>
                    <a:pt x="572" y="195"/>
                  </a:lnTo>
                  <a:lnTo>
                    <a:pt x="572" y="190"/>
                  </a:lnTo>
                  <a:moveTo>
                    <a:pt x="587" y="190"/>
                  </a:moveTo>
                  <a:lnTo>
                    <a:pt x="577" y="190"/>
                  </a:lnTo>
                  <a:lnTo>
                    <a:pt x="577" y="195"/>
                  </a:lnTo>
                  <a:lnTo>
                    <a:pt x="587" y="195"/>
                  </a:lnTo>
                  <a:lnTo>
                    <a:pt x="587" y="195"/>
                  </a:lnTo>
                  <a:lnTo>
                    <a:pt x="587" y="190"/>
                  </a:lnTo>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moveTo>
                    <a:pt x="778" y="178"/>
                  </a:moveTo>
                  <a:lnTo>
                    <a:pt x="705" y="183"/>
                  </a:lnTo>
                  <a:lnTo>
                    <a:pt x="733" y="186"/>
                  </a:lnTo>
                  <a:lnTo>
                    <a:pt x="776" y="183"/>
                  </a:lnTo>
                  <a:lnTo>
                    <a:pt x="778" y="181"/>
                  </a:lnTo>
                  <a:lnTo>
                    <a:pt x="778" y="178"/>
                  </a:lnTo>
                  <a:moveTo>
                    <a:pt x="830" y="178"/>
                  </a:moveTo>
                  <a:lnTo>
                    <a:pt x="830" y="181"/>
                  </a:lnTo>
                  <a:lnTo>
                    <a:pt x="840" y="181"/>
                  </a:lnTo>
                  <a:lnTo>
                    <a:pt x="830" y="178"/>
                  </a:lnTo>
                  <a:moveTo>
                    <a:pt x="795" y="178"/>
                  </a:moveTo>
                  <a:lnTo>
                    <a:pt x="790" y="178"/>
                  </a:lnTo>
                  <a:lnTo>
                    <a:pt x="785" y="183"/>
                  </a:lnTo>
                  <a:lnTo>
                    <a:pt x="785" y="183"/>
                  </a:lnTo>
                  <a:lnTo>
                    <a:pt x="788" y="183"/>
                  </a:lnTo>
                  <a:lnTo>
                    <a:pt x="795" y="178"/>
                  </a:lnTo>
                  <a:moveTo>
                    <a:pt x="821" y="176"/>
                  </a:moveTo>
                  <a:lnTo>
                    <a:pt x="802" y="178"/>
                  </a:lnTo>
                  <a:lnTo>
                    <a:pt x="795" y="183"/>
                  </a:lnTo>
                  <a:lnTo>
                    <a:pt x="826" y="181"/>
                  </a:lnTo>
                  <a:lnTo>
                    <a:pt x="826" y="178"/>
                  </a:lnTo>
                  <a:lnTo>
                    <a:pt x="821" y="176"/>
                  </a:lnTo>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moveTo>
                    <a:pt x="1046" y="167"/>
                  </a:moveTo>
                  <a:lnTo>
                    <a:pt x="1046" y="169"/>
                  </a:lnTo>
                  <a:lnTo>
                    <a:pt x="1048" y="169"/>
                  </a:lnTo>
                  <a:lnTo>
                    <a:pt x="1046" y="167"/>
                  </a:lnTo>
                  <a:moveTo>
                    <a:pt x="979" y="167"/>
                  </a:moveTo>
                  <a:lnTo>
                    <a:pt x="946" y="169"/>
                  </a:lnTo>
                  <a:lnTo>
                    <a:pt x="968" y="171"/>
                  </a:lnTo>
                  <a:lnTo>
                    <a:pt x="972" y="171"/>
                  </a:lnTo>
                  <a:lnTo>
                    <a:pt x="979" y="167"/>
                  </a:lnTo>
                  <a:moveTo>
                    <a:pt x="1032" y="164"/>
                  </a:moveTo>
                  <a:lnTo>
                    <a:pt x="1032" y="169"/>
                  </a:lnTo>
                  <a:lnTo>
                    <a:pt x="1036" y="169"/>
                  </a:lnTo>
                  <a:lnTo>
                    <a:pt x="1041" y="167"/>
                  </a:lnTo>
                  <a:lnTo>
                    <a:pt x="1032" y="164"/>
                  </a:lnTo>
                  <a:moveTo>
                    <a:pt x="1003" y="159"/>
                  </a:moveTo>
                  <a:lnTo>
                    <a:pt x="996" y="162"/>
                  </a:lnTo>
                  <a:lnTo>
                    <a:pt x="1015" y="167"/>
                  </a:lnTo>
                  <a:lnTo>
                    <a:pt x="989" y="167"/>
                  </a:lnTo>
                  <a:lnTo>
                    <a:pt x="982" y="171"/>
                  </a:lnTo>
                  <a:lnTo>
                    <a:pt x="1015" y="169"/>
                  </a:lnTo>
                  <a:lnTo>
                    <a:pt x="1029" y="169"/>
                  </a:lnTo>
                  <a:lnTo>
                    <a:pt x="1027" y="164"/>
                  </a:lnTo>
                  <a:lnTo>
                    <a:pt x="1015" y="162"/>
                  </a:lnTo>
                  <a:lnTo>
                    <a:pt x="1003" y="159"/>
                  </a:lnTo>
                  <a:moveTo>
                    <a:pt x="894" y="138"/>
                  </a:moveTo>
                  <a:lnTo>
                    <a:pt x="904" y="143"/>
                  </a:lnTo>
                  <a:lnTo>
                    <a:pt x="908" y="145"/>
                  </a:lnTo>
                  <a:lnTo>
                    <a:pt x="991" y="162"/>
                  </a:lnTo>
                  <a:lnTo>
                    <a:pt x="996" y="157"/>
                  </a:lnTo>
                  <a:lnTo>
                    <a:pt x="911" y="141"/>
                  </a:lnTo>
                  <a:lnTo>
                    <a:pt x="906" y="141"/>
                  </a:lnTo>
                  <a:lnTo>
                    <a:pt x="894" y="138"/>
                  </a:lnTo>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moveTo>
                    <a:pt x="861" y="131"/>
                  </a:moveTo>
                  <a:lnTo>
                    <a:pt x="856" y="133"/>
                  </a:lnTo>
                  <a:lnTo>
                    <a:pt x="856" y="133"/>
                  </a:lnTo>
                  <a:lnTo>
                    <a:pt x="871" y="136"/>
                  </a:lnTo>
                  <a:lnTo>
                    <a:pt x="873" y="138"/>
                  </a:lnTo>
                  <a:lnTo>
                    <a:pt x="894" y="141"/>
                  </a:lnTo>
                  <a:lnTo>
                    <a:pt x="885" y="136"/>
                  </a:lnTo>
                  <a:lnTo>
                    <a:pt x="875" y="133"/>
                  </a:lnTo>
                  <a:lnTo>
                    <a:pt x="871" y="133"/>
                  </a:lnTo>
                  <a:lnTo>
                    <a:pt x="861" y="131"/>
                  </a:lnTo>
                  <a:moveTo>
                    <a:pt x="852" y="129"/>
                  </a:moveTo>
                  <a:lnTo>
                    <a:pt x="847" y="131"/>
                  </a:lnTo>
                  <a:lnTo>
                    <a:pt x="852" y="133"/>
                  </a:lnTo>
                  <a:lnTo>
                    <a:pt x="856" y="129"/>
                  </a:lnTo>
                  <a:lnTo>
                    <a:pt x="854" y="129"/>
                  </a:lnTo>
                  <a:lnTo>
                    <a:pt x="852" y="129"/>
                  </a:lnTo>
                  <a:moveTo>
                    <a:pt x="738" y="105"/>
                  </a:moveTo>
                  <a:lnTo>
                    <a:pt x="740" y="110"/>
                  </a:lnTo>
                  <a:lnTo>
                    <a:pt x="755" y="114"/>
                  </a:lnTo>
                  <a:lnTo>
                    <a:pt x="762" y="114"/>
                  </a:lnTo>
                  <a:lnTo>
                    <a:pt x="842" y="131"/>
                  </a:lnTo>
                  <a:lnTo>
                    <a:pt x="842" y="131"/>
                  </a:lnTo>
                  <a:lnTo>
                    <a:pt x="845" y="126"/>
                  </a:lnTo>
                  <a:lnTo>
                    <a:pt x="769" y="112"/>
                  </a:lnTo>
                  <a:lnTo>
                    <a:pt x="762" y="110"/>
                  </a:lnTo>
                  <a:lnTo>
                    <a:pt x="738" y="105"/>
                  </a:lnTo>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moveTo>
                    <a:pt x="153" y="72"/>
                  </a:moveTo>
                  <a:lnTo>
                    <a:pt x="146" y="72"/>
                  </a:lnTo>
                  <a:lnTo>
                    <a:pt x="111" y="107"/>
                  </a:lnTo>
                  <a:lnTo>
                    <a:pt x="108" y="112"/>
                  </a:lnTo>
                  <a:lnTo>
                    <a:pt x="92" y="129"/>
                  </a:lnTo>
                  <a:lnTo>
                    <a:pt x="99" y="129"/>
                  </a:lnTo>
                  <a:lnTo>
                    <a:pt x="108" y="117"/>
                  </a:lnTo>
                  <a:lnTo>
                    <a:pt x="113" y="114"/>
                  </a:lnTo>
                  <a:lnTo>
                    <a:pt x="153" y="72"/>
                  </a:lnTo>
                  <a:moveTo>
                    <a:pt x="544" y="67"/>
                  </a:moveTo>
                  <a:lnTo>
                    <a:pt x="546" y="72"/>
                  </a:lnTo>
                  <a:lnTo>
                    <a:pt x="575" y="76"/>
                  </a:lnTo>
                  <a:lnTo>
                    <a:pt x="589" y="74"/>
                  </a:lnTo>
                  <a:lnTo>
                    <a:pt x="544" y="67"/>
                  </a:lnTo>
                  <a:moveTo>
                    <a:pt x="501" y="57"/>
                  </a:moveTo>
                  <a:lnTo>
                    <a:pt x="499" y="62"/>
                  </a:lnTo>
                  <a:lnTo>
                    <a:pt x="525" y="67"/>
                  </a:lnTo>
                  <a:lnTo>
                    <a:pt x="530" y="67"/>
                  </a:lnTo>
                  <a:lnTo>
                    <a:pt x="542" y="69"/>
                  </a:lnTo>
                  <a:lnTo>
                    <a:pt x="539" y="65"/>
                  </a:lnTo>
                  <a:lnTo>
                    <a:pt x="530" y="62"/>
                  </a:lnTo>
                  <a:lnTo>
                    <a:pt x="525" y="62"/>
                  </a:lnTo>
                  <a:lnTo>
                    <a:pt x="501" y="57"/>
                  </a:lnTo>
                  <a:moveTo>
                    <a:pt x="478" y="53"/>
                  </a:moveTo>
                  <a:lnTo>
                    <a:pt x="459" y="53"/>
                  </a:lnTo>
                  <a:lnTo>
                    <a:pt x="494" y="60"/>
                  </a:lnTo>
                  <a:lnTo>
                    <a:pt x="497" y="57"/>
                  </a:lnTo>
                  <a:lnTo>
                    <a:pt x="478" y="53"/>
                  </a:lnTo>
                  <a:moveTo>
                    <a:pt x="449" y="48"/>
                  </a:moveTo>
                  <a:lnTo>
                    <a:pt x="449" y="50"/>
                  </a:lnTo>
                  <a:lnTo>
                    <a:pt x="461" y="50"/>
                  </a:lnTo>
                  <a:lnTo>
                    <a:pt x="449" y="48"/>
                  </a:lnTo>
                  <a:moveTo>
                    <a:pt x="184" y="34"/>
                  </a:moveTo>
                  <a:lnTo>
                    <a:pt x="151" y="67"/>
                  </a:lnTo>
                  <a:lnTo>
                    <a:pt x="158" y="67"/>
                  </a:lnTo>
                  <a:lnTo>
                    <a:pt x="187" y="36"/>
                  </a:lnTo>
                  <a:lnTo>
                    <a:pt x="184" y="34"/>
                  </a:lnTo>
                  <a:moveTo>
                    <a:pt x="203" y="12"/>
                  </a:moveTo>
                  <a:lnTo>
                    <a:pt x="187" y="29"/>
                  </a:lnTo>
                  <a:lnTo>
                    <a:pt x="191" y="34"/>
                  </a:lnTo>
                  <a:lnTo>
                    <a:pt x="203" y="19"/>
                  </a:lnTo>
                  <a:lnTo>
                    <a:pt x="203" y="12"/>
                  </a:lnTo>
                  <a:moveTo>
                    <a:pt x="213" y="3"/>
                  </a:moveTo>
                  <a:lnTo>
                    <a:pt x="208" y="8"/>
                  </a:lnTo>
                  <a:lnTo>
                    <a:pt x="208" y="8"/>
                  </a:lnTo>
                  <a:lnTo>
                    <a:pt x="210" y="10"/>
                  </a:lnTo>
                  <a:lnTo>
                    <a:pt x="215" y="8"/>
                  </a:lnTo>
                  <a:lnTo>
                    <a:pt x="215" y="3"/>
                  </a:lnTo>
                  <a:lnTo>
                    <a:pt x="213" y="3"/>
                  </a:lnTo>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moveTo>
                    <a:pt x="217" y="0"/>
                  </a:moveTo>
                  <a:lnTo>
                    <a:pt x="217" y="0"/>
                  </a:lnTo>
                  <a:lnTo>
                    <a:pt x="220" y="3"/>
                  </a:lnTo>
                  <a:lnTo>
                    <a:pt x="222" y="0"/>
                  </a:lnTo>
                  <a:lnTo>
                    <a:pt x="217" y="0"/>
                  </a:lnTo>
                  <a:lnTo>
                    <a:pt x="21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64" name="Freeform 20">
              <a:extLst>
                <a:ext uri="{FF2B5EF4-FFF2-40B4-BE49-F238E27FC236}">
                  <a16:creationId xmlns:a16="http://schemas.microsoft.com/office/drawing/2014/main" id="{3E749AF3-05F4-4A61-804B-2728F46695F8}"/>
                </a:ext>
              </a:extLst>
            </p:cNvPr>
            <p:cNvSpPr>
              <a:spLocks noEditPoints="1"/>
            </p:cNvSpPr>
            <p:nvPr/>
          </p:nvSpPr>
          <p:spPr bwMode="auto">
            <a:xfrm>
              <a:off x="7667070" y="3210522"/>
              <a:ext cx="2241711" cy="296010"/>
            </a:xfrm>
            <a:custGeom>
              <a:avLst/>
              <a:gdLst>
                <a:gd name="T0" fmla="*/ 516 w 529"/>
                <a:gd name="T1" fmla="*/ 74 h 77"/>
                <a:gd name="T2" fmla="*/ 520 w 529"/>
                <a:gd name="T3" fmla="*/ 71 h 77"/>
                <a:gd name="T4" fmla="*/ 450 w 529"/>
                <a:gd name="T5" fmla="*/ 68 h 77"/>
                <a:gd name="T6" fmla="*/ 459 w 529"/>
                <a:gd name="T7" fmla="*/ 70 h 77"/>
                <a:gd name="T8" fmla="*/ 460 w 529"/>
                <a:gd name="T9" fmla="*/ 69 h 77"/>
                <a:gd name="T10" fmla="*/ 436 w 529"/>
                <a:gd name="T11" fmla="*/ 68 h 77"/>
                <a:gd name="T12" fmla="*/ 434 w 529"/>
                <a:gd name="T13" fmla="*/ 68 h 77"/>
                <a:gd name="T14" fmla="*/ 429 w 529"/>
                <a:gd name="T15" fmla="*/ 66 h 77"/>
                <a:gd name="T16" fmla="*/ 499 w 529"/>
                <a:gd name="T17" fmla="*/ 59 h 77"/>
                <a:gd name="T18" fmla="*/ 348 w 529"/>
                <a:gd name="T19" fmla="*/ 58 h 77"/>
                <a:gd name="T20" fmla="*/ 399 w 529"/>
                <a:gd name="T21" fmla="*/ 65 h 77"/>
                <a:gd name="T22" fmla="*/ 365 w 529"/>
                <a:gd name="T23" fmla="*/ 60 h 77"/>
                <a:gd name="T24" fmla="*/ 346 w 529"/>
                <a:gd name="T25" fmla="*/ 60 h 77"/>
                <a:gd name="T26" fmla="*/ 328 w 529"/>
                <a:gd name="T27" fmla="*/ 58 h 77"/>
                <a:gd name="T28" fmla="*/ 332 w 529"/>
                <a:gd name="T29" fmla="*/ 57 h 77"/>
                <a:gd name="T30" fmla="*/ 297 w 529"/>
                <a:gd name="T31" fmla="*/ 56 h 77"/>
                <a:gd name="T32" fmla="*/ 299 w 529"/>
                <a:gd name="T33" fmla="*/ 54 h 77"/>
                <a:gd name="T34" fmla="*/ 267 w 529"/>
                <a:gd name="T35" fmla="*/ 51 h 77"/>
                <a:gd name="T36" fmla="*/ 254 w 529"/>
                <a:gd name="T37" fmla="*/ 52 h 77"/>
                <a:gd name="T38" fmla="*/ 242 w 529"/>
                <a:gd name="T39" fmla="*/ 51 h 77"/>
                <a:gd name="T40" fmla="*/ 232 w 529"/>
                <a:gd name="T41" fmla="*/ 48 h 77"/>
                <a:gd name="T42" fmla="*/ 216 w 529"/>
                <a:gd name="T43" fmla="*/ 46 h 77"/>
                <a:gd name="T44" fmla="*/ 220 w 529"/>
                <a:gd name="T45" fmla="*/ 47 h 77"/>
                <a:gd name="T46" fmla="*/ 214 w 529"/>
                <a:gd name="T47" fmla="*/ 46 h 77"/>
                <a:gd name="T48" fmla="*/ 168 w 529"/>
                <a:gd name="T49" fmla="*/ 42 h 77"/>
                <a:gd name="T50" fmla="*/ 149 w 529"/>
                <a:gd name="T51" fmla="*/ 42 h 77"/>
                <a:gd name="T52" fmla="*/ 140 w 529"/>
                <a:gd name="T53" fmla="*/ 40 h 77"/>
                <a:gd name="T54" fmla="*/ 116 w 529"/>
                <a:gd name="T55" fmla="*/ 37 h 77"/>
                <a:gd name="T56" fmla="*/ 470 w 529"/>
                <a:gd name="T57" fmla="*/ 37 h 77"/>
                <a:gd name="T58" fmla="*/ 482 w 529"/>
                <a:gd name="T59" fmla="*/ 47 h 77"/>
                <a:gd name="T60" fmla="*/ 479 w 529"/>
                <a:gd name="T61" fmla="*/ 44 h 77"/>
                <a:gd name="T62" fmla="*/ 466 w 529"/>
                <a:gd name="T63" fmla="*/ 37 h 77"/>
                <a:gd name="T64" fmla="*/ 103 w 529"/>
                <a:gd name="T65" fmla="*/ 38 h 77"/>
                <a:gd name="T66" fmla="*/ 93 w 529"/>
                <a:gd name="T67" fmla="*/ 35 h 77"/>
                <a:gd name="T68" fmla="*/ 465 w 529"/>
                <a:gd name="T69" fmla="*/ 34 h 77"/>
                <a:gd name="T70" fmla="*/ 83 w 529"/>
                <a:gd name="T71" fmla="*/ 34 h 77"/>
                <a:gd name="T72" fmla="*/ 14 w 529"/>
                <a:gd name="T73" fmla="*/ 30 h 77"/>
                <a:gd name="T74" fmla="*/ 49 w 529"/>
                <a:gd name="T75" fmla="*/ 21 h 77"/>
                <a:gd name="T76" fmla="*/ 130 w 529"/>
                <a:gd name="T77" fmla="*/ 16 h 77"/>
                <a:gd name="T78" fmla="*/ 51 w 529"/>
                <a:gd name="T79" fmla="*/ 22 h 77"/>
                <a:gd name="T80" fmla="*/ 130 w 529"/>
                <a:gd name="T81" fmla="*/ 16 h 77"/>
                <a:gd name="T82" fmla="*/ 132 w 529"/>
                <a:gd name="T83" fmla="*/ 16 h 77"/>
                <a:gd name="T84" fmla="*/ 180 w 529"/>
                <a:gd name="T85" fmla="*/ 15 h 77"/>
                <a:gd name="T86" fmla="*/ 186 w 529"/>
                <a:gd name="T87" fmla="*/ 13 h 77"/>
                <a:gd name="T88" fmla="*/ 201 w 529"/>
                <a:gd name="T89" fmla="*/ 12 h 77"/>
                <a:gd name="T90" fmla="*/ 203 w 529"/>
                <a:gd name="T91" fmla="*/ 12 h 77"/>
                <a:gd name="T92" fmla="*/ 217 w 529"/>
                <a:gd name="T93" fmla="*/ 11 h 77"/>
                <a:gd name="T94" fmla="*/ 219 w 529"/>
                <a:gd name="T95" fmla="*/ 11 h 77"/>
                <a:gd name="T96" fmla="*/ 461 w 529"/>
                <a:gd name="T97" fmla="*/ 31 h 77"/>
                <a:gd name="T98" fmla="*/ 288 w 529"/>
                <a:gd name="T99" fmla="*/ 9 h 77"/>
                <a:gd name="T100" fmla="*/ 223 w 529"/>
                <a:gd name="T101" fmla="*/ 12 h 77"/>
                <a:gd name="T102" fmla="*/ 296 w 529"/>
                <a:gd name="T103" fmla="*/ 7 h 77"/>
                <a:gd name="T104" fmla="*/ 312 w 529"/>
                <a:gd name="T105" fmla="*/ 6 h 77"/>
                <a:gd name="T106" fmla="*/ 323 w 529"/>
                <a:gd name="T107" fmla="*/ 7 h 77"/>
                <a:gd name="T108" fmla="*/ 379 w 529"/>
                <a:gd name="T109" fmla="*/ 2 h 77"/>
                <a:gd name="T110" fmla="*/ 392 w 529"/>
                <a:gd name="T111" fmla="*/ 3 h 77"/>
                <a:gd name="T112" fmla="*/ 414 w 529"/>
                <a:gd name="T113" fmla="*/ 0 h 77"/>
                <a:gd name="T114" fmla="*/ 415 w 529"/>
                <a:gd name="T11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9" h="77">
                  <a:moveTo>
                    <a:pt x="516" y="74"/>
                  </a:moveTo>
                  <a:cubicBezTo>
                    <a:pt x="513" y="75"/>
                    <a:pt x="513" y="75"/>
                    <a:pt x="513" y="75"/>
                  </a:cubicBezTo>
                  <a:cubicBezTo>
                    <a:pt x="522" y="76"/>
                    <a:pt x="522" y="76"/>
                    <a:pt x="522" y="76"/>
                  </a:cubicBezTo>
                  <a:cubicBezTo>
                    <a:pt x="529" y="77"/>
                    <a:pt x="529" y="77"/>
                    <a:pt x="529" y="77"/>
                  </a:cubicBezTo>
                  <a:cubicBezTo>
                    <a:pt x="528" y="76"/>
                    <a:pt x="528" y="76"/>
                    <a:pt x="528" y="76"/>
                  </a:cubicBezTo>
                  <a:cubicBezTo>
                    <a:pt x="516" y="74"/>
                    <a:pt x="516" y="74"/>
                    <a:pt x="516" y="74"/>
                  </a:cubicBezTo>
                  <a:moveTo>
                    <a:pt x="494" y="72"/>
                  </a:moveTo>
                  <a:cubicBezTo>
                    <a:pt x="492" y="73"/>
                    <a:pt x="492" y="73"/>
                    <a:pt x="492" y="73"/>
                  </a:cubicBezTo>
                  <a:cubicBezTo>
                    <a:pt x="510" y="75"/>
                    <a:pt x="510" y="75"/>
                    <a:pt x="510" y="75"/>
                  </a:cubicBezTo>
                  <a:cubicBezTo>
                    <a:pt x="513" y="73"/>
                    <a:pt x="513" y="73"/>
                    <a:pt x="513" y="73"/>
                  </a:cubicBezTo>
                  <a:cubicBezTo>
                    <a:pt x="494" y="72"/>
                    <a:pt x="494" y="72"/>
                    <a:pt x="494" y="72"/>
                  </a:cubicBezTo>
                  <a:moveTo>
                    <a:pt x="520" y="71"/>
                  </a:moveTo>
                  <a:cubicBezTo>
                    <a:pt x="518" y="72"/>
                    <a:pt x="518" y="72"/>
                    <a:pt x="518" y="72"/>
                  </a:cubicBezTo>
                  <a:cubicBezTo>
                    <a:pt x="519" y="73"/>
                    <a:pt x="519" y="73"/>
                    <a:pt x="519" y="73"/>
                  </a:cubicBezTo>
                  <a:cubicBezTo>
                    <a:pt x="524" y="74"/>
                    <a:pt x="524" y="74"/>
                    <a:pt x="524" y="74"/>
                  </a:cubicBezTo>
                  <a:cubicBezTo>
                    <a:pt x="523" y="73"/>
                    <a:pt x="523" y="73"/>
                    <a:pt x="523" y="73"/>
                  </a:cubicBezTo>
                  <a:cubicBezTo>
                    <a:pt x="520" y="71"/>
                    <a:pt x="520" y="71"/>
                    <a:pt x="520" y="71"/>
                  </a:cubicBezTo>
                  <a:moveTo>
                    <a:pt x="450" y="68"/>
                  </a:moveTo>
                  <a:cubicBezTo>
                    <a:pt x="449" y="69"/>
                    <a:pt x="449" y="69"/>
                    <a:pt x="449" y="69"/>
                  </a:cubicBezTo>
                  <a:cubicBezTo>
                    <a:pt x="455" y="70"/>
                    <a:pt x="455" y="70"/>
                    <a:pt x="455" y="70"/>
                  </a:cubicBezTo>
                  <a:cubicBezTo>
                    <a:pt x="457" y="70"/>
                    <a:pt x="457" y="70"/>
                    <a:pt x="457" y="70"/>
                  </a:cubicBezTo>
                  <a:cubicBezTo>
                    <a:pt x="457" y="70"/>
                    <a:pt x="457" y="70"/>
                    <a:pt x="457" y="70"/>
                  </a:cubicBezTo>
                  <a:cubicBezTo>
                    <a:pt x="459" y="70"/>
                    <a:pt x="459" y="70"/>
                    <a:pt x="459" y="70"/>
                  </a:cubicBezTo>
                  <a:cubicBezTo>
                    <a:pt x="459" y="70"/>
                    <a:pt x="459" y="70"/>
                    <a:pt x="459" y="70"/>
                  </a:cubicBezTo>
                  <a:cubicBezTo>
                    <a:pt x="462" y="70"/>
                    <a:pt x="462" y="70"/>
                    <a:pt x="462" y="70"/>
                  </a:cubicBezTo>
                  <a:cubicBezTo>
                    <a:pt x="489" y="73"/>
                    <a:pt x="489" y="73"/>
                    <a:pt x="489" y="73"/>
                  </a:cubicBezTo>
                  <a:cubicBezTo>
                    <a:pt x="491" y="71"/>
                    <a:pt x="491" y="71"/>
                    <a:pt x="491" y="71"/>
                  </a:cubicBezTo>
                  <a:cubicBezTo>
                    <a:pt x="463" y="69"/>
                    <a:pt x="463" y="69"/>
                    <a:pt x="463" y="69"/>
                  </a:cubicBezTo>
                  <a:cubicBezTo>
                    <a:pt x="461" y="69"/>
                    <a:pt x="461" y="69"/>
                    <a:pt x="461" y="69"/>
                  </a:cubicBezTo>
                  <a:cubicBezTo>
                    <a:pt x="460" y="69"/>
                    <a:pt x="460" y="69"/>
                    <a:pt x="460" y="69"/>
                  </a:cubicBezTo>
                  <a:cubicBezTo>
                    <a:pt x="458" y="68"/>
                    <a:pt x="458" y="68"/>
                    <a:pt x="458" y="68"/>
                  </a:cubicBezTo>
                  <a:cubicBezTo>
                    <a:pt x="457" y="68"/>
                    <a:pt x="457" y="68"/>
                    <a:pt x="457" y="68"/>
                  </a:cubicBezTo>
                  <a:cubicBezTo>
                    <a:pt x="455" y="68"/>
                    <a:pt x="455" y="68"/>
                    <a:pt x="455" y="68"/>
                  </a:cubicBezTo>
                  <a:cubicBezTo>
                    <a:pt x="450" y="68"/>
                    <a:pt x="450" y="68"/>
                    <a:pt x="450" y="68"/>
                  </a:cubicBezTo>
                  <a:moveTo>
                    <a:pt x="435" y="66"/>
                  </a:moveTo>
                  <a:cubicBezTo>
                    <a:pt x="436" y="68"/>
                    <a:pt x="436" y="68"/>
                    <a:pt x="436" y="68"/>
                  </a:cubicBezTo>
                  <a:cubicBezTo>
                    <a:pt x="447" y="69"/>
                    <a:pt x="447" y="69"/>
                    <a:pt x="447" y="69"/>
                  </a:cubicBezTo>
                  <a:cubicBezTo>
                    <a:pt x="448" y="67"/>
                    <a:pt x="448" y="67"/>
                    <a:pt x="448" y="67"/>
                  </a:cubicBezTo>
                  <a:cubicBezTo>
                    <a:pt x="435" y="66"/>
                    <a:pt x="435" y="66"/>
                    <a:pt x="435" y="66"/>
                  </a:cubicBezTo>
                  <a:moveTo>
                    <a:pt x="433" y="66"/>
                  </a:moveTo>
                  <a:cubicBezTo>
                    <a:pt x="431" y="68"/>
                    <a:pt x="431" y="68"/>
                    <a:pt x="431" y="68"/>
                  </a:cubicBezTo>
                  <a:cubicBezTo>
                    <a:pt x="434" y="68"/>
                    <a:pt x="434" y="68"/>
                    <a:pt x="434" y="68"/>
                  </a:cubicBezTo>
                  <a:cubicBezTo>
                    <a:pt x="433" y="66"/>
                    <a:pt x="433" y="66"/>
                    <a:pt x="433" y="66"/>
                  </a:cubicBezTo>
                  <a:moveTo>
                    <a:pt x="429" y="66"/>
                  </a:moveTo>
                  <a:cubicBezTo>
                    <a:pt x="427" y="67"/>
                    <a:pt x="427" y="67"/>
                    <a:pt x="427" y="67"/>
                  </a:cubicBezTo>
                  <a:cubicBezTo>
                    <a:pt x="428" y="67"/>
                    <a:pt x="428" y="67"/>
                    <a:pt x="428" y="67"/>
                  </a:cubicBezTo>
                  <a:cubicBezTo>
                    <a:pt x="430" y="66"/>
                    <a:pt x="430" y="66"/>
                    <a:pt x="430" y="66"/>
                  </a:cubicBezTo>
                  <a:cubicBezTo>
                    <a:pt x="429" y="66"/>
                    <a:pt x="429" y="66"/>
                    <a:pt x="429" y="66"/>
                  </a:cubicBezTo>
                  <a:moveTo>
                    <a:pt x="508" y="63"/>
                  </a:moveTo>
                  <a:cubicBezTo>
                    <a:pt x="506" y="64"/>
                    <a:pt x="506" y="64"/>
                    <a:pt x="506" y="64"/>
                  </a:cubicBezTo>
                  <a:cubicBezTo>
                    <a:pt x="517" y="71"/>
                    <a:pt x="517" y="71"/>
                    <a:pt x="517" y="71"/>
                  </a:cubicBezTo>
                  <a:cubicBezTo>
                    <a:pt x="518" y="70"/>
                    <a:pt x="518" y="70"/>
                    <a:pt x="518" y="70"/>
                  </a:cubicBezTo>
                  <a:cubicBezTo>
                    <a:pt x="508" y="63"/>
                    <a:pt x="508" y="63"/>
                    <a:pt x="508" y="63"/>
                  </a:cubicBezTo>
                  <a:moveTo>
                    <a:pt x="499" y="59"/>
                  </a:moveTo>
                  <a:cubicBezTo>
                    <a:pt x="499" y="59"/>
                    <a:pt x="499" y="59"/>
                    <a:pt x="499" y="59"/>
                  </a:cubicBezTo>
                  <a:cubicBezTo>
                    <a:pt x="505" y="63"/>
                    <a:pt x="505" y="63"/>
                    <a:pt x="505" y="63"/>
                  </a:cubicBezTo>
                  <a:cubicBezTo>
                    <a:pt x="507" y="62"/>
                    <a:pt x="507" y="62"/>
                    <a:pt x="507" y="62"/>
                  </a:cubicBezTo>
                  <a:cubicBezTo>
                    <a:pt x="503" y="59"/>
                    <a:pt x="503" y="59"/>
                    <a:pt x="503" y="59"/>
                  </a:cubicBezTo>
                  <a:cubicBezTo>
                    <a:pt x="499" y="59"/>
                    <a:pt x="499" y="59"/>
                    <a:pt x="499" y="59"/>
                  </a:cubicBezTo>
                  <a:moveTo>
                    <a:pt x="348" y="58"/>
                  </a:moveTo>
                  <a:cubicBezTo>
                    <a:pt x="348" y="60"/>
                    <a:pt x="348" y="60"/>
                    <a:pt x="348" y="60"/>
                  </a:cubicBezTo>
                  <a:cubicBezTo>
                    <a:pt x="362" y="61"/>
                    <a:pt x="362" y="61"/>
                    <a:pt x="362" y="61"/>
                  </a:cubicBezTo>
                  <a:cubicBezTo>
                    <a:pt x="364" y="62"/>
                    <a:pt x="364" y="62"/>
                    <a:pt x="364" y="62"/>
                  </a:cubicBezTo>
                  <a:cubicBezTo>
                    <a:pt x="365" y="62"/>
                    <a:pt x="365" y="62"/>
                    <a:pt x="365" y="62"/>
                  </a:cubicBezTo>
                  <a:cubicBezTo>
                    <a:pt x="387" y="64"/>
                    <a:pt x="387" y="64"/>
                    <a:pt x="387" y="64"/>
                  </a:cubicBezTo>
                  <a:cubicBezTo>
                    <a:pt x="399" y="65"/>
                    <a:pt x="399" y="65"/>
                    <a:pt x="399" y="65"/>
                  </a:cubicBezTo>
                  <a:cubicBezTo>
                    <a:pt x="424" y="67"/>
                    <a:pt x="424" y="67"/>
                    <a:pt x="424" y="67"/>
                  </a:cubicBezTo>
                  <a:cubicBezTo>
                    <a:pt x="426" y="65"/>
                    <a:pt x="426" y="65"/>
                    <a:pt x="426" y="65"/>
                  </a:cubicBezTo>
                  <a:cubicBezTo>
                    <a:pt x="411" y="64"/>
                    <a:pt x="411" y="64"/>
                    <a:pt x="411" y="64"/>
                  </a:cubicBezTo>
                  <a:cubicBezTo>
                    <a:pt x="399" y="63"/>
                    <a:pt x="399" y="63"/>
                    <a:pt x="399" y="63"/>
                  </a:cubicBezTo>
                  <a:cubicBezTo>
                    <a:pt x="369" y="60"/>
                    <a:pt x="369" y="60"/>
                    <a:pt x="369" y="60"/>
                  </a:cubicBezTo>
                  <a:cubicBezTo>
                    <a:pt x="365" y="60"/>
                    <a:pt x="365" y="60"/>
                    <a:pt x="365" y="60"/>
                  </a:cubicBezTo>
                  <a:cubicBezTo>
                    <a:pt x="365" y="60"/>
                    <a:pt x="365" y="60"/>
                    <a:pt x="365" y="60"/>
                  </a:cubicBezTo>
                  <a:cubicBezTo>
                    <a:pt x="363" y="60"/>
                    <a:pt x="363" y="60"/>
                    <a:pt x="363" y="60"/>
                  </a:cubicBezTo>
                  <a:cubicBezTo>
                    <a:pt x="348" y="58"/>
                    <a:pt x="348" y="58"/>
                    <a:pt x="348" y="58"/>
                  </a:cubicBezTo>
                  <a:moveTo>
                    <a:pt x="344" y="58"/>
                  </a:moveTo>
                  <a:cubicBezTo>
                    <a:pt x="344" y="60"/>
                    <a:pt x="344" y="60"/>
                    <a:pt x="344" y="60"/>
                  </a:cubicBezTo>
                  <a:cubicBezTo>
                    <a:pt x="346" y="60"/>
                    <a:pt x="346" y="60"/>
                    <a:pt x="346" y="60"/>
                  </a:cubicBezTo>
                  <a:cubicBezTo>
                    <a:pt x="346" y="58"/>
                    <a:pt x="346" y="58"/>
                    <a:pt x="346" y="58"/>
                  </a:cubicBezTo>
                  <a:cubicBezTo>
                    <a:pt x="344" y="58"/>
                    <a:pt x="344" y="58"/>
                    <a:pt x="344" y="58"/>
                  </a:cubicBezTo>
                  <a:moveTo>
                    <a:pt x="316" y="56"/>
                  </a:moveTo>
                  <a:cubicBezTo>
                    <a:pt x="318" y="57"/>
                    <a:pt x="318" y="57"/>
                    <a:pt x="318" y="57"/>
                  </a:cubicBezTo>
                  <a:cubicBezTo>
                    <a:pt x="326" y="58"/>
                    <a:pt x="326" y="58"/>
                    <a:pt x="326" y="58"/>
                  </a:cubicBezTo>
                  <a:cubicBezTo>
                    <a:pt x="328" y="58"/>
                    <a:pt x="328" y="58"/>
                    <a:pt x="328" y="58"/>
                  </a:cubicBezTo>
                  <a:cubicBezTo>
                    <a:pt x="330" y="59"/>
                    <a:pt x="330" y="59"/>
                    <a:pt x="330" y="59"/>
                  </a:cubicBezTo>
                  <a:cubicBezTo>
                    <a:pt x="332" y="59"/>
                    <a:pt x="332" y="59"/>
                    <a:pt x="332" y="59"/>
                  </a:cubicBezTo>
                  <a:cubicBezTo>
                    <a:pt x="342" y="60"/>
                    <a:pt x="342" y="60"/>
                    <a:pt x="342" y="60"/>
                  </a:cubicBezTo>
                  <a:cubicBezTo>
                    <a:pt x="342" y="58"/>
                    <a:pt x="342" y="58"/>
                    <a:pt x="342" y="58"/>
                  </a:cubicBezTo>
                  <a:cubicBezTo>
                    <a:pt x="334" y="57"/>
                    <a:pt x="334" y="57"/>
                    <a:pt x="334" y="57"/>
                  </a:cubicBezTo>
                  <a:cubicBezTo>
                    <a:pt x="332" y="57"/>
                    <a:pt x="332" y="57"/>
                    <a:pt x="332" y="57"/>
                  </a:cubicBezTo>
                  <a:cubicBezTo>
                    <a:pt x="328" y="57"/>
                    <a:pt x="328" y="57"/>
                    <a:pt x="328" y="57"/>
                  </a:cubicBezTo>
                  <a:cubicBezTo>
                    <a:pt x="326" y="56"/>
                    <a:pt x="326" y="56"/>
                    <a:pt x="326" y="56"/>
                  </a:cubicBezTo>
                  <a:cubicBezTo>
                    <a:pt x="316" y="56"/>
                    <a:pt x="316" y="56"/>
                    <a:pt x="316" y="56"/>
                  </a:cubicBezTo>
                  <a:moveTo>
                    <a:pt x="297" y="55"/>
                  </a:moveTo>
                  <a:cubicBezTo>
                    <a:pt x="297" y="56"/>
                    <a:pt x="297" y="56"/>
                    <a:pt x="297" y="56"/>
                  </a:cubicBezTo>
                  <a:cubicBezTo>
                    <a:pt x="297" y="56"/>
                    <a:pt x="297" y="56"/>
                    <a:pt x="297" y="56"/>
                  </a:cubicBezTo>
                  <a:cubicBezTo>
                    <a:pt x="297" y="55"/>
                    <a:pt x="297" y="55"/>
                    <a:pt x="297" y="55"/>
                  </a:cubicBezTo>
                  <a:moveTo>
                    <a:pt x="299" y="54"/>
                  </a:moveTo>
                  <a:cubicBezTo>
                    <a:pt x="299" y="56"/>
                    <a:pt x="299" y="56"/>
                    <a:pt x="299" y="56"/>
                  </a:cubicBezTo>
                  <a:cubicBezTo>
                    <a:pt x="315" y="57"/>
                    <a:pt x="315" y="57"/>
                    <a:pt x="315" y="57"/>
                  </a:cubicBezTo>
                  <a:cubicBezTo>
                    <a:pt x="314" y="55"/>
                    <a:pt x="314" y="55"/>
                    <a:pt x="314" y="55"/>
                  </a:cubicBezTo>
                  <a:cubicBezTo>
                    <a:pt x="299" y="54"/>
                    <a:pt x="299" y="54"/>
                    <a:pt x="299" y="54"/>
                  </a:cubicBezTo>
                  <a:moveTo>
                    <a:pt x="272" y="52"/>
                  </a:moveTo>
                  <a:cubicBezTo>
                    <a:pt x="272" y="53"/>
                    <a:pt x="272" y="53"/>
                    <a:pt x="272" y="53"/>
                  </a:cubicBezTo>
                  <a:cubicBezTo>
                    <a:pt x="295" y="55"/>
                    <a:pt x="295" y="55"/>
                    <a:pt x="295" y="55"/>
                  </a:cubicBezTo>
                  <a:cubicBezTo>
                    <a:pt x="296" y="54"/>
                    <a:pt x="296" y="54"/>
                    <a:pt x="296" y="54"/>
                  </a:cubicBezTo>
                  <a:cubicBezTo>
                    <a:pt x="272" y="52"/>
                    <a:pt x="272" y="52"/>
                    <a:pt x="272" y="52"/>
                  </a:cubicBezTo>
                  <a:moveTo>
                    <a:pt x="267" y="51"/>
                  </a:moveTo>
                  <a:cubicBezTo>
                    <a:pt x="270" y="53"/>
                    <a:pt x="270" y="53"/>
                    <a:pt x="270" y="53"/>
                  </a:cubicBezTo>
                  <a:cubicBezTo>
                    <a:pt x="270" y="53"/>
                    <a:pt x="270" y="53"/>
                    <a:pt x="270" y="53"/>
                  </a:cubicBezTo>
                  <a:cubicBezTo>
                    <a:pt x="270" y="51"/>
                    <a:pt x="270" y="51"/>
                    <a:pt x="270" y="51"/>
                  </a:cubicBezTo>
                  <a:cubicBezTo>
                    <a:pt x="267" y="51"/>
                    <a:pt x="267" y="51"/>
                    <a:pt x="267" y="51"/>
                  </a:cubicBezTo>
                  <a:moveTo>
                    <a:pt x="252" y="50"/>
                  </a:moveTo>
                  <a:cubicBezTo>
                    <a:pt x="254" y="52"/>
                    <a:pt x="254" y="52"/>
                    <a:pt x="254" y="52"/>
                  </a:cubicBezTo>
                  <a:cubicBezTo>
                    <a:pt x="267" y="53"/>
                    <a:pt x="267" y="53"/>
                    <a:pt x="267" y="53"/>
                  </a:cubicBezTo>
                  <a:cubicBezTo>
                    <a:pt x="264" y="51"/>
                    <a:pt x="264" y="51"/>
                    <a:pt x="264" y="51"/>
                  </a:cubicBezTo>
                  <a:cubicBezTo>
                    <a:pt x="252" y="50"/>
                    <a:pt x="252" y="50"/>
                    <a:pt x="252" y="50"/>
                  </a:cubicBezTo>
                  <a:moveTo>
                    <a:pt x="232" y="48"/>
                  </a:moveTo>
                  <a:cubicBezTo>
                    <a:pt x="234" y="50"/>
                    <a:pt x="234" y="50"/>
                    <a:pt x="234" y="50"/>
                  </a:cubicBezTo>
                  <a:cubicBezTo>
                    <a:pt x="242" y="51"/>
                    <a:pt x="242" y="51"/>
                    <a:pt x="242" y="51"/>
                  </a:cubicBezTo>
                  <a:cubicBezTo>
                    <a:pt x="244" y="51"/>
                    <a:pt x="244" y="51"/>
                    <a:pt x="244" y="51"/>
                  </a:cubicBezTo>
                  <a:cubicBezTo>
                    <a:pt x="251" y="51"/>
                    <a:pt x="251" y="51"/>
                    <a:pt x="251" y="51"/>
                  </a:cubicBezTo>
                  <a:cubicBezTo>
                    <a:pt x="249" y="49"/>
                    <a:pt x="249" y="49"/>
                    <a:pt x="249" y="49"/>
                  </a:cubicBezTo>
                  <a:cubicBezTo>
                    <a:pt x="246" y="49"/>
                    <a:pt x="246" y="49"/>
                    <a:pt x="246" y="49"/>
                  </a:cubicBezTo>
                  <a:cubicBezTo>
                    <a:pt x="243" y="49"/>
                    <a:pt x="243" y="49"/>
                    <a:pt x="243" y="49"/>
                  </a:cubicBezTo>
                  <a:cubicBezTo>
                    <a:pt x="232" y="48"/>
                    <a:pt x="232" y="48"/>
                    <a:pt x="232" y="48"/>
                  </a:cubicBezTo>
                  <a:moveTo>
                    <a:pt x="227" y="47"/>
                  </a:moveTo>
                  <a:cubicBezTo>
                    <a:pt x="225" y="49"/>
                    <a:pt x="225" y="49"/>
                    <a:pt x="225" y="49"/>
                  </a:cubicBezTo>
                  <a:cubicBezTo>
                    <a:pt x="231" y="50"/>
                    <a:pt x="231" y="50"/>
                    <a:pt x="231" y="50"/>
                  </a:cubicBezTo>
                  <a:cubicBezTo>
                    <a:pt x="229" y="48"/>
                    <a:pt x="229" y="48"/>
                    <a:pt x="229" y="48"/>
                  </a:cubicBezTo>
                  <a:cubicBezTo>
                    <a:pt x="227" y="47"/>
                    <a:pt x="227" y="47"/>
                    <a:pt x="227" y="47"/>
                  </a:cubicBezTo>
                  <a:moveTo>
                    <a:pt x="216" y="46"/>
                  </a:moveTo>
                  <a:cubicBezTo>
                    <a:pt x="216" y="48"/>
                    <a:pt x="216" y="48"/>
                    <a:pt x="216" y="48"/>
                  </a:cubicBezTo>
                  <a:cubicBezTo>
                    <a:pt x="219" y="48"/>
                    <a:pt x="219" y="48"/>
                    <a:pt x="219" y="48"/>
                  </a:cubicBezTo>
                  <a:cubicBezTo>
                    <a:pt x="220" y="49"/>
                    <a:pt x="220" y="49"/>
                    <a:pt x="220" y="49"/>
                  </a:cubicBezTo>
                  <a:cubicBezTo>
                    <a:pt x="222" y="49"/>
                    <a:pt x="222" y="49"/>
                    <a:pt x="222" y="49"/>
                  </a:cubicBezTo>
                  <a:cubicBezTo>
                    <a:pt x="225" y="47"/>
                    <a:pt x="225" y="47"/>
                    <a:pt x="225" y="47"/>
                  </a:cubicBezTo>
                  <a:cubicBezTo>
                    <a:pt x="220" y="47"/>
                    <a:pt x="220" y="47"/>
                    <a:pt x="220" y="47"/>
                  </a:cubicBezTo>
                  <a:cubicBezTo>
                    <a:pt x="218" y="47"/>
                    <a:pt x="218" y="47"/>
                    <a:pt x="218" y="47"/>
                  </a:cubicBezTo>
                  <a:cubicBezTo>
                    <a:pt x="216" y="46"/>
                    <a:pt x="216" y="46"/>
                    <a:pt x="216" y="46"/>
                  </a:cubicBezTo>
                  <a:moveTo>
                    <a:pt x="186" y="44"/>
                  </a:moveTo>
                  <a:cubicBezTo>
                    <a:pt x="186" y="46"/>
                    <a:pt x="186" y="46"/>
                    <a:pt x="186" y="46"/>
                  </a:cubicBezTo>
                  <a:cubicBezTo>
                    <a:pt x="214" y="48"/>
                    <a:pt x="214" y="48"/>
                    <a:pt x="214" y="48"/>
                  </a:cubicBezTo>
                  <a:cubicBezTo>
                    <a:pt x="214" y="46"/>
                    <a:pt x="214" y="46"/>
                    <a:pt x="214" y="46"/>
                  </a:cubicBezTo>
                  <a:cubicBezTo>
                    <a:pt x="186" y="44"/>
                    <a:pt x="186" y="44"/>
                    <a:pt x="186" y="44"/>
                  </a:cubicBezTo>
                  <a:moveTo>
                    <a:pt x="168" y="42"/>
                  </a:moveTo>
                  <a:cubicBezTo>
                    <a:pt x="167" y="44"/>
                    <a:pt x="167" y="44"/>
                    <a:pt x="167" y="44"/>
                  </a:cubicBezTo>
                  <a:cubicBezTo>
                    <a:pt x="184" y="45"/>
                    <a:pt x="184" y="45"/>
                    <a:pt x="184" y="45"/>
                  </a:cubicBezTo>
                  <a:cubicBezTo>
                    <a:pt x="184" y="44"/>
                    <a:pt x="184" y="44"/>
                    <a:pt x="184" y="44"/>
                  </a:cubicBezTo>
                  <a:cubicBezTo>
                    <a:pt x="168" y="42"/>
                    <a:pt x="168" y="42"/>
                    <a:pt x="168" y="42"/>
                  </a:cubicBezTo>
                  <a:moveTo>
                    <a:pt x="120" y="38"/>
                  </a:moveTo>
                  <a:cubicBezTo>
                    <a:pt x="119" y="39"/>
                    <a:pt x="119" y="39"/>
                    <a:pt x="119" y="39"/>
                  </a:cubicBezTo>
                  <a:cubicBezTo>
                    <a:pt x="139" y="41"/>
                    <a:pt x="139" y="41"/>
                    <a:pt x="139" y="41"/>
                  </a:cubicBezTo>
                  <a:cubicBezTo>
                    <a:pt x="141" y="41"/>
                    <a:pt x="141" y="41"/>
                    <a:pt x="141" y="41"/>
                  </a:cubicBezTo>
                  <a:cubicBezTo>
                    <a:pt x="147" y="42"/>
                    <a:pt x="147" y="42"/>
                    <a:pt x="147" y="42"/>
                  </a:cubicBezTo>
                  <a:cubicBezTo>
                    <a:pt x="149" y="42"/>
                    <a:pt x="149" y="42"/>
                    <a:pt x="149" y="42"/>
                  </a:cubicBezTo>
                  <a:cubicBezTo>
                    <a:pt x="165" y="44"/>
                    <a:pt x="165" y="44"/>
                    <a:pt x="165" y="44"/>
                  </a:cubicBezTo>
                  <a:cubicBezTo>
                    <a:pt x="166" y="42"/>
                    <a:pt x="166" y="42"/>
                    <a:pt x="166" y="42"/>
                  </a:cubicBezTo>
                  <a:cubicBezTo>
                    <a:pt x="149" y="40"/>
                    <a:pt x="149" y="40"/>
                    <a:pt x="149" y="40"/>
                  </a:cubicBezTo>
                  <a:cubicBezTo>
                    <a:pt x="147" y="40"/>
                    <a:pt x="147" y="40"/>
                    <a:pt x="147" y="40"/>
                  </a:cubicBezTo>
                  <a:cubicBezTo>
                    <a:pt x="143" y="40"/>
                    <a:pt x="143" y="40"/>
                    <a:pt x="143" y="40"/>
                  </a:cubicBezTo>
                  <a:cubicBezTo>
                    <a:pt x="140" y="40"/>
                    <a:pt x="140" y="40"/>
                    <a:pt x="140" y="40"/>
                  </a:cubicBezTo>
                  <a:cubicBezTo>
                    <a:pt x="120" y="38"/>
                    <a:pt x="120" y="38"/>
                    <a:pt x="120" y="38"/>
                  </a:cubicBezTo>
                  <a:moveTo>
                    <a:pt x="116" y="37"/>
                  </a:moveTo>
                  <a:cubicBezTo>
                    <a:pt x="114" y="39"/>
                    <a:pt x="114" y="39"/>
                    <a:pt x="114" y="39"/>
                  </a:cubicBezTo>
                  <a:cubicBezTo>
                    <a:pt x="117" y="39"/>
                    <a:pt x="117" y="39"/>
                    <a:pt x="117" y="39"/>
                  </a:cubicBezTo>
                  <a:cubicBezTo>
                    <a:pt x="118" y="38"/>
                    <a:pt x="118" y="38"/>
                    <a:pt x="118" y="38"/>
                  </a:cubicBezTo>
                  <a:cubicBezTo>
                    <a:pt x="116" y="37"/>
                    <a:pt x="116" y="37"/>
                    <a:pt x="116" y="37"/>
                  </a:cubicBezTo>
                  <a:moveTo>
                    <a:pt x="112" y="37"/>
                  </a:moveTo>
                  <a:cubicBezTo>
                    <a:pt x="110" y="39"/>
                    <a:pt x="110" y="39"/>
                    <a:pt x="110" y="39"/>
                  </a:cubicBezTo>
                  <a:cubicBezTo>
                    <a:pt x="112" y="39"/>
                    <a:pt x="112" y="39"/>
                    <a:pt x="112" y="39"/>
                  </a:cubicBezTo>
                  <a:cubicBezTo>
                    <a:pt x="114" y="37"/>
                    <a:pt x="114" y="37"/>
                    <a:pt x="114" y="37"/>
                  </a:cubicBezTo>
                  <a:cubicBezTo>
                    <a:pt x="112" y="37"/>
                    <a:pt x="112" y="37"/>
                    <a:pt x="112" y="37"/>
                  </a:cubicBezTo>
                  <a:moveTo>
                    <a:pt x="470" y="37"/>
                  </a:moveTo>
                  <a:cubicBezTo>
                    <a:pt x="468" y="38"/>
                    <a:pt x="468" y="38"/>
                    <a:pt x="468" y="38"/>
                  </a:cubicBezTo>
                  <a:cubicBezTo>
                    <a:pt x="470" y="40"/>
                    <a:pt x="470" y="40"/>
                    <a:pt x="470" y="40"/>
                  </a:cubicBezTo>
                  <a:cubicBezTo>
                    <a:pt x="472" y="41"/>
                    <a:pt x="472" y="41"/>
                    <a:pt x="472" y="41"/>
                  </a:cubicBezTo>
                  <a:cubicBezTo>
                    <a:pt x="475" y="43"/>
                    <a:pt x="475" y="43"/>
                    <a:pt x="475" y="43"/>
                  </a:cubicBezTo>
                  <a:cubicBezTo>
                    <a:pt x="479" y="45"/>
                    <a:pt x="479" y="45"/>
                    <a:pt x="479" y="45"/>
                  </a:cubicBezTo>
                  <a:cubicBezTo>
                    <a:pt x="482" y="47"/>
                    <a:pt x="482" y="47"/>
                    <a:pt x="482" y="47"/>
                  </a:cubicBezTo>
                  <a:cubicBezTo>
                    <a:pt x="483" y="48"/>
                    <a:pt x="483" y="48"/>
                    <a:pt x="483" y="48"/>
                  </a:cubicBezTo>
                  <a:cubicBezTo>
                    <a:pt x="495" y="56"/>
                    <a:pt x="495" y="56"/>
                    <a:pt x="495" y="56"/>
                  </a:cubicBezTo>
                  <a:cubicBezTo>
                    <a:pt x="499" y="57"/>
                    <a:pt x="499" y="57"/>
                    <a:pt x="499" y="57"/>
                  </a:cubicBezTo>
                  <a:cubicBezTo>
                    <a:pt x="484" y="47"/>
                    <a:pt x="484" y="47"/>
                    <a:pt x="484" y="47"/>
                  </a:cubicBezTo>
                  <a:cubicBezTo>
                    <a:pt x="483" y="46"/>
                    <a:pt x="483" y="46"/>
                    <a:pt x="483" y="46"/>
                  </a:cubicBezTo>
                  <a:cubicBezTo>
                    <a:pt x="479" y="44"/>
                    <a:pt x="479" y="44"/>
                    <a:pt x="479" y="44"/>
                  </a:cubicBezTo>
                  <a:cubicBezTo>
                    <a:pt x="472" y="39"/>
                    <a:pt x="472" y="39"/>
                    <a:pt x="472" y="39"/>
                  </a:cubicBezTo>
                  <a:cubicBezTo>
                    <a:pt x="471" y="38"/>
                    <a:pt x="471" y="38"/>
                    <a:pt x="471" y="38"/>
                  </a:cubicBezTo>
                  <a:cubicBezTo>
                    <a:pt x="470" y="37"/>
                    <a:pt x="470" y="37"/>
                    <a:pt x="470" y="37"/>
                  </a:cubicBezTo>
                  <a:moveTo>
                    <a:pt x="467" y="35"/>
                  </a:moveTo>
                  <a:cubicBezTo>
                    <a:pt x="466" y="36"/>
                    <a:pt x="466" y="36"/>
                    <a:pt x="466" y="36"/>
                  </a:cubicBezTo>
                  <a:cubicBezTo>
                    <a:pt x="466" y="37"/>
                    <a:pt x="466" y="37"/>
                    <a:pt x="466" y="37"/>
                  </a:cubicBezTo>
                  <a:cubicBezTo>
                    <a:pt x="468" y="36"/>
                    <a:pt x="468" y="36"/>
                    <a:pt x="468" y="36"/>
                  </a:cubicBezTo>
                  <a:cubicBezTo>
                    <a:pt x="467" y="35"/>
                    <a:pt x="467" y="35"/>
                    <a:pt x="467" y="35"/>
                  </a:cubicBezTo>
                  <a:moveTo>
                    <a:pt x="93" y="35"/>
                  </a:moveTo>
                  <a:cubicBezTo>
                    <a:pt x="94" y="36"/>
                    <a:pt x="95" y="37"/>
                    <a:pt x="96" y="37"/>
                  </a:cubicBezTo>
                  <a:cubicBezTo>
                    <a:pt x="101" y="38"/>
                    <a:pt x="101" y="38"/>
                    <a:pt x="101" y="38"/>
                  </a:cubicBezTo>
                  <a:cubicBezTo>
                    <a:pt x="103" y="38"/>
                    <a:pt x="103" y="38"/>
                    <a:pt x="103" y="38"/>
                  </a:cubicBezTo>
                  <a:cubicBezTo>
                    <a:pt x="107" y="38"/>
                    <a:pt x="107" y="38"/>
                    <a:pt x="107" y="38"/>
                  </a:cubicBezTo>
                  <a:cubicBezTo>
                    <a:pt x="110" y="37"/>
                    <a:pt x="110" y="37"/>
                    <a:pt x="110" y="37"/>
                  </a:cubicBezTo>
                  <a:cubicBezTo>
                    <a:pt x="104" y="36"/>
                    <a:pt x="104" y="36"/>
                    <a:pt x="104" y="36"/>
                  </a:cubicBezTo>
                  <a:cubicBezTo>
                    <a:pt x="102" y="36"/>
                    <a:pt x="102" y="36"/>
                    <a:pt x="102" y="36"/>
                  </a:cubicBezTo>
                  <a:cubicBezTo>
                    <a:pt x="94" y="35"/>
                    <a:pt x="94" y="35"/>
                    <a:pt x="94" y="35"/>
                  </a:cubicBezTo>
                  <a:cubicBezTo>
                    <a:pt x="93" y="35"/>
                    <a:pt x="93" y="35"/>
                    <a:pt x="93" y="35"/>
                  </a:cubicBezTo>
                  <a:moveTo>
                    <a:pt x="462" y="32"/>
                  </a:moveTo>
                  <a:cubicBezTo>
                    <a:pt x="462" y="34"/>
                    <a:pt x="462" y="34"/>
                    <a:pt x="462" y="34"/>
                  </a:cubicBezTo>
                  <a:cubicBezTo>
                    <a:pt x="463" y="35"/>
                    <a:pt x="463" y="35"/>
                    <a:pt x="463" y="35"/>
                  </a:cubicBezTo>
                  <a:cubicBezTo>
                    <a:pt x="464" y="35"/>
                    <a:pt x="464" y="35"/>
                    <a:pt x="464" y="35"/>
                  </a:cubicBezTo>
                  <a:cubicBezTo>
                    <a:pt x="465" y="34"/>
                    <a:pt x="465" y="34"/>
                    <a:pt x="465" y="34"/>
                  </a:cubicBezTo>
                  <a:cubicBezTo>
                    <a:pt x="465" y="34"/>
                    <a:pt x="465" y="34"/>
                    <a:pt x="465" y="34"/>
                  </a:cubicBezTo>
                  <a:cubicBezTo>
                    <a:pt x="463" y="33"/>
                    <a:pt x="463" y="33"/>
                    <a:pt x="463" y="33"/>
                  </a:cubicBezTo>
                  <a:cubicBezTo>
                    <a:pt x="462" y="32"/>
                    <a:pt x="462" y="32"/>
                    <a:pt x="462" y="32"/>
                  </a:cubicBezTo>
                  <a:moveTo>
                    <a:pt x="50" y="31"/>
                  </a:moveTo>
                  <a:cubicBezTo>
                    <a:pt x="50" y="33"/>
                    <a:pt x="50" y="33"/>
                    <a:pt x="50" y="33"/>
                  </a:cubicBezTo>
                  <a:cubicBezTo>
                    <a:pt x="80" y="36"/>
                    <a:pt x="80" y="36"/>
                    <a:pt x="80" y="36"/>
                  </a:cubicBezTo>
                  <a:cubicBezTo>
                    <a:pt x="81" y="35"/>
                    <a:pt x="82" y="35"/>
                    <a:pt x="83" y="34"/>
                  </a:cubicBezTo>
                  <a:cubicBezTo>
                    <a:pt x="50" y="31"/>
                    <a:pt x="50" y="31"/>
                    <a:pt x="50" y="31"/>
                  </a:cubicBezTo>
                  <a:moveTo>
                    <a:pt x="1" y="27"/>
                  </a:moveTo>
                  <a:cubicBezTo>
                    <a:pt x="1" y="27"/>
                    <a:pt x="1" y="27"/>
                    <a:pt x="1" y="28"/>
                  </a:cubicBezTo>
                  <a:cubicBezTo>
                    <a:pt x="1" y="28"/>
                    <a:pt x="1" y="28"/>
                    <a:pt x="1" y="29"/>
                  </a:cubicBezTo>
                  <a:cubicBezTo>
                    <a:pt x="8" y="29"/>
                    <a:pt x="8" y="29"/>
                    <a:pt x="8" y="29"/>
                  </a:cubicBezTo>
                  <a:cubicBezTo>
                    <a:pt x="14" y="30"/>
                    <a:pt x="14" y="30"/>
                    <a:pt x="14" y="30"/>
                  </a:cubicBezTo>
                  <a:cubicBezTo>
                    <a:pt x="48" y="33"/>
                    <a:pt x="48" y="33"/>
                    <a:pt x="48" y="33"/>
                  </a:cubicBezTo>
                  <a:cubicBezTo>
                    <a:pt x="48" y="31"/>
                    <a:pt x="48" y="31"/>
                    <a:pt x="48" y="31"/>
                  </a:cubicBezTo>
                  <a:cubicBezTo>
                    <a:pt x="9" y="28"/>
                    <a:pt x="9" y="28"/>
                    <a:pt x="9" y="28"/>
                  </a:cubicBezTo>
                  <a:cubicBezTo>
                    <a:pt x="2" y="27"/>
                    <a:pt x="2" y="27"/>
                    <a:pt x="2" y="27"/>
                  </a:cubicBezTo>
                  <a:cubicBezTo>
                    <a:pt x="1" y="27"/>
                    <a:pt x="1" y="27"/>
                    <a:pt x="1" y="27"/>
                  </a:cubicBezTo>
                  <a:moveTo>
                    <a:pt x="49" y="21"/>
                  </a:moveTo>
                  <a:cubicBezTo>
                    <a:pt x="0" y="23"/>
                    <a:pt x="0" y="23"/>
                    <a:pt x="0" y="23"/>
                  </a:cubicBezTo>
                  <a:cubicBezTo>
                    <a:pt x="0" y="24"/>
                    <a:pt x="0" y="24"/>
                    <a:pt x="1" y="25"/>
                  </a:cubicBezTo>
                  <a:cubicBezTo>
                    <a:pt x="2" y="25"/>
                    <a:pt x="2" y="25"/>
                    <a:pt x="2" y="25"/>
                  </a:cubicBezTo>
                  <a:cubicBezTo>
                    <a:pt x="49" y="22"/>
                    <a:pt x="49" y="22"/>
                    <a:pt x="49" y="22"/>
                  </a:cubicBezTo>
                  <a:cubicBezTo>
                    <a:pt x="49" y="21"/>
                    <a:pt x="49" y="21"/>
                    <a:pt x="49" y="21"/>
                  </a:cubicBezTo>
                  <a:moveTo>
                    <a:pt x="130" y="16"/>
                  </a:moveTo>
                  <a:cubicBezTo>
                    <a:pt x="114" y="17"/>
                    <a:pt x="114" y="17"/>
                    <a:pt x="114" y="17"/>
                  </a:cubicBezTo>
                  <a:cubicBezTo>
                    <a:pt x="112" y="17"/>
                    <a:pt x="112" y="17"/>
                    <a:pt x="112" y="17"/>
                  </a:cubicBezTo>
                  <a:cubicBezTo>
                    <a:pt x="93" y="18"/>
                    <a:pt x="93" y="18"/>
                    <a:pt x="93" y="18"/>
                  </a:cubicBezTo>
                  <a:cubicBezTo>
                    <a:pt x="91" y="18"/>
                    <a:pt x="91" y="18"/>
                    <a:pt x="91" y="18"/>
                  </a:cubicBezTo>
                  <a:cubicBezTo>
                    <a:pt x="51" y="20"/>
                    <a:pt x="51" y="20"/>
                    <a:pt x="51" y="20"/>
                  </a:cubicBezTo>
                  <a:cubicBezTo>
                    <a:pt x="51" y="22"/>
                    <a:pt x="51" y="22"/>
                    <a:pt x="51" y="22"/>
                  </a:cubicBezTo>
                  <a:cubicBezTo>
                    <a:pt x="91" y="20"/>
                    <a:pt x="91" y="20"/>
                    <a:pt x="91" y="20"/>
                  </a:cubicBezTo>
                  <a:cubicBezTo>
                    <a:pt x="93" y="20"/>
                    <a:pt x="93" y="20"/>
                    <a:pt x="93" y="20"/>
                  </a:cubicBezTo>
                  <a:cubicBezTo>
                    <a:pt x="111" y="19"/>
                    <a:pt x="111" y="19"/>
                    <a:pt x="111" y="19"/>
                  </a:cubicBezTo>
                  <a:cubicBezTo>
                    <a:pt x="113" y="19"/>
                    <a:pt x="113" y="19"/>
                    <a:pt x="113" y="19"/>
                  </a:cubicBezTo>
                  <a:cubicBezTo>
                    <a:pt x="129" y="18"/>
                    <a:pt x="129" y="18"/>
                    <a:pt x="129" y="18"/>
                  </a:cubicBezTo>
                  <a:cubicBezTo>
                    <a:pt x="130" y="16"/>
                    <a:pt x="130" y="16"/>
                    <a:pt x="130" y="16"/>
                  </a:cubicBezTo>
                  <a:moveTo>
                    <a:pt x="181" y="13"/>
                  </a:moveTo>
                  <a:cubicBezTo>
                    <a:pt x="168" y="14"/>
                    <a:pt x="168" y="14"/>
                    <a:pt x="168" y="14"/>
                  </a:cubicBezTo>
                  <a:cubicBezTo>
                    <a:pt x="165" y="14"/>
                    <a:pt x="165" y="14"/>
                    <a:pt x="165" y="14"/>
                  </a:cubicBezTo>
                  <a:cubicBezTo>
                    <a:pt x="148" y="15"/>
                    <a:pt x="148" y="15"/>
                    <a:pt x="148" y="15"/>
                  </a:cubicBezTo>
                  <a:cubicBezTo>
                    <a:pt x="146" y="15"/>
                    <a:pt x="146" y="15"/>
                    <a:pt x="146" y="15"/>
                  </a:cubicBezTo>
                  <a:cubicBezTo>
                    <a:pt x="132" y="16"/>
                    <a:pt x="132" y="16"/>
                    <a:pt x="132" y="16"/>
                  </a:cubicBezTo>
                  <a:cubicBezTo>
                    <a:pt x="131" y="18"/>
                    <a:pt x="131" y="18"/>
                    <a:pt x="131" y="18"/>
                  </a:cubicBezTo>
                  <a:cubicBezTo>
                    <a:pt x="146" y="17"/>
                    <a:pt x="146" y="17"/>
                    <a:pt x="146" y="17"/>
                  </a:cubicBezTo>
                  <a:cubicBezTo>
                    <a:pt x="148" y="17"/>
                    <a:pt x="148" y="17"/>
                    <a:pt x="148" y="17"/>
                  </a:cubicBezTo>
                  <a:cubicBezTo>
                    <a:pt x="163" y="16"/>
                    <a:pt x="163" y="16"/>
                    <a:pt x="163" y="16"/>
                  </a:cubicBezTo>
                  <a:cubicBezTo>
                    <a:pt x="166" y="16"/>
                    <a:pt x="166" y="16"/>
                    <a:pt x="166" y="16"/>
                  </a:cubicBezTo>
                  <a:cubicBezTo>
                    <a:pt x="180" y="15"/>
                    <a:pt x="180" y="15"/>
                    <a:pt x="180" y="15"/>
                  </a:cubicBezTo>
                  <a:cubicBezTo>
                    <a:pt x="181" y="13"/>
                    <a:pt x="181" y="13"/>
                    <a:pt x="181" y="13"/>
                  </a:cubicBezTo>
                  <a:moveTo>
                    <a:pt x="186" y="13"/>
                  </a:moveTo>
                  <a:cubicBezTo>
                    <a:pt x="183" y="13"/>
                    <a:pt x="183" y="13"/>
                    <a:pt x="183" y="13"/>
                  </a:cubicBezTo>
                  <a:cubicBezTo>
                    <a:pt x="182" y="15"/>
                    <a:pt x="182" y="15"/>
                    <a:pt x="182" y="15"/>
                  </a:cubicBezTo>
                  <a:cubicBezTo>
                    <a:pt x="186" y="15"/>
                    <a:pt x="186" y="15"/>
                    <a:pt x="186" y="15"/>
                  </a:cubicBezTo>
                  <a:cubicBezTo>
                    <a:pt x="186" y="13"/>
                    <a:pt x="186" y="13"/>
                    <a:pt x="186" y="13"/>
                  </a:cubicBezTo>
                  <a:moveTo>
                    <a:pt x="192" y="12"/>
                  </a:moveTo>
                  <a:cubicBezTo>
                    <a:pt x="188" y="13"/>
                    <a:pt x="188" y="13"/>
                    <a:pt x="188" y="13"/>
                  </a:cubicBezTo>
                  <a:cubicBezTo>
                    <a:pt x="188" y="14"/>
                    <a:pt x="188" y="14"/>
                    <a:pt x="188" y="14"/>
                  </a:cubicBezTo>
                  <a:cubicBezTo>
                    <a:pt x="194" y="14"/>
                    <a:pt x="194" y="14"/>
                    <a:pt x="194" y="14"/>
                  </a:cubicBezTo>
                  <a:cubicBezTo>
                    <a:pt x="192" y="12"/>
                    <a:pt x="192" y="12"/>
                    <a:pt x="192" y="12"/>
                  </a:cubicBezTo>
                  <a:moveTo>
                    <a:pt x="201" y="12"/>
                  </a:moveTo>
                  <a:cubicBezTo>
                    <a:pt x="195" y="12"/>
                    <a:pt x="195" y="12"/>
                    <a:pt x="195" y="12"/>
                  </a:cubicBezTo>
                  <a:cubicBezTo>
                    <a:pt x="196" y="14"/>
                    <a:pt x="196" y="14"/>
                    <a:pt x="196" y="14"/>
                  </a:cubicBezTo>
                  <a:cubicBezTo>
                    <a:pt x="202" y="14"/>
                    <a:pt x="202" y="14"/>
                    <a:pt x="202" y="14"/>
                  </a:cubicBezTo>
                  <a:cubicBezTo>
                    <a:pt x="201" y="12"/>
                    <a:pt x="201" y="12"/>
                    <a:pt x="201" y="12"/>
                  </a:cubicBezTo>
                  <a:moveTo>
                    <a:pt x="210" y="11"/>
                  </a:moveTo>
                  <a:cubicBezTo>
                    <a:pt x="203" y="12"/>
                    <a:pt x="203" y="12"/>
                    <a:pt x="203" y="12"/>
                  </a:cubicBezTo>
                  <a:cubicBezTo>
                    <a:pt x="203" y="14"/>
                    <a:pt x="203" y="14"/>
                    <a:pt x="203" y="14"/>
                  </a:cubicBezTo>
                  <a:cubicBezTo>
                    <a:pt x="211" y="13"/>
                    <a:pt x="211" y="13"/>
                    <a:pt x="211" y="13"/>
                  </a:cubicBezTo>
                  <a:cubicBezTo>
                    <a:pt x="210" y="11"/>
                    <a:pt x="210" y="11"/>
                    <a:pt x="210" y="11"/>
                  </a:cubicBezTo>
                  <a:moveTo>
                    <a:pt x="219" y="11"/>
                  </a:moveTo>
                  <a:cubicBezTo>
                    <a:pt x="218" y="11"/>
                    <a:pt x="218" y="11"/>
                    <a:pt x="218" y="11"/>
                  </a:cubicBezTo>
                  <a:cubicBezTo>
                    <a:pt x="217" y="11"/>
                    <a:pt x="217" y="11"/>
                    <a:pt x="217" y="11"/>
                  </a:cubicBezTo>
                  <a:cubicBezTo>
                    <a:pt x="212" y="11"/>
                    <a:pt x="212" y="11"/>
                    <a:pt x="212" y="11"/>
                  </a:cubicBezTo>
                  <a:cubicBezTo>
                    <a:pt x="214" y="13"/>
                    <a:pt x="214" y="13"/>
                    <a:pt x="214" y="13"/>
                  </a:cubicBezTo>
                  <a:cubicBezTo>
                    <a:pt x="217" y="13"/>
                    <a:pt x="217" y="13"/>
                    <a:pt x="217" y="13"/>
                  </a:cubicBezTo>
                  <a:cubicBezTo>
                    <a:pt x="218" y="13"/>
                    <a:pt x="218" y="13"/>
                    <a:pt x="218" y="13"/>
                  </a:cubicBezTo>
                  <a:cubicBezTo>
                    <a:pt x="221" y="13"/>
                    <a:pt x="221" y="13"/>
                    <a:pt x="221" y="13"/>
                  </a:cubicBezTo>
                  <a:cubicBezTo>
                    <a:pt x="219" y="11"/>
                    <a:pt x="219" y="11"/>
                    <a:pt x="219" y="11"/>
                  </a:cubicBezTo>
                  <a:moveTo>
                    <a:pt x="427" y="9"/>
                  </a:moveTo>
                  <a:cubicBezTo>
                    <a:pt x="424" y="9"/>
                    <a:pt x="424" y="9"/>
                    <a:pt x="424" y="9"/>
                  </a:cubicBezTo>
                  <a:cubicBezTo>
                    <a:pt x="444" y="22"/>
                    <a:pt x="444" y="22"/>
                    <a:pt x="444" y="22"/>
                  </a:cubicBezTo>
                  <a:cubicBezTo>
                    <a:pt x="446" y="23"/>
                    <a:pt x="446" y="23"/>
                    <a:pt x="446" y="23"/>
                  </a:cubicBezTo>
                  <a:cubicBezTo>
                    <a:pt x="460" y="33"/>
                    <a:pt x="460" y="33"/>
                    <a:pt x="460" y="33"/>
                  </a:cubicBezTo>
                  <a:cubicBezTo>
                    <a:pt x="461" y="31"/>
                    <a:pt x="461" y="31"/>
                    <a:pt x="461" y="31"/>
                  </a:cubicBezTo>
                  <a:cubicBezTo>
                    <a:pt x="448" y="22"/>
                    <a:pt x="448" y="22"/>
                    <a:pt x="448" y="22"/>
                  </a:cubicBezTo>
                  <a:cubicBezTo>
                    <a:pt x="446" y="21"/>
                    <a:pt x="446" y="21"/>
                    <a:pt x="446" y="21"/>
                  </a:cubicBezTo>
                  <a:cubicBezTo>
                    <a:pt x="427" y="9"/>
                    <a:pt x="427" y="9"/>
                    <a:pt x="427" y="9"/>
                  </a:cubicBezTo>
                  <a:moveTo>
                    <a:pt x="288" y="8"/>
                  </a:moveTo>
                  <a:cubicBezTo>
                    <a:pt x="288" y="9"/>
                    <a:pt x="288" y="9"/>
                    <a:pt x="288" y="9"/>
                  </a:cubicBezTo>
                  <a:cubicBezTo>
                    <a:pt x="288" y="9"/>
                    <a:pt x="288" y="9"/>
                    <a:pt x="288" y="9"/>
                  </a:cubicBezTo>
                  <a:cubicBezTo>
                    <a:pt x="288" y="8"/>
                    <a:pt x="288" y="8"/>
                    <a:pt x="288" y="8"/>
                  </a:cubicBezTo>
                  <a:moveTo>
                    <a:pt x="287" y="7"/>
                  </a:moveTo>
                  <a:cubicBezTo>
                    <a:pt x="243" y="10"/>
                    <a:pt x="243" y="10"/>
                    <a:pt x="243" y="10"/>
                  </a:cubicBezTo>
                  <a:cubicBezTo>
                    <a:pt x="242" y="10"/>
                    <a:pt x="242" y="10"/>
                    <a:pt x="242" y="10"/>
                  </a:cubicBezTo>
                  <a:cubicBezTo>
                    <a:pt x="221" y="11"/>
                    <a:pt x="221" y="11"/>
                    <a:pt x="221" y="11"/>
                  </a:cubicBezTo>
                  <a:cubicBezTo>
                    <a:pt x="223" y="12"/>
                    <a:pt x="223" y="12"/>
                    <a:pt x="223" y="12"/>
                  </a:cubicBezTo>
                  <a:cubicBezTo>
                    <a:pt x="242" y="11"/>
                    <a:pt x="242" y="11"/>
                    <a:pt x="242" y="11"/>
                  </a:cubicBezTo>
                  <a:cubicBezTo>
                    <a:pt x="244" y="11"/>
                    <a:pt x="244" y="11"/>
                    <a:pt x="244" y="11"/>
                  </a:cubicBezTo>
                  <a:cubicBezTo>
                    <a:pt x="284" y="9"/>
                    <a:pt x="284" y="9"/>
                    <a:pt x="284" y="9"/>
                  </a:cubicBezTo>
                  <a:cubicBezTo>
                    <a:pt x="287" y="7"/>
                    <a:pt x="287" y="7"/>
                    <a:pt x="287" y="7"/>
                  </a:cubicBezTo>
                  <a:moveTo>
                    <a:pt x="312" y="6"/>
                  </a:moveTo>
                  <a:cubicBezTo>
                    <a:pt x="296" y="7"/>
                    <a:pt x="296" y="7"/>
                    <a:pt x="296" y="7"/>
                  </a:cubicBezTo>
                  <a:cubicBezTo>
                    <a:pt x="291" y="7"/>
                    <a:pt x="291" y="7"/>
                    <a:pt x="291" y="7"/>
                  </a:cubicBezTo>
                  <a:cubicBezTo>
                    <a:pt x="290" y="9"/>
                    <a:pt x="290" y="9"/>
                    <a:pt x="290" y="9"/>
                  </a:cubicBezTo>
                  <a:cubicBezTo>
                    <a:pt x="295" y="8"/>
                    <a:pt x="295" y="8"/>
                    <a:pt x="295" y="8"/>
                  </a:cubicBezTo>
                  <a:cubicBezTo>
                    <a:pt x="303" y="8"/>
                    <a:pt x="303" y="8"/>
                    <a:pt x="303" y="8"/>
                  </a:cubicBezTo>
                  <a:cubicBezTo>
                    <a:pt x="312" y="7"/>
                    <a:pt x="312" y="7"/>
                    <a:pt x="312" y="7"/>
                  </a:cubicBezTo>
                  <a:cubicBezTo>
                    <a:pt x="312" y="6"/>
                    <a:pt x="312" y="6"/>
                    <a:pt x="312" y="6"/>
                  </a:cubicBezTo>
                  <a:moveTo>
                    <a:pt x="326" y="5"/>
                  </a:moveTo>
                  <a:cubicBezTo>
                    <a:pt x="325" y="5"/>
                    <a:pt x="325" y="5"/>
                    <a:pt x="325" y="5"/>
                  </a:cubicBezTo>
                  <a:cubicBezTo>
                    <a:pt x="323" y="5"/>
                    <a:pt x="323" y="5"/>
                    <a:pt x="323" y="5"/>
                  </a:cubicBezTo>
                  <a:cubicBezTo>
                    <a:pt x="314" y="5"/>
                    <a:pt x="314" y="5"/>
                    <a:pt x="314" y="5"/>
                  </a:cubicBezTo>
                  <a:cubicBezTo>
                    <a:pt x="314" y="7"/>
                    <a:pt x="314" y="7"/>
                    <a:pt x="314" y="7"/>
                  </a:cubicBezTo>
                  <a:cubicBezTo>
                    <a:pt x="323" y="7"/>
                    <a:pt x="323" y="7"/>
                    <a:pt x="323" y="7"/>
                  </a:cubicBezTo>
                  <a:cubicBezTo>
                    <a:pt x="325" y="7"/>
                    <a:pt x="325" y="7"/>
                    <a:pt x="325" y="7"/>
                  </a:cubicBezTo>
                  <a:cubicBezTo>
                    <a:pt x="326" y="7"/>
                    <a:pt x="326" y="7"/>
                    <a:pt x="326" y="7"/>
                  </a:cubicBezTo>
                  <a:cubicBezTo>
                    <a:pt x="326" y="5"/>
                    <a:pt x="326" y="5"/>
                    <a:pt x="326" y="5"/>
                  </a:cubicBezTo>
                  <a:moveTo>
                    <a:pt x="393" y="1"/>
                  </a:moveTo>
                  <a:cubicBezTo>
                    <a:pt x="393" y="1"/>
                    <a:pt x="393" y="1"/>
                    <a:pt x="393" y="1"/>
                  </a:cubicBezTo>
                  <a:cubicBezTo>
                    <a:pt x="379" y="2"/>
                    <a:pt x="379" y="2"/>
                    <a:pt x="379" y="2"/>
                  </a:cubicBezTo>
                  <a:cubicBezTo>
                    <a:pt x="377" y="2"/>
                    <a:pt x="377" y="2"/>
                    <a:pt x="377" y="2"/>
                  </a:cubicBezTo>
                  <a:cubicBezTo>
                    <a:pt x="328" y="5"/>
                    <a:pt x="328" y="5"/>
                    <a:pt x="328" y="5"/>
                  </a:cubicBezTo>
                  <a:cubicBezTo>
                    <a:pt x="328" y="7"/>
                    <a:pt x="328" y="7"/>
                    <a:pt x="328" y="7"/>
                  </a:cubicBezTo>
                  <a:cubicBezTo>
                    <a:pt x="375" y="4"/>
                    <a:pt x="375" y="4"/>
                    <a:pt x="375" y="4"/>
                  </a:cubicBezTo>
                  <a:cubicBezTo>
                    <a:pt x="378" y="4"/>
                    <a:pt x="378" y="4"/>
                    <a:pt x="378" y="4"/>
                  </a:cubicBezTo>
                  <a:cubicBezTo>
                    <a:pt x="392" y="3"/>
                    <a:pt x="392" y="3"/>
                    <a:pt x="392" y="3"/>
                  </a:cubicBezTo>
                  <a:cubicBezTo>
                    <a:pt x="394" y="3"/>
                    <a:pt x="394" y="3"/>
                    <a:pt x="394" y="3"/>
                  </a:cubicBezTo>
                  <a:cubicBezTo>
                    <a:pt x="394" y="3"/>
                    <a:pt x="394" y="3"/>
                    <a:pt x="394" y="3"/>
                  </a:cubicBezTo>
                  <a:cubicBezTo>
                    <a:pt x="394" y="2"/>
                    <a:pt x="394" y="2"/>
                    <a:pt x="394" y="2"/>
                  </a:cubicBezTo>
                  <a:cubicBezTo>
                    <a:pt x="393" y="1"/>
                    <a:pt x="393" y="1"/>
                    <a:pt x="393" y="1"/>
                  </a:cubicBezTo>
                  <a:moveTo>
                    <a:pt x="414" y="0"/>
                  </a:moveTo>
                  <a:cubicBezTo>
                    <a:pt x="414" y="0"/>
                    <a:pt x="414" y="0"/>
                    <a:pt x="414" y="0"/>
                  </a:cubicBezTo>
                  <a:cubicBezTo>
                    <a:pt x="395" y="1"/>
                    <a:pt x="395" y="1"/>
                    <a:pt x="395" y="1"/>
                  </a:cubicBezTo>
                  <a:cubicBezTo>
                    <a:pt x="396" y="3"/>
                    <a:pt x="396" y="3"/>
                    <a:pt x="396" y="3"/>
                  </a:cubicBezTo>
                  <a:cubicBezTo>
                    <a:pt x="414" y="2"/>
                    <a:pt x="414" y="2"/>
                    <a:pt x="414" y="2"/>
                  </a:cubicBezTo>
                  <a:cubicBezTo>
                    <a:pt x="422" y="7"/>
                    <a:pt x="422" y="7"/>
                    <a:pt x="422" y="7"/>
                  </a:cubicBezTo>
                  <a:cubicBezTo>
                    <a:pt x="425" y="7"/>
                    <a:pt x="425" y="7"/>
                    <a:pt x="425" y="7"/>
                  </a:cubicBezTo>
                  <a:cubicBezTo>
                    <a:pt x="415" y="0"/>
                    <a:pt x="415" y="0"/>
                    <a:pt x="415" y="0"/>
                  </a:cubicBezTo>
                  <a:cubicBezTo>
                    <a:pt x="414" y="0"/>
                    <a:pt x="414" y="0"/>
                    <a:pt x="4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65" name="Freeform 21">
              <a:extLst>
                <a:ext uri="{FF2B5EF4-FFF2-40B4-BE49-F238E27FC236}">
                  <a16:creationId xmlns:a16="http://schemas.microsoft.com/office/drawing/2014/main" id="{FC39D1D7-C0B2-40C1-87B0-B11FD231E2FB}"/>
                </a:ext>
              </a:extLst>
            </p:cNvPr>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close/>
                  <a:moveTo>
                    <a:pt x="753" y="242"/>
                  </a:moveTo>
                  <a:lnTo>
                    <a:pt x="758" y="247"/>
                  </a:lnTo>
                  <a:lnTo>
                    <a:pt x="770" y="249"/>
                  </a:lnTo>
                  <a:lnTo>
                    <a:pt x="755" y="242"/>
                  </a:lnTo>
                  <a:lnTo>
                    <a:pt x="753" y="242"/>
                  </a:lnTo>
                  <a:close/>
                  <a:moveTo>
                    <a:pt x="713" y="235"/>
                  </a:moveTo>
                  <a:lnTo>
                    <a:pt x="710" y="237"/>
                  </a:lnTo>
                  <a:lnTo>
                    <a:pt x="751" y="247"/>
                  </a:lnTo>
                  <a:lnTo>
                    <a:pt x="751" y="244"/>
                  </a:lnTo>
                  <a:lnTo>
                    <a:pt x="746" y="240"/>
                  </a:lnTo>
                  <a:lnTo>
                    <a:pt x="713" y="235"/>
                  </a:lnTo>
                  <a:close/>
                  <a:moveTo>
                    <a:pt x="815" y="232"/>
                  </a:moveTo>
                  <a:lnTo>
                    <a:pt x="812" y="237"/>
                  </a:lnTo>
                  <a:lnTo>
                    <a:pt x="822" y="256"/>
                  </a:lnTo>
                  <a:lnTo>
                    <a:pt x="805" y="251"/>
                  </a:lnTo>
                  <a:lnTo>
                    <a:pt x="803" y="256"/>
                  </a:lnTo>
                  <a:lnTo>
                    <a:pt x="822" y="261"/>
                  </a:lnTo>
                  <a:lnTo>
                    <a:pt x="831" y="263"/>
                  </a:lnTo>
                  <a:lnTo>
                    <a:pt x="826" y="254"/>
                  </a:lnTo>
                  <a:lnTo>
                    <a:pt x="815" y="232"/>
                  </a:lnTo>
                  <a:close/>
                  <a:moveTo>
                    <a:pt x="701" y="232"/>
                  </a:moveTo>
                  <a:lnTo>
                    <a:pt x="689" y="232"/>
                  </a:lnTo>
                  <a:lnTo>
                    <a:pt x="708" y="237"/>
                  </a:lnTo>
                  <a:lnTo>
                    <a:pt x="708" y="232"/>
                  </a:lnTo>
                  <a:lnTo>
                    <a:pt x="701" y="232"/>
                  </a:lnTo>
                  <a:close/>
                  <a:moveTo>
                    <a:pt x="649" y="221"/>
                  </a:moveTo>
                  <a:lnTo>
                    <a:pt x="649" y="225"/>
                  </a:lnTo>
                  <a:lnTo>
                    <a:pt x="677" y="230"/>
                  </a:lnTo>
                  <a:lnTo>
                    <a:pt x="689" y="230"/>
                  </a:lnTo>
                  <a:lnTo>
                    <a:pt x="649" y="221"/>
                  </a:lnTo>
                  <a:close/>
                  <a:moveTo>
                    <a:pt x="639" y="218"/>
                  </a:moveTo>
                  <a:lnTo>
                    <a:pt x="642" y="223"/>
                  </a:lnTo>
                  <a:lnTo>
                    <a:pt x="644" y="225"/>
                  </a:lnTo>
                  <a:lnTo>
                    <a:pt x="644" y="221"/>
                  </a:lnTo>
                  <a:lnTo>
                    <a:pt x="639" y="218"/>
                  </a:lnTo>
                  <a:close/>
                  <a:moveTo>
                    <a:pt x="805" y="218"/>
                  </a:moveTo>
                  <a:lnTo>
                    <a:pt x="800" y="218"/>
                  </a:lnTo>
                  <a:lnTo>
                    <a:pt x="810" y="235"/>
                  </a:lnTo>
                  <a:lnTo>
                    <a:pt x="810" y="230"/>
                  </a:lnTo>
                  <a:lnTo>
                    <a:pt x="805" y="218"/>
                  </a:lnTo>
                  <a:close/>
                  <a:moveTo>
                    <a:pt x="620" y="216"/>
                  </a:moveTo>
                  <a:lnTo>
                    <a:pt x="620" y="221"/>
                  </a:lnTo>
                  <a:lnTo>
                    <a:pt x="628" y="221"/>
                  </a:lnTo>
                  <a:lnTo>
                    <a:pt x="632" y="223"/>
                  </a:lnTo>
                  <a:lnTo>
                    <a:pt x="637" y="223"/>
                  </a:lnTo>
                  <a:lnTo>
                    <a:pt x="637" y="218"/>
                  </a:lnTo>
                  <a:lnTo>
                    <a:pt x="632" y="218"/>
                  </a:lnTo>
                  <a:lnTo>
                    <a:pt x="620" y="216"/>
                  </a:lnTo>
                  <a:close/>
                  <a:moveTo>
                    <a:pt x="796" y="211"/>
                  </a:moveTo>
                  <a:lnTo>
                    <a:pt x="798" y="213"/>
                  </a:lnTo>
                  <a:lnTo>
                    <a:pt x="803" y="213"/>
                  </a:lnTo>
                  <a:lnTo>
                    <a:pt x="800" y="211"/>
                  </a:lnTo>
                  <a:lnTo>
                    <a:pt x="796" y="211"/>
                  </a:lnTo>
                  <a:close/>
                  <a:moveTo>
                    <a:pt x="557" y="202"/>
                  </a:moveTo>
                  <a:lnTo>
                    <a:pt x="552" y="206"/>
                  </a:lnTo>
                  <a:lnTo>
                    <a:pt x="580" y="211"/>
                  </a:lnTo>
                  <a:lnTo>
                    <a:pt x="616" y="218"/>
                  </a:lnTo>
                  <a:lnTo>
                    <a:pt x="616" y="213"/>
                  </a:lnTo>
                  <a:lnTo>
                    <a:pt x="571" y="206"/>
                  </a:lnTo>
                  <a:lnTo>
                    <a:pt x="559" y="204"/>
                  </a:lnTo>
                  <a:lnTo>
                    <a:pt x="557" y="202"/>
                  </a:lnTo>
                  <a:close/>
                  <a:moveTo>
                    <a:pt x="512" y="194"/>
                  </a:moveTo>
                  <a:lnTo>
                    <a:pt x="507" y="197"/>
                  </a:lnTo>
                  <a:lnTo>
                    <a:pt x="545" y="204"/>
                  </a:lnTo>
                  <a:lnTo>
                    <a:pt x="549" y="202"/>
                  </a:lnTo>
                  <a:lnTo>
                    <a:pt x="512" y="194"/>
                  </a:lnTo>
                  <a:close/>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close/>
                  <a:moveTo>
                    <a:pt x="381" y="166"/>
                  </a:moveTo>
                  <a:lnTo>
                    <a:pt x="377" y="171"/>
                  </a:lnTo>
                  <a:lnTo>
                    <a:pt x="391" y="173"/>
                  </a:lnTo>
                  <a:lnTo>
                    <a:pt x="396" y="175"/>
                  </a:lnTo>
                  <a:lnTo>
                    <a:pt x="398" y="171"/>
                  </a:lnTo>
                  <a:lnTo>
                    <a:pt x="381" y="166"/>
                  </a:lnTo>
                  <a:close/>
                  <a:moveTo>
                    <a:pt x="372" y="166"/>
                  </a:moveTo>
                  <a:lnTo>
                    <a:pt x="367" y="168"/>
                  </a:lnTo>
                  <a:lnTo>
                    <a:pt x="372" y="168"/>
                  </a:lnTo>
                  <a:lnTo>
                    <a:pt x="377" y="166"/>
                  </a:lnTo>
                  <a:lnTo>
                    <a:pt x="372" y="166"/>
                  </a:lnTo>
                  <a:close/>
                  <a:moveTo>
                    <a:pt x="344" y="159"/>
                  </a:moveTo>
                  <a:lnTo>
                    <a:pt x="346" y="164"/>
                  </a:lnTo>
                  <a:lnTo>
                    <a:pt x="362" y="168"/>
                  </a:lnTo>
                  <a:lnTo>
                    <a:pt x="367" y="164"/>
                  </a:lnTo>
                  <a:lnTo>
                    <a:pt x="344" y="159"/>
                  </a:lnTo>
                  <a:close/>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close/>
                  <a:moveTo>
                    <a:pt x="739" y="111"/>
                  </a:moveTo>
                  <a:lnTo>
                    <a:pt x="739" y="116"/>
                  </a:lnTo>
                  <a:lnTo>
                    <a:pt x="739" y="119"/>
                  </a:lnTo>
                  <a:lnTo>
                    <a:pt x="741" y="123"/>
                  </a:lnTo>
                  <a:lnTo>
                    <a:pt x="791" y="206"/>
                  </a:lnTo>
                  <a:lnTo>
                    <a:pt x="798" y="206"/>
                  </a:lnTo>
                  <a:lnTo>
                    <a:pt x="746" y="121"/>
                  </a:lnTo>
                  <a:lnTo>
                    <a:pt x="744" y="116"/>
                  </a:lnTo>
                  <a:lnTo>
                    <a:pt x="739" y="111"/>
                  </a:lnTo>
                  <a:close/>
                  <a:moveTo>
                    <a:pt x="55" y="102"/>
                  </a:moveTo>
                  <a:lnTo>
                    <a:pt x="52" y="104"/>
                  </a:lnTo>
                  <a:lnTo>
                    <a:pt x="100" y="114"/>
                  </a:lnTo>
                  <a:lnTo>
                    <a:pt x="102" y="116"/>
                  </a:lnTo>
                  <a:lnTo>
                    <a:pt x="130" y="121"/>
                  </a:lnTo>
                  <a:lnTo>
                    <a:pt x="128" y="116"/>
                  </a:lnTo>
                  <a:lnTo>
                    <a:pt x="102" y="111"/>
                  </a:lnTo>
                  <a:lnTo>
                    <a:pt x="100" y="109"/>
                  </a:lnTo>
                  <a:lnTo>
                    <a:pt x="55" y="102"/>
                  </a:lnTo>
                  <a:close/>
                  <a:moveTo>
                    <a:pt x="33" y="97"/>
                  </a:moveTo>
                  <a:lnTo>
                    <a:pt x="38" y="102"/>
                  </a:lnTo>
                  <a:lnTo>
                    <a:pt x="50" y="104"/>
                  </a:lnTo>
                  <a:lnTo>
                    <a:pt x="50" y="100"/>
                  </a:lnTo>
                  <a:lnTo>
                    <a:pt x="33" y="97"/>
                  </a:lnTo>
                  <a:close/>
                  <a:moveTo>
                    <a:pt x="729" y="95"/>
                  </a:moveTo>
                  <a:lnTo>
                    <a:pt x="725" y="97"/>
                  </a:lnTo>
                  <a:lnTo>
                    <a:pt x="734" y="111"/>
                  </a:lnTo>
                  <a:lnTo>
                    <a:pt x="736" y="104"/>
                  </a:lnTo>
                  <a:lnTo>
                    <a:pt x="729" y="95"/>
                  </a:lnTo>
                  <a:close/>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close/>
                  <a:moveTo>
                    <a:pt x="114" y="78"/>
                  </a:moveTo>
                  <a:lnTo>
                    <a:pt x="102" y="81"/>
                  </a:lnTo>
                  <a:lnTo>
                    <a:pt x="97" y="81"/>
                  </a:lnTo>
                  <a:lnTo>
                    <a:pt x="59" y="85"/>
                  </a:lnTo>
                  <a:lnTo>
                    <a:pt x="59" y="90"/>
                  </a:lnTo>
                  <a:lnTo>
                    <a:pt x="97" y="85"/>
                  </a:lnTo>
                  <a:lnTo>
                    <a:pt x="102" y="85"/>
                  </a:lnTo>
                  <a:lnTo>
                    <a:pt x="116" y="83"/>
                  </a:lnTo>
                  <a:lnTo>
                    <a:pt x="114" y="78"/>
                  </a:lnTo>
                  <a:close/>
                  <a:moveTo>
                    <a:pt x="713" y="66"/>
                  </a:moveTo>
                  <a:lnTo>
                    <a:pt x="710" y="69"/>
                  </a:lnTo>
                  <a:lnTo>
                    <a:pt x="722" y="92"/>
                  </a:lnTo>
                  <a:lnTo>
                    <a:pt x="727" y="90"/>
                  </a:lnTo>
                  <a:lnTo>
                    <a:pt x="713" y="66"/>
                  </a:lnTo>
                  <a:close/>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close/>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close/>
                  <a:moveTo>
                    <a:pt x="687" y="26"/>
                  </a:moveTo>
                  <a:lnTo>
                    <a:pt x="687" y="31"/>
                  </a:lnTo>
                  <a:lnTo>
                    <a:pt x="708" y="66"/>
                  </a:lnTo>
                  <a:lnTo>
                    <a:pt x="710" y="64"/>
                  </a:lnTo>
                  <a:lnTo>
                    <a:pt x="687" y="26"/>
                  </a:lnTo>
                  <a:close/>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close/>
                  <a:moveTo>
                    <a:pt x="564" y="16"/>
                  </a:moveTo>
                  <a:lnTo>
                    <a:pt x="559" y="16"/>
                  </a:lnTo>
                  <a:lnTo>
                    <a:pt x="552" y="21"/>
                  </a:lnTo>
                  <a:lnTo>
                    <a:pt x="557" y="21"/>
                  </a:lnTo>
                  <a:lnTo>
                    <a:pt x="564" y="16"/>
                  </a:lnTo>
                  <a:close/>
                  <a:moveTo>
                    <a:pt x="620" y="12"/>
                  </a:moveTo>
                  <a:lnTo>
                    <a:pt x="571" y="14"/>
                  </a:lnTo>
                  <a:lnTo>
                    <a:pt x="566" y="19"/>
                  </a:lnTo>
                  <a:lnTo>
                    <a:pt x="592" y="16"/>
                  </a:lnTo>
                  <a:lnTo>
                    <a:pt x="599" y="14"/>
                  </a:lnTo>
                  <a:lnTo>
                    <a:pt x="620" y="12"/>
                  </a:lnTo>
                  <a:close/>
                  <a:moveTo>
                    <a:pt x="677" y="9"/>
                  </a:moveTo>
                  <a:lnTo>
                    <a:pt x="673" y="9"/>
                  </a:lnTo>
                  <a:lnTo>
                    <a:pt x="682" y="26"/>
                  </a:lnTo>
                  <a:lnTo>
                    <a:pt x="684" y="19"/>
                  </a:lnTo>
                  <a:lnTo>
                    <a:pt x="677" y="9"/>
                  </a:lnTo>
                  <a:close/>
                  <a:moveTo>
                    <a:pt x="673" y="0"/>
                  </a:moveTo>
                  <a:lnTo>
                    <a:pt x="670" y="0"/>
                  </a:lnTo>
                  <a:lnTo>
                    <a:pt x="618" y="7"/>
                  </a:lnTo>
                  <a:lnTo>
                    <a:pt x="675" y="5"/>
                  </a:lnTo>
                  <a:lnTo>
                    <a:pt x="673" y="2"/>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66" name="Freeform 22">
              <a:extLst>
                <a:ext uri="{FF2B5EF4-FFF2-40B4-BE49-F238E27FC236}">
                  <a16:creationId xmlns:a16="http://schemas.microsoft.com/office/drawing/2014/main" id="{2A517DFE-7399-4C87-9EE2-7D4D66AD538E}"/>
                </a:ext>
              </a:extLst>
            </p:cNvPr>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moveTo>
                    <a:pt x="753" y="242"/>
                  </a:moveTo>
                  <a:lnTo>
                    <a:pt x="758" y="247"/>
                  </a:lnTo>
                  <a:lnTo>
                    <a:pt x="770" y="249"/>
                  </a:lnTo>
                  <a:lnTo>
                    <a:pt x="755" y="242"/>
                  </a:lnTo>
                  <a:lnTo>
                    <a:pt x="753" y="242"/>
                  </a:lnTo>
                  <a:moveTo>
                    <a:pt x="713" y="235"/>
                  </a:moveTo>
                  <a:lnTo>
                    <a:pt x="710" y="237"/>
                  </a:lnTo>
                  <a:lnTo>
                    <a:pt x="751" y="247"/>
                  </a:lnTo>
                  <a:lnTo>
                    <a:pt x="751" y="244"/>
                  </a:lnTo>
                  <a:lnTo>
                    <a:pt x="746" y="240"/>
                  </a:lnTo>
                  <a:lnTo>
                    <a:pt x="713" y="235"/>
                  </a:lnTo>
                  <a:moveTo>
                    <a:pt x="815" y="232"/>
                  </a:moveTo>
                  <a:lnTo>
                    <a:pt x="812" y="237"/>
                  </a:lnTo>
                  <a:lnTo>
                    <a:pt x="822" y="256"/>
                  </a:lnTo>
                  <a:lnTo>
                    <a:pt x="805" y="251"/>
                  </a:lnTo>
                  <a:lnTo>
                    <a:pt x="803" y="256"/>
                  </a:lnTo>
                  <a:lnTo>
                    <a:pt x="822" y="261"/>
                  </a:lnTo>
                  <a:lnTo>
                    <a:pt x="831" y="263"/>
                  </a:lnTo>
                  <a:lnTo>
                    <a:pt x="826" y="254"/>
                  </a:lnTo>
                  <a:lnTo>
                    <a:pt x="815" y="232"/>
                  </a:lnTo>
                  <a:moveTo>
                    <a:pt x="701" y="232"/>
                  </a:moveTo>
                  <a:lnTo>
                    <a:pt x="689" y="232"/>
                  </a:lnTo>
                  <a:lnTo>
                    <a:pt x="708" y="237"/>
                  </a:lnTo>
                  <a:lnTo>
                    <a:pt x="708" y="232"/>
                  </a:lnTo>
                  <a:lnTo>
                    <a:pt x="701" y="232"/>
                  </a:lnTo>
                  <a:moveTo>
                    <a:pt x="649" y="221"/>
                  </a:moveTo>
                  <a:lnTo>
                    <a:pt x="649" y="225"/>
                  </a:lnTo>
                  <a:lnTo>
                    <a:pt x="677" y="230"/>
                  </a:lnTo>
                  <a:lnTo>
                    <a:pt x="689" y="230"/>
                  </a:lnTo>
                  <a:lnTo>
                    <a:pt x="649" y="221"/>
                  </a:lnTo>
                  <a:moveTo>
                    <a:pt x="639" y="218"/>
                  </a:moveTo>
                  <a:lnTo>
                    <a:pt x="642" y="223"/>
                  </a:lnTo>
                  <a:lnTo>
                    <a:pt x="644" y="225"/>
                  </a:lnTo>
                  <a:lnTo>
                    <a:pt x="644" y="221"/>
                  </a:lnTo>
                  <a:lnTo>
                    <a:pt x="639" y="218"/>
                  </a:lnTo>
                  <a:moveTo>
                    <a:pt x="805" y="218"/>
                  </a:moveTo>
                  <a:lnTo>
                    <a:pt x="800" y="218"/>
                  </a:lnTo>
                  <a:lnTo>
                    <a:pt x="810" y="235"/>
                  </a:lnTo>
                  <a:lnTo>
                    <a:pt x="810" y="230"/>
                  </a:lnTo>
                  <a:lnTo>
                    <a:pt x="805" y="218"/>
                  </a:lnTo>
                  <a:moveTo>
                    <a:pt x="620" y="216"/>
                  </a:moveTo>
                  <a:lnTo>
                    <a:pt x="620" y="221"/>
                  </a:lnTo>
                  <a:lnTo>
                    <a:pt x="628" y="221"/>
                  </a:lnTo>
                  <a:lnTo>
                    <a:pt x="632" y="223"/>
                  </a:lnTo>
                  <a:lnTo>
                    <a:pt x="637" y="223"/>
                  </a:lnTo>
                  <a:lnTo>
                    <a:pt x="637" y="218"/>
                  </a:lnTo>
                  <a:lnTo>
                    <a:pt x="632" y="218"/>
                  </a:lnTo>
                  <a:lnTo>
                    <a:pt x="620" y="216"/>
                  </a:lnTo>
                  <a:moveTo>
                    <a:pt x="796" y="211"/>
                  </a:moveTo>
                  <a:lnTo>
                    <a:pt x="798" y="213"/>
                  </a:lnTo>
                  <a:lnTo>
                    <a:pt x="803" y="213"/>
                  </a:lnTo>
                  <a:lnTo>
                    <a:pt x="800" y="211"/>
                  </a:lnTo>
                  <a:lnTo>
                    <a:pt x="796" y="211"/>
                  </a:lnTo>
                  <a:moveTo>
                    <a:pt x="557" y="202"/>
                  </a:moveTo>
                  <a:lnTo>
                    <a:pt x="552" y="206"/>
                  </a:lnTo>
                  <a:lnTo>
                    <a:pt x="580" y="211"/>
                  </a:lnTo>
                  <a:lnTo>
                    <a:pt x="616" y="218"/>
                  </a:lnTo>
                  <a:lnTo>
                    <a:pt x="616" y="213"/>
                  </a:lnTo>
                  <a:lnTo>
                    <a:pt x="571" y="206"/>
                  </a:lnTo>
                  <a:lnTo>
                    <a:pt x="559" y="204"/>
                  </a:lnTo>
                  <a:lnTo>
                    <a:pt x="557" y="202"/>
                  </a:lnTo>
                  <a:moveTo>
                    <a:pt x="512" y="194"/>
                  </a:moveTo>
                  <a:lnTo>
                    <a:pt x="507" y="197"/>
                  </a:lnTo>
                  <a:lnTo>
                    <a:pt x="545" y="204"/>
                  </a:lnTo>
                  <a:lnTo>
                    <a:pt x="549" y="202"/>
                  </a:lnTo>
                  <a:lnTo>
                    <a:pt x="512" y="194"/>
                  </a:lnTo>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moveTo>
                    <a:pt x="381" y="166"/>
                  </a:moveTo>
                  <a:lnTo>
                    <a:pt x="377" y="171"/>
                  </a:lnTo>
                  <a:lnTo>
                    <a:pt x="391" y="173"/>
                  </a:lnTo>
                  <a:lnTo>
                    <a:pt x="396" y="175"/>
                  </a:lnTo>
                  <a:lnTo>
                    <a:pt x="398" y="171"/>
                  </a:lnTo>
                  <a:lnTo>
                    <a:pt x="381" y="166"/>
                  </a:lnTo>
                  <a:moveTo>
                    <a:pt x="372" y="166"/>
                  </a:moveTo>
                  <a:lnTo>
                    <a:pt x="367" y="168"/>
                  </a:lnTo>
                  <a:lnTo>
                    <a:pt x="372" y="168"/>
                  </a:lnTo>
                  <a:lnTo>
                    <a:pt x="377" y="166"/>
                  </a:lnTo>
                  <a:lnTo>
                    <a:pt x="372" y="166"/>
                  </a:lnTo>
                  <a:moveTo>
                    <a:pt x="344" y="159"/>
                  </a:moveTo>
                  <a:lnTo>
                    <a:pt x="346" y="164"/>
                  </a:lnTo>
                  <a:lnTo>
                    <a:pt x="362" y="168"/>
                  </a:lnTo>
                  <a:lnTo>
                    <a:pt x="367" y="164"/>
                  </a:lnTo>
                  <a:lnTo>
                    <a:pt x="344" y="159"/>
                  </a:lnTo>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moveTo>
                    <a:pt x="739" y="111"/>
                  </a:moveTo>
                  <a:lnTo>
                    <a:pt x="739" y="116"/>
                  </a:lnTo>
                  <a:lnTo>
                    <a:pt x="739" y="119"/>
                  </a:lnTo>
                  <a:lnTo>
                    <a:pt x="741" y="123"/>
                  </a:lnTo>
                  <a:lnTo>
                    <a:pt x="791" y="206"/>
                  </a:lnTo>
                  <a:lnTo>
                    <a:pt x="798" y="206"/>
                  </a:lnTo>
                  <a:lnTo>
                    <a:pt x="746" y="121"/>
                  </a:lnTo>
                  <a:lnTo>
                    <a:pt x="744" y="116"/>
                  </a:lnTo>
                  <a:lnTo>
                    <a:pt x="739" y="111"/>
                  </a:lnTo>
                  <a:moveTo>
                    <a:pt x="55" y="102"/>
                  </a:moveTo>
                  <a:lnTo>
                    <a:pt x="52" y="104"/>
                  </a:lnTo>
                  <a:lnTo>
                    <a:pt x="100" y="114"/>
                  </a:lnTo>
                  <a:lnTo>
                    <a:pt x="102" y="116"/>
                  </a:lnTo>
                  <a:lnTo>
                    <a:pt x="130" y="121"/>
                  </a:lnTo>
                  <a:lnTo>
                    <a:pt x="128" y="116"/>
                  </a:lnTo>
                  <a:lnTo>
                    <a:pt x="102" y="111"/>
                  </a:lnTo>
                  <a:lnTo>
                    <a:pt x="100" y="109"/>
                  </a:lnTo>
                  <a:lnTo>
                    <a:pt x="55" y="102"/>
                  </a:lnTo>
                  <a:moveTo>
                    <a:pt x="33" y="97"/>
                  </a:moveTo>
                  <a:lnTo>
                    <a:pt x="38" y="102"/>
                  </a:lnTo>
                  <a:lnTo>
                    <a:pt x="50" y="104"/>
                  </a:lnTo>
                  <a:lnTo>
                    <a:pt x="50" y="100"/>
                  </a:lnTo>
                  <a:lnTo>
                    <a:pt x="33" y="97"/>
                  </a:lnTo>
                  <a:moveTo>
                    <a:pt x="729" y="95"/>
                  </a:moveTo>
                  <a:lnTo>
                    <a:pt x="725" y="97"/>
                  </a:lnTo>
                  <a:lnTo>
                    <a:pt x="734" y="111"/>
                  </a:lnTo>
                  <a:lnTo>
                    <a:pt x="736" y="104"/>
                  </a:lnTo>
                  <a:lnTo>
                    <a:pt x="729" y="95"/>
                  </a:lnTo>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moveTo>
                    <a:pt x="114" y="78"/>
                  </a:moveTo>
                  <a:lnTo>
                    <a:pt x="102" y="81"/>
                  </a:lnTo>
                  <a:lnTo>
                    <a:pt x="97" y="81"/>
                  </a:lnTo>
                  <a:lnTo>
                    <a:pt x="59" y="85"/>
                  </a:lnTo>
                  <a:lnTo>
                    <a:pt x="59" y="90"/>
                  </a:lnTo>
                  <a:lnTo>
                    <a:pt x="97" y="85"/>
                  </a:lnTo>
                  <a:lnTo>
                    <a:pt x="102" y="85"/>
                  </a:lnTo>
                  <a:lnTo>
                    <a:pt x="116" y="83"/>
                  </a:lnTo>
                  <a:lnTo>
                    <a:pt x="114" y="78"/>
                  </a:lnTo>
                  <a:moveTo>
                    <a:pt x="713" y="66"/>
                  </a:moveTo>
                  <a:lnTo>
                    <a:pt x="710" y="69"/>
                  </a:lnTo>
                  <a:lnTo>
                    <a:pt x="722" y="92"/>
                  </a:lnTo>
                  <a:lnTo>
                    <a:pt x="727" y="90"/>
                  </a:lnTo>
                  <a:lnTo>
                    <a:pt x="713" y="66"/>
                  </a:lnTo>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moveTo>
                    <a:pt x="687" y="26"/>
                  </a:moveTo>
                  <a:lnTo>
                    <a:pt x="687" y="31"/>
                  </a:lnTo>
                  <a:lnTo>
                    <a:pt x="708" y="66"/>
                  </a:lnTo>
                  <a:lnTo>
                    <a:pt x="710" y="64"/>
                  </a:lnTo>
                  <a:lnTo>
                    <a:pt x="687" y="26"/>
                  </a:lnTo>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moveTo>
                    <a:pt x="564" y="16"/>
                  </a:moveTo>
                  <a:lnTo>
                    <a:pt x="559" y="16"/>
                  </a:lnTo>
                  <a:lnTo>
                    <a:pt x="552" y="21"/>
                  </a:lnTo>
                  <a:lnTo>
                    <a:pt x="557" y="21"/>
                  </a:lnTo>
                  <a:lnTo>
                    <a:pt x="564" y="16"/>
                  </a:lnTo>
                  <a:moveTo>
                    <a:pt x="620" y="12"/>
                  </a:moveTo>
                  <a:lnTo>
                    <a:pt x="571" y="14"/>
                  </a:lnTo>
                  <a:lnTo>
                    <a:pt x="566" y="19"/>
                  </a:lnTo>
                  <a:lnTo>
                    <a:pt x="592" y="16"/>
                  </a:lnTo>
                  <a:lnTo>
                    <a:pt x="599" y="14"/>
                  </a:lnTo>
                  <a:lnTo>
                    <a:pt x="620" y="12"/>
                  </a:lnTo>
                  <a:moveTo>
                    <a:pt x="677" y="9"/>
                  </a:moveTo>
                  <a:lnTo>
                    <a:pt x="673" y="9"/>
                  </a:lnTo>
                  <a:lnTo>
                    <a:pt x="682" y="26"/>
                  </a:lnTo>
                  <a:lnTo>
                    <a:pt x="684" y="19"/>
                  </a:lnTo>
                  <a:lnTo>
                    <a:pt x="677" y="9"/>
                  </a:lnTo>
                  <a:moveTo>
                    <a:pt x="673" y="0"/>
                  </a:moveTo>
                  <a:lnTo>
                    <a:pt x="670" y="0"/>
                  </a:lnTo>
                  <a:lnTo>
                    <a:pt x="618" y="7"/>
                  </a:lnTo>
                  <a:lnTo>
                    <a:pt x="675" y="5"/>
                  </a:lnTo>
                  <a:lnTo>
                    <a:pt x="673" y="2"/>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67" name="Freeform 23">
              <a:extLst>
                <a:ext uri="{FF2B5EF4-FFF2-40B4-BE49-F238E27FC236}">
                  <a16:creationId xmlns:a16="http://schemas.microsoft.com/office/drawing/2014/main" id="{9DAC2E9C-A97B-47BF-8C8E-0E988EF37217}"/>
                </a:ext>
              </a:extLst>
            </p:cNvPr>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close/>
                  <a:moveTo>
                    <a:pt x="251" y="232"/>
                  </a:moveTo>
                  <a:lnTo>
                    <a:pt x="194" y="270"/>
                  </a:lnTo>
                  <a:lnTo>
                    <a:pt x="204" y="268"/>
                  </a:lnTo>
                  <a:lnTo>
                    <a:pt x="256" y="237"/>
                  </a:lnTo>
                  <a:lnTo>
                    <a:pt x="251" y="232"/>
                  </a:lnTo>
                  <a:close/>
                  <a:moveTo>
                    <a:pt x="126" y="232"/>
                  </a:moveTo>
                  <a:lnTo>
                    <a:pt x="123" y="237"/>
                  </a:lnTo>
                  <a:lnTo>
                    <a:pt x="138" y="261"/>
                  </a:lnTo>
                  <a:lnTo>
                    <a:pt x="140" y="266"/>
                  </a:lnTo>
                  <a:lnTo>
                    <a:pt x="147" y="275"/>
                  </a:lnTo>
                  <a:lnTo>
                    <a:pt x="152" y="275"/>
                  </a:lnTo>
                  <a:lnTo>
                    <a:pt x="142" y="261"/>
                  </a:lnTo>
                  <a:lnTo>
                    <a:pt x="138" y="254"/>
                  </a:lnTo>
                  <a:lnTo>
                    <a:pt x="126" y="232"/>
                  </a:lnTo>
                  <a:close/>
                  <a:moveTo>
                    <a:pt x="100" y="192"/>
                  </a:moveTo>
                  <a:lnTo>
                    <a:pt x="97" y="194"/>
                  </a:lnTo>
                  <a:lnTo>
                    <a:pt x="100" y="199"/>
                  </a:lnTo>
                  <a:lnTo>
                    <a:pt x="121" y="232"/>
                  </a:lnTo>
                  <a:lnTo>
                    <a:pt x="123" y="228"/>
                  </a:lnTo>
                  <a:lnTo>
                    <a:pt x="104" y="199"/>
                  </a:lnTo>
                  <a:lnTo>
                    <a:pt x="102" y="194"/>
                  </a:lnTo>
                  <a:lnTo>
                    <a:pt x="100" y="192"/>
                  </a:lnTo>
                  <a:close/>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close/>
                  <a:moveTo>
                    <a:pt x="97" y="187"/>
                  </a:moveTo>
                  <a:lnTo>
                    <a:pt x="93" y="190"/>
                  </a:lnTo>
                  <a:lnTo>
                    <a:pt x="95" y="192"/>
                  </a:lnTo>
                  <a:lnTo>
                    <a:pt x="97" y="187"/>
                  </a:lnTo>
                  <a:lnTo>
                    <a:pt x="97" y="187"/>
                  </a:lnTo>
                  <a:lnTo>
                    <a:pt x="97" y="187"/>
                  </a:lnTo>
                  <a:close/>
                  <a:moveTo>
                    <a:pt x="341" y="178"/>
                  </a:moveTo>
                  <a:lnTo>
                    <a:pt x="332" y="185"/>
                  </a:lnTo>
                  <a:lnTo>
                    <a:pt x="336" y="185"/>
                  </a:lnTo>
                  <a:lnTo>
                    <a:pt x="344" y="180"/>
                  </a:lnTo>
                  <a:lnTo>
                    <a:pt x="341" y="178"/>
                  </a:lnTo>
                  <a:close/>
                  <a:moveTo>
                    <a:pt x="370" y="161"/>
                  </a:moveTo>
                  <a:lnTo>
                    <a:pt x="353" y="171"/>
                  </a:lnTo>
                  <a:lnTo>
                    <a:pt x="348" y="173"/>
                  </a:lnTo>
                  <a:lnTo>
                    <a:pt x="346" y="175"/>
                  </a:lnTo>
                  <a:lnTo>
                    <a:pt x="346" y="178"/>
                  </a:lnTo>
                  <a:lnTo>
                    <a:pt x="358" y="173"/>
                  </a:lnTo>
                  <a:lnTo>
                    <a:pt x="358" y="171"/>
                  </a:lnTo>
                  <a:lnTo>
                    <a:pt x="370" y="166"/>
                  </a:lnTo>
                  <a:lnTo>
                    <a:pt x="370" y="161"/>
                  </a:lnTo>
                  <a:close/>
                  <a:moveTo>
                    <a:pt x="71" y="152"/>
                  </a:moveTo>
                  <a:lnTo>
                    <a:pt x="78" y="166"/>
                  </a:lnTo>
                  <a:lnTo>
                    <a:pt x="83" y="171"/>
                  </a:lnTo>
                  <a:lnTo>
                    <a:pt x="90" y="182"/>
                  </a:lnTo>
                  <a:lnTo>
                    <a:pt x="90" y="185"/>
                  </a:lnTo>
                  <a:lnTo>
                    <a:pt x="95" y="182"/>
                  </a:lnTo>
                  <a:lnTo>
                    <a:pt x="88" y="171"/>
                  </a:lnTo>
                  <a:lnTo>
                    <a:pt x="86" y="166"/>
                  </a:lnTo>
                  <a:lnTo>
                    <a:pt x="76" y="152"/>
                  </a:lnTo>
                  <a:lnTo>
                    <a:pt x="71" y="152"/>
                  </a:lnTo>
                  <a:close/>
                  <a:moveTo>
                    <a:pt x="405" y="137"/>
                  </a:moveTo>
                  <a:lnTo>
                    <a:pt x="372" y="159"/>
                  </a:lnTo>
                  <a:lnTo>
                    <a:pt x="372" y="163"/>
                  </a:lnTo>
                  <a:lnTo>
                    <a:pt x="403" y="145"/>
                  </a:lnTo>
                  <a:lnTo>
                    <a:pt x="405" y="137"/>
                  </a:lnTo>
                  <a:close/>
                  <a:moveTo>
                    <a:pt x="483" y="88"/>
                  </a:moveTo>
                  <a:lnTo>
                    <a:pt x="469" y="97"/>
                  </a:lnTo>
                  <a:lnTo>
                    <a:pt x="464" y="99"/>
                  </a:lnTo>
                  <a:lnTo>
                    <a:pt x="410" y="135"/>
                  </a:lnTo>
                  <a:lnTo>
                    <a:pt x="407" y="140"/>
                  </a:lnTo>
                  <a:lnTo>
                    <a:pt x="467" y="104"/>
                  </a:lnTo>
                  <a:lnTo>
                    <a:pt x="471" y="102"/>
                  </a:lnTo>
                  <a:lnTo>
                    <a:pt x="483" y="95"/>
                  </a:lnTo>
                  <a:lnTo>
                    <a:pt x="483" y="88"/>
                  </a:lnTo>
                  <a:close/>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close/>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close/>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close/>
                  <a:moveTo>
                    <a:pt x="313" y="19"/>
                  </a:moveTo>
                  <a:lnTo>
                    <a:pt x="308" y="19"/>
                  </a:lnTo>
                  <a:lnTo>
                    <a:pt x="301" y="23"/>
                  </a:lnTo>
                  <a:lnTo>
                    <a:pt x="306" y="21"/>
                  </a:lnTo>
                  <a:lnTo>
                    <a:pt x="313" y="19"/>
                  </a:lnTo>
                  <a:close/>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close/>
                  <a:moveTo>
                    <a:pt x="502" y="7"/>
                  </a:moveTo>
                  <a:lnTo>
                    <a:pt x="493" y="7"/>
                  </a:lnTo>
                  <a:lnTo>
                    <a:pt x="488" y="7"/>
                  </a:lnTo>
                  <a:lnTo>
                    <a:pt x="433" y="12"/>
                  </a:lnTo>
                  <a:lnTo>
                    <a:pt x="433" y="14"/>
                  </a:lnTo>
                  <a:lnTo>
                    <a:pt x="490" y="12"/>
                  </a:lnTo>
                  <a:lnTo>
                    <a:pt x="495" y="12"/>
                  </a:lnTo>
                  <a:lnTo>
                    <a:pt x="500" y="12"/>
                  </a:lnTo>
                  <a:lnTo>
                    <a:pt x="502" y="7"/>
                  </a:lnTo>
                  <a:close/>
                  <a:moveTo>
                    <a:pt x="568" y="4"/>
                  </a:moveTo>
                  <a:lnTo>
                    <a:pt x="561" y="7"/>
                  </a:lnTo>
                  <a:lnTo>
                    <a:pt x="568" y="7"/>
                  </a:lnTo>
                  <a:lnTo>
                    <a:pt x="568" y="4"/>
                  </a:lnTo>
                  <a:close/>
                  <a:moveTo>
                    <a:pt x="561" y="2"/>
                  </a:moveTo>
                  <a:lnTo>
                    <a:pt x="512" y="7"/>
                  </a:lnTo>
                  <a:lnTo>
                    <a:pt x="507" y="7"/>
                  </a:lnTo>
                  <a:lnTo>
                    <a:pt x="507" y="7"/>
                  </a:lnTo>
                  <a:lnTo>
                    <a:pt x="504" y="12"/>
                  </a:lnTo>
                  <a:lnTo>
                    <a:pt x="509" y="12"/>
                  </a:lnTo>
                  <a:lnTo>
                    <a:pt x="514" y="9"/>
                  </a:lnTo>
                  <a:lnTo>
                    <a:pt x="552" y="7"/>
                  </a:lnTo>
                  <a:lnTo>
                    <a:pt x="561" y="2"/>
                  </a:lnTo>
                  <a:close/>
                  <a:moveTo>
                    <a:pt x="618" y="4"/>
                  </a:moveTo>
                  <a:lnTo>
                    <a:pt x="618" y="4"/>
                  </a:lnTo>
                  <a:lnTo>
                    <a:pt x="618" y="4"/>
                  </a:lnTo>
                  <a:close/>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68" name="Freeform 24">
              <a:extLst>
                <a:ext uri="{FF2B5EF4-FFF2-40B4-BE49-F238E27FC236}">
                  <a16:creationId xmlns:a16="http://schemas.microsoft.com/office/drawing/2014/main" id="{06B55665-DE39-4F85-A3FE-54C0ACAB1969}"/>
                </a:ext>
              </a:extLst>
            </p:cNvPr>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moveTo>
                    <a:pt x="251" y="232"/>
                  </a:moveTo>
                  <a:lnTo>
                    <a:pt x="194" y="270"/>
                  </a:lnTo>
                  <a:lnTo>
                    <a:pt x="204" y="268"/>
                  </a:lnTo>
                  <a:lnTo>
                    <a:pt x="256" y="237"/>
                  </a:lnTo>
                  <a:lnTo>
                    <a:pt x="251" y="232"/>
                  </a:lnTo>
                  <a:moveTo>
                    <a:pt x="126" y="232"/>
                  </a:moveTo>
                  <a:lnTo>
                    <a:pt x="123" y="237"/>
                  </a:lnTo>
                  <a:lnTo>
                    <a:pt x="138" y="261"/>
                  </a:lnTo>
                  <a:lnTo>
                    <a:pt x="140" y="266"/>
                  </a:lnTo>
                  <a:lnTo>
                    <a:pt x="147" y="275"/>
                  </a:lnTo>
                  <a:lnTo>
                    <a:pt x="152" y="275"/>
                  </a:lnTo>
                  <a:lnTo>
                    <a:pt x="142" y="261"/>
                  </a:lnTo>
                  <a:lnTo>
                    <a:pt x="138" y="254"/>
                  </a:lnTo>
                  <a:lnTo>
                    <a:pt x="126" y="232"/>
                  </a:lnTo>
                  <a:moveTo>
                    <a:pt x="100" y="192"/>
                  </a:moveTo>
                  <a:lnTo>
                    <a:pt x="97" y="194"/>
                  </a:lnTo>
                  <a:lnTo>
                    <a:pt x="100" y="199"/>
                  </a:lnTo>
                  <a:lnTo>
                    <a:pt x="121" y="232"/>
                  </a:lnTo>
                  <a:lnTo>
                    <a:pt x="123" y="228"/>
                  </a:lnTo>
                  <a:lnTo>
                    <a:pt x="104" y="199"/>
                  </a:lnTo>
                  <a:lnTo>
                    <a:pt x="102" y="194"/>
                  </a:lnTo>
                  <a:lnTo>
                    <a:pt x="100" y="192"/>
                  </a:lnTo>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moveTo>
                    <a:pt x="97" y="187"/>
                  </a:moveTo>
                  <a:lnTo>
                    <a:pt x="93" y="190"/>
                  </a:lnTo>
                  <a:lnTo>
                    <a:pt x="95" y="192"/>
                  </a:lnTo>
                  <a:lnTo>
                    <a:pt x="97" y="187"/>
                  </a:lnTo>
                  <a:lnTo>
                    <a:pt x="97" y="187"/>
                  </a:lnTo>
                  <a:lnTo>
                    <a:pt x="97" y="187"/>
                  </a:lnTo>
                  <a:moveTo>
                    <a:pt x="341" y="178"/>
                  </a:moveTo>
                  <a:lnTo>
                    <a:pt x="332" y="185"/>
                  </a:lnTo>
                  <a:lnTo>
                    <a:pt x="336" y="185"/>
                  </a:lnTo>
                  <a:lnTo>
                    <a:pt x="344" y="180"/>
                  </a:lnTo>
                  <a:lnTo>
                    <a:pt x="341" y="178"/>
                  </a:lnTo>
                  <a:moveTo>
                    <a:pt x="370" y="161"/>
                  </a:moveTo>
                  <a:lnTo>
                    <a:pt x="353" y="171"/>
                  </a:lnTo>
                  <a:lnTo>
                    <a:pt x="348" y="173"/>
                  </a:lnTo>
                  <a:lnTo>
                    <a:pt x="346" y="175"/>
                  </a:lnTo>
                  <a:lnTo>
                    <a:pt x="346" y="178"/>
                  </a:lnTo>
                  <a:lnTo>
                    <a:pt x="358" y="173"/>
                  </a:lnTo>
                  <a:lnTo>
                    <a:pt x="358" y="171"/>
                  </a:lnTo>
                  <a:lnTo>
                    <a:pt x="370" y="166"/>
                  </a:lnTo>
                  <a:lnTo>
                    <a:pt x="370" y="161"/>
                  </a:lnTo>
                  <a:moveTo>
                    <a:pt x="71" y="152"/>
                  </a:moveTo>
                  <a:lnTo>
                    <a:pt x="78" y="166"/>
                  </a:lnTo>
                  <a:lnTo>
                    <a:pt x="83" y="171"/>
                  </a:lnTo>
                  <a:lnTo>
                    <a:pt x="90" y="182"/>
                  </a:lnTo>
                  <a:lnTo>
                    <a:pt x="90" y="185"/>
                  </a:lnTo>
                  <a:lnTo>
                    <a:pt x="95" y="182"/>
                  </a:lnTo>
                  <a:lnTo>
                    <a:pt x="88" y="171"/>
                  </a:lnTo>
                  <a:lnTo>
                    <a:pt x="86" y="166"/>
                  </a:lnTo>
                  <a:lnTo>
                    <a:pt x="76" y="152"/>
                  </a:lnTo>
                  <a:lnTo>
                    <a:pt x="71" y="152"/>
                  </a:lnTo>
                  <a:moveTo>
                    <a:pt x="405" y="137"/>
                  </a:moveTo>
                  <a:lnTo>
                    <a:pt x="372" y="159"/>
                  </a:lnTo>
                  <a:lnTo>
                    <a:pt x="372" y="163"/>
                  </a:lnTo>
                  <a:lnTo>
                    <a:pt x="403" y="145"/>
                  </a:lnTo>
                  <a:lnTo>
                    <a:pt x="405" y="137"/>
                  </a:lnTo>
                  <a:moveTo>
                    <a:pt x="483" y="88"/>
                  </a:moveTo>
                  <a:lnTo>
                    <a:pt x="469" y="97"/>
                  </a:lnTo>
                  <a:lnTo>
                    <a:pt x="464" y="99"/>
                  </a:lnTo>
                  <a:lnTo>
                    <a:pt x="410" y="135"/>
                  </a:lnTo>
                  <a:lnTo>
                    <a:pt x="407" y="140"/>
                  </a:lnTo>
                  <a:lnTo>
                    <a:pt x="467" y="104"/>
                  </a:lnTo>
                  <a:lnTo>
                    <a:pt x="471" y="102"/>
                  </a:lnTo>
                  <a:lnTo>
                    <a:pt x="483" y="95"/>
                  </a:lnTo>
                  <a:lnTo>
                    <a:pt x="483" y="88"/>
                  </a:lnTo>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moveTo>
                    <a:pt x="313" y="19"/>
                  </a:moveTo>
                  <a:lnTo>
                    <a:pt x="308" y="19"/>
                  </a:lnTo>
                  <a:lnTo>
                    <a:pt x="301" y="23"/>
                  </a:lnTo>
                  <a:lnTo>
                    <a:pt x="306" y="21"/>
                  </a:lnTo>
                  <a:lnTo>
                    <a:pt x="313" y="19"/>
                  </a:lnTo>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moveTo>
                    <a:pt x="502" y="7"/>
                  </a:moveTo>
                  <a:lnTo>
                    <a:pt x="493" y="7"/>
                  </a:lnTo>
                  <a:lnTo>
                    <a:pt x="488" y="7"/>
                  </a:lnTo>
                  <a:lnTo>
                    <a:pt x="433" y="12"/>
                  </a:lnTo>
                  <a:lnTo>
                    <a:pt x="433" y="14"/>
                  </a:lnTo>
                  <a:lnTo>
                    <a:pt x="490" y="12"/>
                  </a:lnTo>
                  <a:lnTo>
                    <a:pt x="495" y="12"/>
                  </a:lnTo>
                  <a:lnTo>
                    <a:pt x="500" y="12"/>
                  </a:lnTo>
                  <a:lnTo>
                    <a:pt x="502" y="7"/>
                  </a:lnTo>
                  <a:moveTo>
                    <a:pt x="568" y="4"/>
                  </a:moveTo>
                  <a:lnTo>
                    <a:pt x="561" y="7"/>
                  </a:lnTo>
                  <a:lnTo>
                    <a:pt x="568" y="7"/>
                  </a:lnTo>
                  <a:lnTo>
                    <a:pt x="568" y="4"/>
                  </a:lnTo>
                  <a:moveTo>
                    <a:pt x="561" y="2"/>
                  </a:moveTo>
                  <a:lnTo>
                    <a:pt x="512" y="7"/>
                  </a:lnTo>
                  <a:lnTo>
                    <a:pt x="507" y="7"/>
                  </a:lnTo>
                  <a:lnTo>
                    <a:pt x="507" y="7"/>
                  </a:lnTo>
                  <a:lnTo>
                    <a:pt x="504" y="12"/>
                  </a:lnTo>
                  <a:lnTo>
                    <a:pt x="509" y="12"/>
                  </a:lnTo>
                  <a:lnTo>
                    <a:pt x="514" y="9"/>
                  </a:lnTo>
                  <a:lnTo>
                    <a:pt x="552" y="7"/>
                  </a:lnTo>
                  <a:lnTo>
                    <a:pt x="561" y="2"/>
                  </a:lnTo>
                  <a:moveTo>
                    <a:pt x="618" y="4"/>
                  </a:moveTo>
                  <a:lnTo>
                    <a:pt x="618" y="4"/>
                  </a:lnTo>
                  <a:lnTo>
                    <a:pt x="618" y="4"/>
                  </a:lnTo>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69" name="Freeform 25">
              <a:extLst>
                <a:ext uri="{FF2B5EF4-FFF2-40B4-BE49-F238E27FC236}">
                  <a16:creationId xmlns:a16="http://schemas.microsoft.com/office/drawing/2014/main" id="{DE65E0EB-D5C5-4AAC-8441-C4D1BA9FD850}"/>
                </a:ext>
              </a:extLst>
            </p:cNvPr>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close/>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close/>
                  <a:moveTo>
                    <a:pt x="315" y="353"/>
                  </a:moveTo>
                  <a:lnTo>
                    <a:pt x="308" y="370"/>
                  </a:lnTo>
                  <a:lnTo>
                    <a:pt x="312" y="372"/>
                  </a:lnTo>
                  <a:lnTo>
                    <a:pt x="319" y="353"/>
                  </a:lnTo>
                  <a:lnTo>
                    <a:pt x="315" y="353"/>
                  </a:lnTo>
                  <a:close/>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close/>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close/>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close/>
                  <a:moveTo>
                    <a:pt x="357" y="256"/>
                  </a:moveTo>
                  <a:lnTo>
                    <a:pt x="338" y="299"/>
                  </a:lnTo>
                  <a:lnTo>
                    <a:pt x="343" y="301"/>
                  </a:lnTo>
                  <a:lnTo>
                    <a:pt x="360" y="263"/>
                  </a:lnTo>
                  <a:lnTo>
                    <a:pt x="357" y="256"/>
                  </a:lnTo>
                  <a:close/>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close/>
                  <a:moveTo>
                    <a:pt x="139" y="209"/>
                  </a:moveTo>
                  <a:lnTo>
                    <a:pt x="111" y="228"/>
                  </a:lnTo>
                  <a:lnTo>
                    <a:pt x="113" y="232"/>
                  </a:lnTo>
                  <a:lnTo>
                    <a:pt x="142" y="213"/>
                  </a:lnTo>
                  <a:lnTo>
                    <a:pt x="139" y="209"/>
                  </a:lnTo>
                  <a:close/>
                  <a:moveTo>
                    <a:pt x="189" y="180"/>
                  </a:moveTo>
                  <a:lnTo>
                    <a:pt x="144" y="206"/>
                  </a:lnTo>
                  <a:lnTo>
                    <a:pt x="144" y="211"/>
                  </a:lnTo>
                  <a:lnTo>
                    <a:pt x="189" y="185"/>
                  </a:lnTo>
                  <a:lnTo>
                    <a:pt x="189" y="180"/>
                  </a:lnTo>
                  <a:close/>
                  <a:moveTo>
                    <a:pt x="270" y="128"/>
                  </a:moveTo>
                  <a:lnTo>
                    <a:pt x="229" y="154"/>
                  </a:lnTo>
                  <a:lnTo>
                    <a:pt x="227" y="156"/>
                  </a:lnTo>
                  <a:lnTo>
                    <a:pt x="194" y="175"/>
                  </a:lnTo>
                  <a:lnTo>
                    <a:pt x="194" y="182"/>
                  </a:lnTo>
                  <a:lnTo>
                    <a:pt x="229" y="159"/>
                  </a:lnTo>
                  <a:lnTo>
                    <a:pt x="232" y="156"/>
                  </a:lnTo>
                  <a:lnTo>
                    <a:pt x="267" y="135"/>
                  </a:lnTo>
                  <a:lnTo>
                    <a:pt x="270" y="128"/>
                  </a:lnTo>
                  <a:close/>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close/>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close/>
                  <a:moveTo>
                    <a:pt x="397" y="49"/>
                  </a:moveTo>
                  <a:lnTo>
                    <a:pt x="348" y="78"/>
                  </a:lnTo>
                  <a:lnTo>
                    <a:pt x="350" y="85"/>
                  </a:lnTo>
                  <a:lnTo>
                    <a:pt x="400" y="52"/>
                  </a:lnTo>
                  <a:lnTo>
                    <a:pt x="397" y="49"/>
                  </a:lnTo>
                  <a:close/>
                  <a:moveTo>
                    <a:pt x="466" y="11"/>
                  </a:moveTo>
                  <a:lnTo>
                    <a:pt x="466" y="11"/>
                  </a:lnTo>
                  <a:lnTo>
                    <a:pt x="466" y="11"/>
                  </a:lnTo>
                  <a:close/>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70" name="Freeform 26">
              <a:extLst>
                <a:ext uri="{FF2B5EF4-FFF2-40B4-BE49-F238E27FC236}">
                  <a16:creationId xmlns:a16="http://schemas.microsoft.com/office/drawing/2014/main" id="{7409FAE4-4E64-442D-8FCF-745BB193D323}"/>
                </a:ext>
              </a:extLst>
            </p:cNvPr>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moveTo>
                    <a:pt x="315" y="353"/>
                  </a:moveTo>
                  <a:lnTo>
                    <a:pt x="308" y="370"/>
                  </a:lnTo>
                  <a:lnTo>
                    <a:pt x="312" y="372"/>
                  </a:lnTo>
                  <a:lnTo>
                    <a:pt x="319" y="353"/>
                  </a:lnTo>
                  <a:lnTo>
                    <a:pt x="315" y="353"/>
                  </a:lnTo>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moveTo>
                    <a:pt x="357" y="256"/>
                  </a:moveTo>
                  <a:lnTo>
                    <a:pt x="338" y="299"/>
                  </a:lnTo>
                  <a:lnTo>
                    <a:pt x="343" y="301"/>
                  </a:lnTo>
                  <a:lnTo>
                    <a:pt x="360" y="263"/>
                  </a:lnTo>
                  <a:lnTo>
                    <a:pt x="357" y="256"/>
                  </a:lnTo>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moveTo>
                    <a:pt x="139" y="209"/>
                  </a:moveTo>
                  <a:lnTo>
                    <a:pt x="111" y="228"/>
                  </a:lnTo>
                  <a:lnTo>
                    <a:pt x="113" y="232"/>
                  </a:lnTo>
                  <a:lnTo>
                    <a:pt x="142" y="213"/>
                  </a:lnTo>
                  <a:lnTo>
                    <a:pt x="139" y="209"/>
                  </a:lnTo>
                  <a:moveTo>
                    <a:pt x="189" y="180"/>
                  </a:moveTo>
                  <a:lnTo>
                    <a:pt x="144" y="206"/>
                  </a:lnTo>
                  <a:lnTo>
                    <a:pt x="144" y="211"/>
                  </a:lnTo>
                  <a:lnTo>
                    <a:pt x="189" y="185"/>
                  </a:lnTo>
                  <a:lnTo>
                    <a:pt x="189" y="180"/>
                  </a:lnTo>
                  <a:moveTo>
                    <a:pt x="270" y="128"/>
                  </a:moveTo>
                  <a:lnTo>
                    <a:pt x="229" y="154"/>
                  </a:lnTo>
                  <a:lnTo>
                    <a:pt x="227" y="156"/>
                  </a:lnTo>
                  <a:lnTo>
                    <a:pt x="194" y="175"/>
                  </a:lnTo>
                  <a:lnTo>
                    <a:pt x="194" y="182"/>
                  </a:lnTo>
                  <a:lnTo>
                    <a:pt x="229" y="159"/>
                  </a:lnTo>
                  <a:lnTo>
                    <a:pt x="232" y="156"/>
                  </a:lnTo>
                  <a:lnTo>
                    <a:pt x="267" y="135"/>
                  </a:lnTo>
                  <a:lnTo>
                    <a:pt x="270" y="128"/>
                  </a:lnTo>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moveTo>
                    <a:pt x="397" y="49"/>
                  </a:moveTo>
                  <a:lnTo>
                    <a:pt x="348" y="78"/>
                  </a:lnTo>
                  <a:lnTo>
                    <a:pt x="350" y="85"/>
                  </a:lnTo>
                  <a:lnTo>
                    <a:pt x="400" y="52"/>
                  </a:lnTo>
                  <a:lnTo>
                    <a:pt x="397" y="49"/>
                  </a:lnTo>
                  <a:moveTo>
                    <a:pt x="466" y="11"/>
                  </a:moveTo>
                  <a:lnTo>
                    <a:pt x="466" y="11"/>
                  </a:lnTo>
                  <a:lnTo>
                    <a:pt x="466" y="11"/>
                  </a:lnTo>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71" name="Freeform 27">
              <a:extLst>
                <a:ext uri="{FF2B5EF4-FFF2-40B4-BE49-F238E27FC236}">
                  <a16:creationId xmlns:a16="http://schemas.microsoft.com/office/drawing/2014/main" id="{E8A20D4C-7B79-4529-A438-08F438FE2246}"/>
                </a:ext>
              </a:extLst>
            </p:cNvPr>
            <p:cNvSpPr>
              <a:spLocks noEditPoints="1"/>
            </p:cNvSpPr>
            <p:nvPr/>
          </p:nvSpPr>
          <p:spPr bwMode="auto">
            <a:xfrm>
              <a:off x="10314901" y="2812046"/>
              <a:ext cx="372127" cy="1188922"/>
            </a:xfrm>
            <a:custGeom>
              <a:avLst/>
              <a:gdLst>
                <a:gd name="T0" fmla="*/ 29 w 88"/>
                <a:gd name="T1" fmla="*/ 308 h 308"/>
                <a:gd name="T2" fmla="*/ 23 w 88"/>
                <a:gd name="T3" fmla="*/ 293 h 308"/>
                <a:gd name="T4" fmla="*/ 26 w 88"/>
                <a:gd name="T5" fmla="*/ 308 h 308"/>
                <a:gd name="T6" fmla="*/ 37 w 88"/>
                <a:gd name="T7" fmla="*/ 258 h 308"/>
                <a:gd name="T8" fmla="*/ 38 w 88"/>
                <a:gd name="T9" fmla="*/ 260 h 308"/>
                <a:gd name="T10" fmla="*/ 20 w 88"/>
                <a:gd name="T11" fmla="*/ 256 h 308"/>
                <a:gd name="T12" fmla="*/ 22 w 88"/>
                <a:gd name="T13" fmla="*/ 255 h 308"/>
                <a:gd name="T14" fmla="*/ 38 w 88"/>
                <a:gd name="T15" fmla="*/ 252 h 308"/>
                <a:gd name="T16" fmla="*/ 39 w 88"/>
                <a:gd name="T17" fmla="*/ 257 h 308"/>
                <a:gd name="T18" fmla="*/ 41 w 88"/>
                <a:gd name="T19" fmla="*/ 245 h 308"/>
                <a:gd name="T20" fmla="*/ 20 w 88"/>
                <a:gd name="T21" fmla="*/ 253 h 308"/>
                <a:gd name="T22" fmla="*/ 21 w 88"/>
                <a:gd name="T23" fmla="*/ 253 h 308"/>
                <a:gd name="T24" fmla="*/ 20 w 88"/>
                <a:gd name="T25" fmla="*/ 237 h 308"/>
                <a:gd name="T26" fmla="*/ 20 w 88"/>
                <a:gd name="T27" fmla="*/ 237 h 308"/>
                <a:gd name="T28" fmla="*/ 42 w 88"/>
                <a:gd name="T29" fmla="*/ 242 h 308"/>
                <a:gd name="T30" fmla="*/ 16 w 88"/>
                <a:gd name="T31" fmla="*/ 211 h 308"/>
                <a:gd name="T32" fmla="*/ 18 w 88"/>
                <a:gd name="T33" fmla="*/ 236 h 308"/>
                <a:gd name="T34" fmla="*/ 16 w 88"/>
                <a:gd name="T35" fmla="*/ 211 h 308"/>
                <a:gd name="T36" fmla="*/ 46 w 88"/>
                <a:gd name="T37" fmla="*/ 209 h 308"/>
                <a:gd name="T38" fmla="*/ 46 w 88"/>
                <a:gd name="T39" fmla="*/ 211 h 308"/>
                <a:gd name="T40" fmla="*/ 47 w 88"/>
                <a:gd name="T41" fmla="*/ 214 h 308"/>
                <a:gd name="T42" fmla="*/ 49 w 88"/>
                <a:gd name="T43" fmla="*/ 203 h 308"/>
                <a:gd name="T44" fmla="*/ 65 w 88"/>
                <a:gd name="T45" fmla="*/ 111 h 308"/>
                <a:gd name="T46" fmla="*/ 50 w 88"/>
                <a:gd name="T47" fmla="*/ 199 h 308"/>
                <a:gd name="T48" fmla="*/ 67 w 88"/>
                <a:gd name="T49" fmla="*/ 112 h 308"/>
                <a:gd name="T50" fmla="*/ 7 w 88"/>
                <a:gd name="T51" fmla="*/ 87 h 308"/>
                <a:gd name="T52" fmla="*/ 8 w 88"/>
                <a:gd name="T53" fmla="*/ 101 h 308"/>
                <a:gd name="T54" fmla="*/ 8 w 88"/>
                <a:gd name="T55" fmla="*/ 108 h 308"/>
                <a:gd name="T56" fmla="*/ 12 w 88"/>
                <a:gd name="T57" fmla="*/ 151 h 308"/>
                <a:gd name="T58" fmla="*/ 13 w 88"/>
                <a:gd name="T59" fmla="*/ 163 h 308"/>
                <a:gd name="T60" fmla="*/ 14 w 88"/>
                <a:gd name="T61" fmla="*/ 160 h 308"/>
                <a:gd name="T62" fmla="*/ 13 w 88"/>
                <a:gd name="T63" fmla="*/ 142 h 308"/>
                <a:gd name="T64" fmla="*/ 10 w 88"/>
                <a:gd name="T65" fmla="*/ 105 h 308"/>
                <a:gd name="T66" fmla="*/ 9 w 88"/>
                <a:gd name="T67" fmla="*/ 90 h 308"/>
                <a:gd name="T68" fmla="*/ 8 w 88"/>
                <a:gd name="T69" fmla="*/ 85 h 308"/>
                <a:gd name="T70" fmla="*/ 0 w 88"/>
                <a:gd name="T71" fmla="*/ 0 h 308"/>
                <a:gd name="T72" fmla="*/ 5 w 88"/>
                <a:gd name="T73" fmla="*/ 45 h 308"/>
                <a:gd name="T74" fmla="*/ 76 w 88"/>
                <a:gd name="T75" fmla="*/ 4 h 308"/>
                <a:gd name="T76" fmla="*/ 78 w 88"/>
                <a:gd name="T77" fmla="*/ 46 h 308"/>
                <a:gd name="T78" fmla="*/ 67 w 88"/>
                <a:gd name="T79" fmla="*/ 110 h 308"/>
                <a:gd name="T80" fmla="*/ 88 w 88"/>
                <a:gd name="T81" fmla="*/ 4 h 308"/>
                <a:gd name="T82" fmla="*/ 76 w 88"/>
                <a:gd name="T83" fmla="*/ 2 h 308"/>
                <a:gd name="T84" fmla="*/ 0 w 88"/>
                <a:gd name="T85"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308">
                  <a:moveTo>
                    <a:pt x="29" y="297"/>
                  </a:moveTo>
                  <a:cubicBezTo>
                    <a:pt x="27" y="308"/>
                    <a:pt x="27" y="308"/>
                    <a:pt x="27" y="308"/>
                  </a:cubicBezTo>
                  <a:cubicBezTo>
                    <a:pt x="28" y="308"/>
                    <a:pt x="28" y="308"/>
                    <a:pt x="29" y="308"/>
                  </a:cubicBezTo>
                  <a:cubicBezTo>
                    <a:pt x="31" y="297"/>
                    <a:pt x="31" y="297"/>
                    <a:pt x="31" y="297"/>
                  </a:cubicBezTo>
                  <a:cubicBezTo>
                    <a:pt x="29" y="297"/>
                    <a:pt x="29" y="297"/>
                    <a:pt x="29" y="297"/>
                  </a:cubicBezTo>
                  <a:moveTo>
                    <a:pt x="23" y="293"/>
                  </a:moveTo>
                  <a:cubicBezTo>
                    <a:pt x="24" y="308"/>
                    <a:pt x="24" y="308"/>
                    <a:pt x="24" y="308"/>
                  </a:cubicBezTo>
                  <a:cubicBezTo>
                    <a:pt x="24" y="308"/>
                    <a:pt x="25" y="308"/>
                    <a:pt x="25" y="308"/>
                  </a:cubicBezTo>
                  <a:cubicBezTo>
                    <a:pt x="25" y="308"/>
                    <a:pt x="26" y="308"/>
                    <a:pt x="26" y="308"/>
                  </a:cubicBezTo>
                  <a:cubicBezTo>
                    <a:pt x="25" y="294"/>
                    <a:pt x="25" y="294"/>
                    <a:pt x="25" y="294"/>
                  </a:cubicBezTo>
                  <a:cubicBezTo>
                    <a:pt x="23" y="293"/>
                    <a:pt x="23" y="293"/>
                    <a:pt x="23" y="293"/>
                  </a:cubicBezTo>
                  <a:moveTo>
                    <a:pt x="37" y="258"/>
                  </a:moveTo>
                  <a:cubicBezTo>
                    <a:pt x="30" y="295"/>
                    <a:pt x="30" y="295"/>
                    <a:pt x="30" y="295"/>
                  </a:cubicBezTo>
                  <a:cubicBezTo>
                    <a:pt x="31" y="296"/>
                    <a:pt x="31" y="296"/>
                    <a:pt x="31" y="296"/>
                  </a:cubicBezTo>
                  <a:cubicBezTo>
                    <a:pt x="38" y="260"/>
                    <a:pt x="38" y="260"/>
                    <a:pt x="38" y="260"/>
                  </a:cubicBezTo>
                  <a:cubicBezTo>
                    <a:pt x="37" y="258"/>
                    <a:pt x="37" y="258"/>
                    <a:pt x="37" y="258"/>
                  </a:cubicBezTo>
                  <a:moveTo>
                    <a:pt x="22" y="255"/>
                  </a:moveTo>
                  <a:cubicBezTo>
                    <a:pt x="20" y="256"/>
                    <a:pt x="20" y="256"/>
                    <a:pt x="20" y="256"/>
                  </a:cubicBezTo>
                  <a:cubicBezTo>
                    <a:pt x="23" y="291"/>
                    <a:pt x="23" y="291"/>
                    <a:pt x="23" y="291"/>
                  </a:cubicBezTo>
                  <a:cubicBezTo>
                    <a:pt x="24" y="292"/>
                    <a:pt x="24" y="292"/>
                    <a:pt x="24" y="292"/>
                  </a:cubicBezTo>
                  <a:cubicBezTo>
                    <a:pt x="22" y="255"/>
                    <a:pt x="22" y="255"/>
                    <a:pt x="22" y="255"/>
                  </a:cubicBezTo>
                  <a:moveTo>
                    <a:pt x="41" y="245"/>
                  </a:moveTo>
                  <a:cubicBezTo>
                    <a:pt x="39" y="246"/>
                    <a:pt x="39" y="246"/>
                    <a:pt x="39" y="246"/>
                  </a:cubicBezTo>
                  <a:cubicBezTo>
                    <a:pt x="38" y="252"/>
                    <a:pt x="38" y="252"/>
                    <a:pt x="38" y="252"/>
                  </a:cubicBezTo>
                  <a:cubicBezTo>
                    <a:pt x="38" y="254"/>
                    <a:pt x="38" y="254"/>
                    <a:pt x="38" y="254"/>
                  </a:cubicBezTo>
                  <a:cubicBezTo>
                    <a:pt x="37" y="256"/>
                    <a:pt x="37" y="256"/>
                    <a:pt x="37" y="256"/>
                  </a:cubicBezTo>
                  <a:cubicBezTo>
                    <a:pt x="39" y="257"/>
                    <a:pt x="39" y="257"/>
                    <a:pt x="39" y="257"/>
                  </a:cubicBezTo>
                  <a:cubicBezTo>
                    <a:pt x="39" y="253"/>
                    <a:pt x="39" y="253"/>
                    <a:pt x="39" y="253"/>
                  </a:cubicBezTo>
                  <a:cubicBezTo>
                    <a:pt x="40" y="252"/>
                    <a:pt x="40" y="252"/>
                    <a:pt x="40" y="252"/>
                  </a:cubicBezTo>
                  <a:cubicBezTo>
                    <a:pt x="41" y="245"/>
                    <a:pt x="41" y="245"/>
                    <a:pt x="41" y="245"/>
                  </a:cubicBezTo>
                  <a:moveTo>
                    <a:pt x="19" y="239"/>
                  </a:moveTo>
                  <a:cubicBezTo>
                    <a:pt x="19" y="240"/>
                    <a:pt x="19" y="240"/>
                    <a:pt x="19" y="240"/>
                  </a:cubicBezTo>
                  <a:cubicBezTo>
                    <a:pt x="20" y="253"/>
                    <a:pt x="20" y="253"/>
                    <a:pt x="20" y="253"/>
                  </a:cubicBezTo>
                  <a:cubicBezTo>
                    <a:pt x="20" y="254"/>
                    <a:pt x="20" y="254"/>
                    <a:pt x="20" y="254"/>
                  </a:cubicBezTo>
                  <a:cubicBezTo>
                    <a:pt x="21" y="254"/>
                    <a:pt x="21" y="254"/>
                    <a:pt x="21" y="254"/>
                  </a:cubicBezTo>
                  <a:cubicBezTo>
                    <a:pt x="21" y="253"/>
                    <a:pt x="21" y="253"/>
                    <a:pt x="21" y="253"/>
                  </a:cubicBezTo>
                  <a:cubicBezTo>
                    <a:pt x="20" y="241"/>
                    <a:pt x="20" y="241"/>
                    <a:pt x="20" y="241"/>
                  </a:cubicBezTo>
                  <a:cubicBezTo>
                    <a:pt x="19" y="239"/>
                    <a:pt x="19" y="239"/>
                    <a:pt x="19" y="239"/>
                  </a:cubicBezTo>
                  <a:moveTo>
                    <a:pt x="20" y="237"/>
                  </a:moveTo>
                  <a:cubicBezTo>
                    <a:pt x="20" y="238"/>
                    <a:pt x="20" y="238"/>
                    <a:pt x="20" y="238"/>
                  </a:cubicBezTo>
                  <a:cubicBezTo>
                    <a:pt x="20" y="238"/>
                    <a:pt x="20" y="238"/>
                    <a:pt x="20" y="238"/>
                  </a:cubicBezTo>
                  <a:cubicBezTo>
                    <a:pt x="20" y="237"/>
                    <a:pt x="20" y="237"/>
                    <a:pt x="20" y="237"/>
                  </a:cubicBezTo>
                  <a:moveTo>
                    <a:pt x="43" y="224"/>
                  </a:moveTo>
                  <a:cubicBezTo>
                    <a:pt x="40" y="244"/>
                    <a:pt x="40" y="244"/>
                    <a:pt x="40" y="244"/>
                  </a:cubicBezTo>
                  <a:cubicBezTo>
                    <a:pt x="42" y="242"/>
                    <a:pt x="42" y="242"/>
                    <a:pt x="42" y="242"/>
                  </a:cubicBezTo>
                  <a:cubicBezTo>
                    <a:pt x="45" y="225"/>
                    <a:pt x="45" y="225"/>
                    <a:pt x="45" y="225"/>
                  </a:cubicBezTo>
                  <a:cubicBezTo>
                    <a:pt x="43" y="224"/>
                    <a:pt x="43" y="224"/>
                    <a:pt x="43" y="224"/>
                  </a:cubicBezTo>
                  <a:moveTo>
                    <a:pt x="16" y="211"/>
                  </a:moveTo>
                  <a:cubicBezTo>
                    <a:pt x="16" y="212"/>
                    <a:pt x="16" y="212"/>
                    <a:pt x="16" y="212"/>
                  </a:cubicBezTo>
                  <a:cubicBezTo>
                    <a:pt x="18" y="236"/>
                    <a:pt x="18" y="236"/>
                    <a:pt x="18" y="236"/>
                  </a:cubicBezTo>
                  <a:cubicBezTo>
                    <a:pt x="18" y="236"/>
                    <a:pt x="18" y="236"/>
                    <a:pt x="18" y="236"/>
                  </a:cubicBezTo>
                  <a:cubicBezTo>
                    <a:pt x="20" y="234"/>
                    <a:pt x="20" y="234"/>
                    <a:pt x="20" y="234"/>
                  </a:cubicBezTo>
                  <a:cubicBezTo>
                    <a:pt x="18" y="212"/>
                    <a:pt x="18" y="212"/>
                    <a:pt x="18" y="212"/>
                  </a:cubicBezTo>
                  <a:cubicBezTo>
                    <a:pt x="16" y="211"/>
                    <a:pt x="16" y="211"/>
                    <a:pt x="16" y="211"/>
                  </a:cubicBezTo>
                  <a:moveTo>
                    <a:pt x="48" y="199"/>
                  </a:moveTo>
                  <a:cubicBezTo>
                    <a:pt x="48" y="200"/>
                    <a:pt x="48" y="200"/>
                    <a:pt x="48" y="200"/>
                  </a:cubicBezTo>
                  <a:cubicBezTo>
                    <a:pt x="46" y="209"/>
                    <a:pt x="46" y="209"/>
                    <a:pt x="46" y="209"/>
                  </a:cubicBezTo>
                  <a:cubicBezTo>
                    <a:pt x="46" y="209"/>
                    <a:pt x="46" y="209"/>
                    <a:pt x="46" y="209"/>
                  </a:cubicBezTo>
                  <a:cubicBezTo>
                    <a:pt x="46" y="211"/>
                    <a:pt x="46" y="211"/>
                    <a:pt x="46" y="211"/>
                  </a:cubicBezTo>
                  <a:cubicBezTo>
                    <a:pt x="46" y="211"/>
                    <a:pt x="46" y="211"/>
                    <a:pt x="46" y="211"/>
                  </a:cubicBezTo>
                  <a:cubicBezTo>
                    <a:pt x="44" y="222"/>
                    <a:pt x="44" y="222"/>
                    <a:pt x="44" y="222"/>
                  </a:cubicBezTo>
                  <a:cubicBezTo>
                    <a:pt x="45" y="223"/>
                    <a:pt x="45" y="223"/>
                    <a:pt x="45" y="223"/>
                  </a:cubicBezTo>
                  <a:cubicBezTo>
                    <a:pt x="47" y="214"/>
                    <a:pt x="47" y="214"/>
                    <a:pt x="47" y="214"/>
                  </a:cubicBezTo>
                  <a:cubicBezTo>
                    <a:pt x="48" y="211"/>
                    <a:pt x="48" y="211"/>
                    <a:pt x="48" y="211"/>
                  </a:cubicBezTo>
                  <a:cubicBezTo>
                    <a:pt x="48" y="209"/>
                    <a:pt x="48" y="209"/>
                    <a:pt x="48" y="209"/>
                  </a:cubicBezTo>
                  <a:cubicBezTo>
                    <a:pt x="49" y="203"/>
                    <a:pt x="49" y="203"/>
                    <a:pt x="49" y="203"/>
                  </a:cubicBezTo>
                  <a:cubicBezTo>
                    <a:pt x="50" y="201"/>
                    <a:pt x="50" y="201"/>
                    <a:pt x="50" y="201"/>
                  </a:cubicBezTo>
                  <a:cubicBezTo>
                    <a:pt x="48" y="199"/>
                    <a:pt x="48" y="199"/>
                    <a:pt x="48" y="199"/>
                  </a:cubicBezTo>
                  <a:moveTo>
                    <a:pt x="65" y="111"/>
                  </a:moveTo>
                  <a:cubicBezTo>
                    <a:pt x="64" y="117"/>
                    <a:pt x="64" y="117"/>
                    <a:pt x="64" y="117"/>
                  </a:cubicBezTo>
                  <a:cubicBezTo>
                    <a:pt x="49" y="197"/>
                    <a:pt x="49" y="197"/>
                    <a:pt x="49" y="197"/>
                  </a:cubicBezTo>
                  <a:cubicBezTo>
                    <a:pt x="50" y="199"/>
                    <a:pt x="50" y="199"/>
                    <a:pt x="50" y="199"/>
                  </a:cubicBezTo>
                  <a:cubicBezTo>
                    <a:pt x="63" y="134"/>
                    <a:pt x="63" y="134"/>
                    <a:pt x="63" y="134"/>
                  </a:cubicBezTo>
                  <a:cubicBezTo>
                    <a:pt x="66" y="117"/>
                    <a:pt x="66" y="117"/>
                    <a:pt x="66" y="117"/>
                  </a:cubicBezTo>
                  <a:cubicBezTo>
                    <a:pt x="67" y="112"/>
                    <a:pt x="67" y="112"/>
                    <a:pt x="67" y="112"/>
                  </a:cubicBezTo>
                  <a:cubicBezTo>
                    <a:pt x="65" y="111"/>
                    <a:pt x="65" y="111"/>
                    <a:pt x="65" y="111"/>
                  </a:cubicBezTo>
                  <a:moveTo>
                    <a:pt x="4" y="46"/>
                  </a:moveTo>
                  <a:cubicBezTo>
                    <a:pt x="7" y="87"/>
                    <a:pt x="7" y="87"/>
                    <a:pt x="7" y="87"/>
                  </a:cubicBezTo>
                  <a:cubicBezTo>
                    <a:pt x="7" y="89"/>
                    <a:pt x="7" y="89"/>
                    <a:pt x="7" y="89"/>
                  </a:cubicBezTo>
                  <a:cubicBezTo>
                    <a:pt x="7" y="90"/>
                    <a:pt x="7" y="90"/>
                    <a:pt x="7" y="90"/>
                  </a:cubicBezTo>
                  <a:cubicBezTo>
                    <a:pt x="8" y="101"/>
                    <a:pt x="8" y="101"/>
                    <a:pt x="8" y="101"/>
                  </a:cubicBezTo>
                  <a:cubicBezTo>
                    <a:pt x="8" y="103"/>
                    <a:pt x="8" y="103"/>
                    <a:pt x="8" y="103"/>
                  </a:cubicBezTo>
                  <a:cubicBezTo>
                    <a:pt x="8" y="106"/>
                    <a:pt x="8" y="106"/>
                    <a:pt x="8" y="106"/>
                  </a:cubicBezTo>
                  <a:cubicBezTo>
                    <a:pt x="8" y="108"/>
                    <a:pt x="8" y="108"/>
                    <a:pt x="8" y="108"/>
                  </a:cubicBezTo>
                  <a:cubicBezTo>
                    <a:pt x="10" y="135"/>
                    <a:pt x="10" y="135"/>
                    <a:pt x="10" y="135"/>
                  </a:cubicBezTo>
                  <a:cubicBezTo>
                    <a:pt x="11" y="139"/>
                    <a:pt x="11" y="139"/>
                    <a:pt x="11" y="139"/>
                  </a:cubicBezTo>
                  <a:cubicBezTo>
                    <a:pt x="12" y="151"/>
                    <a:pt x="12" y="151"/>
                    <a:pt x="12" y="151"/>
                  </a:cubicBezTo>
                  <a:cubicBezTo>
                    <a:pt x="12" y="155"/>
                    <a:pt x="12" y="155"/>
                    <a:pt x="12" y="155"/>
                  </a:cubicBezTo>
                  <a:cubicBezTo>
                    <a:pt x="12" y="160"/>
                    <a:pt x="12" y="160"/>
                    <a:pt x="12" y="160"/>
                  </a:cubicBezTo>
                  <a:cubicBezTo>
                    <a:pt x="13" y="163"/>
                    <a:pt x="13" y="163"/>
                    <a:pt x="13" y="163"/>
                  </a:cubicBezTo>
                  <a:cubicBezTo>
                    <a:pt x="16" y="209"/>
                    <a:pt x="16" y="209"/>
                    <a:pt x="16" y="209"/>
                  </a:cubicBezTo>
                  <a:cubicBezTo>
                    <a:pt x="18" y="210"/>
                    <a:pt x="18" y="210"/>
                    <a:pt x="18" y="210"/>
                  </a:cubicBezTo>
                  <a:cubicBezTo>
                    <a:pt x="14" y="160"/>
                    <a:pt x="14" y="160"/>
                    <a:pt x="14" y="160"/>
                  </a:cubicBezTo>
                  <a:cubicBezTo>
                    <a:pt x="14" y="156"/>
                    <a:pt x="14" y="156"/>
                    <a:pt x="14" y="156"/>
                  </a:cubicBezTo>
                  <a:cubicBezTo>
                    <a:pt x="14" y="155"/>
                    <a:pt x="14" y="155"/>
                    <a:pt x="14" y="155"/>
                  </a:cubicBezTo>
                  <a:cubicBezTo>
                    <a:pt x="13" y="142"/>
                    <a:pt x="13" y="142"/>
                    <a:pt x="13" y="142"/>
                  </a:cubicBezTo>
                  <a:cubicBezTo>
                    <a:pt x="12" y="138"/>
                    <a:pt x="12" y="138"/>
                    <a:pt x="12" y="138"/>
                  </a:cubicBezTo>
                  <a:cubicBezTo>
                    <a:pt x="10" y="107"/>
                    <a:pt x="10" y="107"/>
                    <a:pt x="10" y="107"/>
                  </a:cubicBezTo>
                  <a:cubicBezTo>
                    <a:pt x="10" y="105"/>
                    <a:pt x="10" y="105"/>
                    <a:pt x="10" y="105"/>
                  </a:cubicBezTo>
                  <a:cubicBezTo>
                    <a:pt x="10" y="102"/>
                    <a:pt x="10" y="102"/>
                    <a:pt x="10" y="102"/>
                  </a:cubicBezTo>
                  <a:cubicBezTo>
                    <a:pt x="10" y="100"/>
                    <a:pt x="10" y="100"/>
                    <a:pt x="10" y="100"/>
                  </a:cubicBezTo>
                  <a:cubicBezTo>
                    <a:pt x="9" y="90"/>
                    <a:pt x="9" y="90"/>
                    <a:pt x="9" y="90"/>
                  </a:cubicBezTo>
                  <a:cubicBezTo>
                    <a:pt x="9" y="88"/>
                    <a:pt x="9" y="88"/>
                    <a:pt x="9" y="88"/>
                  </a:cubicBezTo>
                  <a:cubicBezTo>
                    <a:pt x="9" y="88"/>
                    <a:pt x="9" y="88"/>
                    <a:pt x="9" y="88"/>
                  </a:cubicBezTo>
                  <a:cubicBezTo>
                    <a:pt x="8" y="85"/>
                    <a:pt x="8" y="85"/>
                    <a:pt x="8" y="85"/>
                  </a:cubicBezTo>
                  <a:cubicBezTo>
                    <a:pt x="5" y="48"/>
                    <a:pt x="5" y="48"/>
                    <a:pt x="5" y="48"/>
                  </a:cubicBezTo>
                  <a:cubicBezTo>
                    <a:pt x="4" y="46"/>
                    <a:pt x="4" y="46"/>
                    <a:pt x="4" y="46"/>
                  </a:cubicBezTo>
                  <a:moveTo>
                    <a:pt x="0" y="0"/>
                  </a:moveTo>
                  <a:cubicBezTo>
                    <a:pt x="0" y="2"/>
                    <a:pt x="0" y="2"/>
                    <a:pt x="0" y="2"/>
                  </a:cubicBezTo>
                  <a:cubicBezTo>
                    <a:pt x="3" y="43"/>
                    <a:pt x="3" y="43"/>
                    <a:pt x="3" y="43"/>
                  </a:cubicBezTo>
                  <a:cubicBezTo>
                    <a:pt x="5" y="45"/>
                    <a:pt x="5" y="45"/>
                    <a:pt x="5" y="45"/>
                  </a:cubicBezTo>
                  <a:cubicBezTo>
                    <a:pt x="2" y="2"/>
                    <a:pt x="2" y="2"/>
                    <a:pt x="2" y="2"/>
                  </a:cubicBezTo>
                  <a:cubicBezTo>
                    <a:pt x="74" y="4"/>
                    <a:pt x="74" y="4"/>
                    <a:pt x="74" y="4"/>
                  </a:cubicBezTo>
                  <a:cubicBezTo>
                    <a:pt x="76" y="4"/>
                    <a:pt x="76" y="4"/>
                    <a:pt x="76" y="4"/>
                  </a:cubicBezTo>
                  <a:cubicBezTo>
                    <a:pt x="86" y="4"/>
                    <a:pt x="86" y="4"/>
                    <a:pt x="86" y="4"/>
                  </a:cubicBezTo>
                  <a:cubicBezTo>
                    <a:pt x="79" y="39"/>
                    <a:pt x="79" y="39"/>
                    <a:pt x="79" y="39"/>
                  </a:cubicBezTo>
                  <a:cubicBezTo>
                    <a:pt x="78" y="46"/>
                    <a:pt x="78" y="46"/>
                    <a:pt x="78" y="46"/>
                  </a:cubicBezTo>
                  <a:cubicBezTo>
                    <a:pt x="67" y="99"/>
                    <a:pt x="67" y="99"/>
                    <a:pt x="67" y="99"/>
                  </a:cubicBezTo>
                  <a:cubicBezTo>
                    <a:pt x="66" y="108"/>
                    <a:pt x="66" y="108"/>
                    <a:pt x="66" y="108"/>
                  </a:cubicBezTo>
                  <a:cubicBezTo>
                    <a:pt x="67" y="110"/>
                    <a:pt x="67" y="110"/>
                    <a:pt x="67" y="110"/>
                  </a:cubicBezTo>
                  <a:cubicBezTo>
                    <a:pt x="78" y="53"/>
                    <a:pt x="78" y="53"/>
                    <a:pt x="78" y="53"/>
                  </a:cubicBezTo>
                  <a:cubicBezTo>
                    <a:pt x="80" y="46"/>
                    <a:pt x="80" y="46"/>
                    <a:pt x="80" y="46"/>
                  </a:cubicBezTo>
                  <a:cubicBezTo>
                    <a:pt x="88" y="4"/>
                    <a:pt x="88" y="4"/>
                    <a:pt x="88" y="4"/>
                  </a:cubicBezTo>
                  <a:cubicBezTo>
                    <a:pt x="88" y="2"/>
                    <a:pt x="88" y="2"/>
                    <a:pt x="88" y="2"/>
                  </a:cubicBezTo>
                  <a:cubicBezTo>
                    <a:pt x="86" y="2"/>
                    <a:pt x="86" y="2"/>
                    <a:pt x="86" y="2"/>
                  </a:cubicBezTo>
                  <a:cubicBezTo>
                    <a:pt x="76" y="2"/>
                    <a:pt x="76" y="2"/>
                    <a:pt x="76" y="2"/>
                  </a:cubicBezTo>
                  <a:cubicBezTo>
                    <a:pt x="74" y="2"/>
                    <a:pt x="74" y="2"/>
                    <a:pt x="74" y="2"/>
                  </a:cubicBezTo>
                  <a:cubicBezTo>
                    <a:pt x="2" y="0"/>
                    <a:pt x="2" y="0"/>
                    <a:pt x="2" y="0"/>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72" name="Freeform 28">
              <a:extLst>
                <a:ext uri="{FF2B5EF4-FFF2-40B4-BE49-F238E27FC236}">
                  <a16:creationId xmlns:a16="http://schemas.microsoft.com/office/drawing/2014/main" id="{C8738610-3A79-4FD9-BEF7-7412DFED548C}"/>
                </a:ext>
              </a:extLst>
            </p:cNvPr>
            <p:cNvSpPr>
              <a:spLocks noEditPoints="1"/>
            </p:cNvSpPr>
            <p:nvPr/>
          </p:nvSpPr>
          <p:spPr bwMode="auto">
            <a:xfrm>
              <a:off x="9908781" y="2862466"/>
              <a:ext cx="1010828" cy="1185668"/>
            </a:xfrm>
            <a:custGeom>
              <a:avLst/>
              <a:gdLst>
                <a:gd name="T0" fmla="*/ 98 w 239"/>
                <a:gd name="T1" fmla="*/ 253 h 307"/>
                <a:gd name="T2" fmla="*/ 117 w 239"/>
                <a:gd name="T3" fmla="*/ 241 h 307"/>
                <a:gd name="T4" fmla="*/ 101 w 239"/>
                <a:gd name="T5" fmla="*/ 252 h 307"/>
                <a:gd name="T6" fmla="*/ 123 w 239"/>
                <a:gd name="T7" fmla="*/ 239 h 307"/>
                <a:gd name="T8" fmla="*/ 157 w 239"/>
                <a:gd name="T9" fmla="*/ 219 h 307"/>
                <a:gd name="T10" fmla="*/ 126 w 239"/>
                <a:gd name="T11" fmla="*/ 236 h 307"/>
                <a:gd name="T12" fmla="*/ 156 w 239"/>
                <a:gd name="T13" fmla="*/ 222 h 307"/>
                <a:gd name="T14" fmla="*/ 165 w 239"/>
                <a:gd name="T15" fmla="*/ 214 h 307"/>
                <a:gd name="T16" fmla="*/ 161 w 239"/>
                <a:gd name="T17" fmla="*/ 219 h 307"/>
                <a:gd name="T18" fmla="*/ 165 w 239"/>
                <a:gd name="T19" fmla="*/ 214 h 307"/>
                <a:gd name="T20" fmla="*/ 167 w 239"/>
                <a:gd name="T21" fmla="*/ 213 h 307"/>
                <a:gd name="T22" fmla="*/ 197 w 239"/>
                <a:gd name="T23" fmla="*/ 199 h 307"/>
                <a:gd name="T24" fmla="*/ 200 w 239"/>
                <a:gd name="T25" fmla="*/ 198 h 307"/>
                <a:gd name="T26" fmla="*/ 21 w 239"/>
                <a:gd name="T27" fmla="*/ 199 h 307"/>
                <a:gd name="T28" fmla="*/ 12 w 239"/>
                <a:gd name="T29" fmla="*/ 246 h 307"/>
                <a:gd name="T30" fmla="*/ 3 w 239"/>
                <a:gd name="T31" fmla="*/ 305 h 307"/>
                <a:gd name="T32" fmla="*/ 13 w 239"/>
                <a:gd name="T33" fmla="*/ 248 h 307"/>
                <a:gd name="T34" fmla="*/ 22 w 239"/>
                <a:gd name="T35" fmla="*/ 201 h 307"/>
                <a:gd name="T36" fmla="*/ 24 w 239"/>
                <a:gd name="T37" fmla="*/ 181 h 307"/>
                <a:gd name="T38" fmla="*/ 24 w 239"/>
                <a:gd name="T39" fmla="*/ 181 h 307"/>
                <a:gd name="T40" fmla="*/ 227 w 239"/>
                <a:gd name="T41" fmla="*/ 182 h 307"/>
                <a:gd name="T42" fmla="*/ 26 w 239"/>
                <a:gd name="T43" fmla="*/ 181 h 307"/>
                <a:gd name="T44" fmla="*/ 234 w 239"/>
                <a:gd name="T45" fmla="*/ 179 h 307"/>
                <a:gd name="T46" fmla="*/ 236 w 239"/>
                <a:gd name="T47" fmla="*/ 176 h 307"/>
                <a:gd name="T48" fmla="*/ 239 w 239"/>
                <a:gd name="T49" fmla="*/ 176 h 307"/>
                <a:gd name="T50" fmla="*/ 28 w 239"/>
                <a:gd name="T51" fmla="*/ 162 h 307"/>
                <a:gd name="T52" fmla="*/ 25 w 239"/>
                <a:gd name="T53" fmla="*/ 176 h 307"/>
                <a:gd name="T54" fmla="*/ 28 w 239"/>
                <a:gd name="T55" fmla="*/ 170 h 307"/>
                <a:gd name="T56" fmla="*/ 29 w 239"/>
                <a:gd name="T57" fmla="*/ 157 h 307"/>
                <a:gd name="T58" fmla="*/ 235 w 239"/>
                <a:gd name="T59" fmla="*/ 172 h 307"/>
                <a:gd name="T60" fmla="*/ 51 w 239"/>
                <a:gd name="T61" fmla="*/ 44 h 307"/>
                <a:gd name="T62" fmla="*/ 43 w 239"/>
                <a:gd name="T63" fmla="*/ 85 h 307"/>
                <a:gd name="T64" fmla="*/ 34 w 239"/>
                <a:gd name="T65" fmla="*/ 132 h 307"/>
                <a:gd name="T66" fmla="*/ 35 w 239"/>
                <a:gd name="T67" fmla="*/ 133 h 307"/>
                <a:gd name="T68" fmla="*/ 44 w 239"/>
                <a:gd name="T69" fmla="*/ 90 h 307"/>
                <a:gd name="T70" fmla="*/ 52 w 239"/>
                <a:gd name="T71" fmla="*/ 49 h 307"/>
                <a:gd name="T72" fmla="*/ 55 w 239"/>
                <a:gd name="T73" fmla="*/ 32 h 307"/>
                <a:gd name="T74" fmla="*/ 55 w 239"/>
                <a:gd name="T75" fmla="*/ 32 h 307"/>
                <a:gd name="T76" fmla="*/ 101 w 239"/>
                <a:gd name="T77" fmla="*/ 35 h 307"/>
                <a:gd name="T78" fmla="*/ 134 w 239"/>
                <a:gd name="T79" fmla="*/ 69 h 307"/>
                <a:gd name="T80" fmla="*/ 161 w 239"/>
                <a:gd name="T81" fmla="*/ 98 h 307"/>
                <a:gd name="T82" fmla="*/ 216 w 239"/>
                <a:gd name="T83" fmla="*/ 155 h 307"/>
                <a:gd name="T84" fmla="*/ 163 w 239"/>
                <a:gd name="T85" fmla="*/ 97 h 307"/>
                <a:gd name="T86" fmla="*/ 141 w 239"/>
                <a:gd name="T87" fmla="*/ 73 h 307"/>
                <a:gd name="T88" fmla="*/ 126 w 239"/>
                <a:gd name="T89" fmla="*/ 59 h 307"/>
                <a:gd name="T90" fmla="*/ 83 w 239"/>
                <a:gd name="T91" fmla="*/ 13 h 307"/>
                <a:gd name="T92" fmla="*/ 83 w 239"/>
                <a:gd name="T93" fmla="*/ 13 h 307"/>
                <a:gd name="T94" fmla="*/ 59 w 239"/>
                <a:gd name="T95" fmla="*/ 10 h 307"/>
                <a:gd name="T96" fmla="*/ 60 w 239"/>
                <a:gd name="T97" fmla="*/ 8 h 307"/>
                <a:gd name="T98" fmla="*/ 69 w 239"/>
                <a:gd name="T99" fmla="*/ 1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9" h="307">
                  <a:moveTo>
                    <a:pt x="100" y="250"/>
                  </a:moveTo>
                  <a:cubicBezTo>
                    <a:pt x="30" y="288"/>
                    <a:pt x="30" y="288"/>
                    <a:pt x="30" y="288"/>
                  </a:cubicBezTo>
                  <a:cubicBezTo>
                    <a:pt x="29" y="291"/>
                    <a:pt x="29" y="291"/>
                    <a:pt x="29" y="291"/>
                  </a:cubicBezTo>
                  <a:cubicBezTo>
                    <a:pt x="98" y="253"/>
                    <a:pt x="98" y="253"/>
                    <a:pt x="98" y="253"/>
                  </a:cubicBezTo>
                  <a:cubicBezTo>
                    <a:pt x="100" y="250"/>
                    <a:pt x="100" y="250"/>
                    <a:pt x="100" y="250"/>
                  </a:cubicBezTo>
                  <a:moveTo>
                    <a:pt x="125" y="237"/>
                  </a:moveTo>
                  <a:cubicBezTo>
                    <a:pt x="119" y="240"/>
                    <a:pt x="119" y="240"/>
                    <a:pt x="119" y="240"/>
                  </a:cubicBezTo>
                  <a:cubicBezTo>
                    <a:pt x="117" y="241"/>
                    <a:pt x="117" y="241"/>
                    <a:pt x="117" y="241"/>
                  </a:cubicBezTo>
                  <a:cubicBezTo>
                    <a:pt x="116" y="241"/>
                    <a:pt x="116" y="241"/>
                    <a:pt x="116" y="241"/>
                  </a:cubicBezTo>
                  <a:cubicBezTo>
                    <a:pt x="115" y="242"/>
                    <a:pt x="115" y="242"/>
                    <a:pt x="115" y="242"/>
                  </a:cubicBezTo>
                  <a:cubicBezTo>
                    <a:pt x="102" y="249"/>
                    <a:pt x="102" y="249"/>
                    <a:pt x="102" y="249"/>
                  </a:cubicBezTo>
                  <a:cubicBezTo>
                    <a:pt x="101" y="252"/>
                    <a:pt x="101" y="252"/>
                    <a:pt x="101" y="252"/>
                  </a:cubicBezTo>
                  <a:cubicBezTo>
                    <a:pt x="116" y="243"/>
                    <a:pt x="116" y="243"/>
                    <a:pt x="116" y="243"/>
                  </a:cubicBezTo>
                  <a:cubicBezTo>
                    <a:pt x="118" y="242"/>
                    <a:pt x="118" y="242"/>
                    <a:pt x="118" y="242"/>
                  </a:cubicBezTo>
                  <a:cubicBezTo>
                    <a:pt x="120" y="241"/>
                    <a:pt x="120" y="241"/>
                    <a:pt x="120" y="241"/>
                  </a:cubicBezTo>
                  <a:cubicBezTo>
                    <a:pt x="123" y="239"/>
                    <a:pt x="123" y="239"/>
                    <a:pt x="123" y="239"/>
                  </a:cubicBezTo>
                  <a:cubicBezTo>
                    <a:pt x="126" y="238"/>
                    <a:pt x="126" y="238"/>
                    <a:pt x="126" y="238"/>
                  </a:cubicBezTo>
                  <a:cubicBezTo>
                    <a:pt x="125" y="237"/>
                    <a:pt x="125" y="237"/>
                    <a:pt x="125" y="237"/>
                  </a:cubicBezTo>
                  <a:moveTo>
                    <a:pt x="157" y="219"/>
                  </a:moveTo>
                  <a:cubicBezTo>
                    <a:pt x="157" y="219"/>
                    <a:pt x="157" y="219"/>
                    <a:pt x="157" y="219"/>
                  </a:cubicBezTo>
                  <a:cubicBezTo>
                    <a:pt x="155" y="220"/>
                    <a:pt x="155" y="220"/>
                    <a:pt x="155" y="220"/>
                  </a:cubicBezTo>
                  <a:cubicBezTo>
                    <a:pt x="138" y="229"/>
                    <a:pt x="138" y="229"/>
                    <a:pt x="138" y="229"/>
                  </a:cubicBezTo>
                  <a:cubicBezTo>
                    <a:pt x="136" y="231"/>
                    <a:pt x="136" y="231"/>
                    <a:pt x="136" y="231"/>
                  </a:cubicBezTo>
                  <a:cubicBezTo>
                    <a:pt x="126" y="236"/>
                    <a:pt x="126" y="236"/>
                    <a:pt x="126" y="236"/>
                  </a:cubicBezTo>
                  <a:cubicBezTo>
                    <a:pt x="128" y="237"/>
                    <a:pt x="128" y="237"/>
                    <a:pt x="128" y="237"/>
                  </a:cubicBezTo>
                  <a:cubicBezTo>
                    <a:pt x="135" y="233"/>
                    <a:pt x="135" y="233"/>
                    <a:pt x="135" y="233"/>
                  </a:cubicBezTo>
                  <a:cubicBezTo>
                    <a:pt x="137" y="232"/>
                    <a:pt x="137" y="232"/>
                    <a:pt x="137" y="232"/>
                  </a:cubicBezTo>
                  <a:cubicBezTo>
                    <a:pt x="156" y="222"/>
                    <a:pt x="156" y="222"/>
                    <a:pt x="156" y="222"/>
                  </a:cubicBezTo>
                  <a:cubicBezTo>
                    <a:pt x="157" y="221"/>
                    <a:pt x="157" y="221"/>
                    <a:pt x="157" y="221"/>
                  </a:cubicBezTo>
                  <a:cubicBezTo>
                    <a:pt x="159" y="220"/>
                    <a:pt x="159" y="220"/>
                    <a:pt x="159" y="220"/>
                  </a:cubicBezTo>
                  <a:cubicBezTo>
                    <a:pt x="157" y="219"/>
                    <a:pt x="157" y="219"/>
                    <a:pt x="157" y="219"/>
                  </a:cubicBezTo>
                  <a:moveTo>
                    <a:pt x="165" y="214"/>
                  </a:moveTo>
                  <a:cubicBezTo>
                    <a:pt x="163" y="216"/>
                    <a:pt x="163" y="216"/>
                    <a:pt x="163" y="216"/>
                  </a:cubicBezTo>
                  <a:cubicBezTo>
                    <a:pt x="161" y="216"/>
                    <a:pt x="161" y="216"/>
                    <a:pt x="161" y="216"/>
                  </a:cubicBezTo>
                  <a:cubicBezTo>
                    <a:pt x="159" y="218"/>
                    <a:pt x="159" y="218"/>
                    <a:pt x="159" y="218"/>
                  </a:cubicBezTo>
                  <a:cubicBezTo>
                    <a:pt x="161" y="219"/>
                    <a:pt x="161" y="219"/>
                    <a:pt x="161" y="219"/>
                  </a:cubicBezTo>
                  <a:cubicBezTo>
                    <a:pt x="162" y="218"/>
                    <a:pt x="162" y="218"/>
                    <a:pt x="162" y="218"/>
                  </a:cubicBezTo>
                  <a:cubicBezTo>
                    <a:pt x="164" y="217"/>
                    <a:pt x="164" y="217"/>
                    <a:pt x="164" y="217"/>
                  </a:cubicBezTo>
                  <a:cubicBezTo>
                    <a:pt x="167" y="216"/>
                    <a:pt x="167" y="216"/>
                    <a:pt x="167" y="216"/>
                  </a:cubicBezTo>
                  <a:cubicBezTo>
                    <a:pt x="165" y="214"/>
                    <a:pt x="165" y="214"/>
                    <a:pt x="165" y="214"/>
                  </a:cubicBezTo>
                  <a:moveTo>
                    <a:pt x="198" y="196"/>
                  </a:moveTo>
                  <a:cubicBezTo>
                    <a:pt x="189" y="202"/>
                    <a:pt x="189" y="202"/>
                    <a:pt x="189" y="202"/>
                  </a:cubicBezTo>
                  <a:cubicBezTo>
                    <a:pt x="187" y="203"/>
                    <a:pt x="187" y="203"/>
                    <a:pt x="187" y="203"/>
                  </a:cubicBezTo>
                  <a:cubicBezTo>
                    <a:pt x="167" y="213"/>
                    <a:pt x="167" y="213"/>
                    <a:pt x="167" y="213"/>
                  </a:cubicBezTo>
                  <a:cubicBezTo>
                    <a:pt x="168" y="215"/>
                    <a:pt x="168" y="215"/>
                    <a:pt x="168" y="215"/>
                  </a:cubicBezTo>
                  <a:cubicBezTo>
                    <a:pt x="187" y="204"/>
                    <a:pt x="187" y="204"/>
                    <a:pt x="187" y="204"/>
                  </a:cubicBezTo>
                  <a:cubicBezTo>
                    <a:pt x="189" y="204"/>
                    <a:pt x="189" y="204"/>
                    <a:pt x="189" y="204"/>
                  </a:cubicBezTo>
                  <a:cubicBezTo>
                    <a:pt x="197" y="199"/>
                    <a:pt x="197" y="199"/>
                    <a:pt x="197" y="199"/>
                  </a:cubicBezTo>
                  <a:cubicBezTo>
                    <a:pt x="198" y="196"/>
                    <a:pt x="198" y="196"/>
                    <a:pt x="198" y="196"/>
                  </a:cubicBezTo>
                  <a:moveTo>
                    <a:pt x="204" y="193"/>
                  </a:moveTo>
                  <a:cubicBezTo>
                    <a:pt x="201" y="195"/>
                    <a:pt x="201" y="195"/>
                    <a:pt x="201" y="195"/>
                  </a:cubicBezTo>
                  <a:cubicBezTo>
                    <a:pt x="200" y="198"/>
                    <a:pt x="200" y="198"/>
                    <a:pt x="200" y="198"/>
                  </a:cubicBezTo>
                  <a:cubicBezTo>
                    <a:pt x="203" y="196"/>
                    <a:pt x="203" y="196"/>
                    <a:pt x="203" y="196"/>
                  </a:cubicBezTo>
                  <a:cubicBezTo>
                    <a:pt x="204" y="193"/>
                    <a:pt x="204" y="193"/>
                    <a:pt x="204" y="193"/>
                  </a:cubicBezTo>
                  <a:moveTo>
                    <a:pt x="22" y="192"/>
                  </a:moveTo>
                  <a:cubicBezTo>
                    <a:pt x="21" y="199"/>
                    <a:pt x="21" y="199"/>
                    <a:pt x="21" y="199"/>
                  </a:cubicBezTo>
                  <a:cubicBezTo>
                    <a:pt x="21" y="201"/>
                    <a:pt x="21" y="201"/>
                    <a:pt x="21" y="201"/>
                  </a:cubicBezTo>
                  <a:cubicBezTo>
                    <a:pt x="20" y="204"/>
                    <a:pt x="20" y="204"/>
                    <a:pt x="20" y="204"/>
                  </a:cubicBezTo>
                  <a:cubicBezTo>
                    <a:pt x="19" y="206"/>
                    <a:pt x="19" y="206"/>
                    <a:pt x="19" y="206"/>
                  </a:cubicBezTo>
                  <a:cubicBezTo>
                    <a:pt x="12" y="246"/>
                    <a:pt x="12" y="246"/>
                    <a:pt x="12" y="246"/>
                  </a:cubicBezTo>
                  <a:cubicBezTo>
                    <a:pt x="11" y="248"/>
                    <a:pt x="11" y="248"/>
                    <a:pt x="11" y="248"/>
                  </a:cubicBezTo>
                  <a:cubicBezTo>
                    <a:pt x="1" y="303"/>
                    <a:pt x="1" y="303"/>
                    <a:pt x="1" y="303"/>
                  </a:cubicBezTo>
                  <a:cubicBezTo>
                    <a:pt x="0" y="307"/>
                    <a:pt x="0" y="307"/>
                    <a:pt x="0" y="307"/>
                  </a:cubicBezTo>
                  <a:cubicBezTo>
                    <a:pt x="3" y="305"/>
                    <a:pt x="3" y="305"/>
                    <a:pt x="3" y="305"/>
                  </a:cubicBezTo>
                  <a:cubicBezTo>
                    <a:pt x="27" y="292"/>
                    <a:pt x="27" y="292"/>
                    <a:pt x="27" y="292"/>
                  </a:cubicBezTo>
                  <a:cubicBezTo>
                    <a:pt x="28" y="290"/>
                    <a:pt x="28" y="290"/>
                    <a:pt x="28" y="290"/>
                  </a:cubicBezTo>
                  <a:cubicBezTo>
                    <a:pt x="2" y="303"/>
                    <a:pt x="2" y="303"/>
                    <a:pt x="2" y="303"/>
                  </a:cubicBezTo>
                  <a:cubicBezTo>
                    <a:pt x="13" y="248"/>
                    <a:pt x="13" y="248"/>
                    <a:pt x="13" y="248"/>
                  </a:cubicBezTo>
                  <a:cubicBezTo>
                    <a:pt x="14" y="246"/>
                    <a:pt x="14" y="246"/>
                    <a:pt x="14" y="246"/>
                  </a:cubicBezTo>
                  <a:cubicBezTo>
                    <a:pt x="21" y="207"/>
                    <a:pt x="21" y="207"/>
                    <a:pt x="21" y="207"/>
                  </a:cubicBezTo>
                  <a:cubicBezTo>
                    <a:pt x="21" y="205"/>
                    <a:pt x="21" y="205"/>
                    <a:pt x="21" y="205"/>
                  </a:cubicBezTo>
                  <a:cubicBezTo>
                    <a:pt x="22" y="201"/>
                    <a:pt x="22" y="201"/>
                    <a:pt x="22" y="201"/>
                  </a:cubicBezTo>
                  <a:cubicBezTo>
                    <a:pt x="23" y="199"/>
                    <a:pt x="23" y="199"/>
                    <a:pt x="23" y="199"/>
                  </a:cubicBezTo>
                  <a:cubicBezTo>
                    <a:pt x="23" y="195"/>
                    <a:pt x="23" y="195"/>
                    <a:pt x="23" y="195"/>
                  </a:cubicBezTo>
                  <a:cubicBezTo>
                    <a:pt x="22" y="192"/>
                    <a:pt x="22" y="192"/>
                    <a:pt x="22" y="192"/>
                  </a:cubicBezTo>
                  <a:moveTo>
                    <a:pt x="24" y="181"/>
                  </a:moveTo>
                  <a:cubicBezTo>
                    <a:pt x="23" y="188"/>
                    <a:pt x="23" y="188"/>
                    <a:pt x="23" y="188"/>
                  </a:cubicBezTo>
                  <a:cubicBezTo>
                    <a:pt x="24" y="192"/>
                    <a:pt x="24" y="192"/>
                    <a:pt x="24" y="192"/>
                  </a:cubicBezTo>
                  <a:cubicBezTo>
                    <a:pt x="25" y="186"/>
                    <a:pt x="25" y="186"/>
                    <a:pt x="25" y="186"/>
                  </a:cubicBezTo>
                  <a:cubicBezTo>
                    <a:pt x="24" y="181"/>
                    <a:pt x="24" y="181"/>
                    <a:pt x="24" y="181"/>
                  </a:cubicBezTo>
                  <a:moveTo>
                    <a:pt x="230" y="179"/>
                  </a:moveTo>
                  <a:cubicBezTo>
                    <a:pt x="206" y="192"/>
                    <a:pt x="206" y="192"/>
                    <a:pt x="206" y="192"/>
                  </a:cubicBezTo>
                  <a:cubicBezTo>
                    <a:pt x="205" y="194"/>
                    <a:pt x="205" y="194"/>
                    <a:pt x="205" y="194"/>
                  </a:cubicBezTo>
                  <a:cubicBezTo>
                    <a:pt x="227" y="182"/>
                    <a:pt x="227" y="182"/>
                    <a:pt x="227" y="182"/>
                  </a:cubicBezTo>
                  <a:cubicBezTo>
                    <a:pt x="230" y="179"/>
                    <a:pt x="230" y="179"/>
                    <a:pt x="230" y="179"/>
                  </a:cubicBezTo>
                  <a:moveTo>
                    <a:pt x="27" y="178"/>
                  </a:moveTo>
                  <a:cubicBezTo>
                    <a:pt x="26" y="178"/>
                    <a:pt x="26" y="178"/>
                    <a:pt x="26" y="178"/>
                  </a:cubicBezTo>
                  <a:cubicBezTo>
                    <a:pt x="26" y="181"/>
                    <a:pt x="26" y="181"/>
                    <a:pt x="26" y="181"/>
                  </a:cubicBezTo>
                  <a:cubicBezTo>
                    <a:pt x="27" y="178"/>
                    <a:pt x="27" y="178"/>
                    <a:pt x="27" y="178"/>
                  </a:cubicBezTo>
                  <a:moveTo>
                    <a:pt x="233" y="178"/>
                  </a:moveTo>
                  <a:cubicBezTo>
                    <a:pt x="231" y="180"/>
                    <a:pt x="231" y="180"/>
                    <a:pt x="231" y="180"/>
                  </a:cubicBezTo>
                  <a:cubicBezTo>
                    <a:pt x="234" y="179"/>
                    <a:pt x="234" y="179"/>
                    <a:pt x="234" y="179"/>
                  </a:cubicBezTo>
                  <a:cubicBezTo>
                    <a:pt x="233" y="178"/>
                    <a:pt x="233" y="178"/>
                    <a:pt x="233" y="178"/>
                  </a:cubicBezTo>
                  <a:moveTo>
                    <a:pt x="236" y="174"/>
                  </a:moveTo>
                  <a:cubicBezTo>
                    <a:pt x="235" y="175"/>
                    <a:pt x="235" y="175"/>
                    <a:pt x="235" y="175"/>
                  </a:cubicBezTo>
                  <a:cubicBezTo>
                    <a:pt x="236" y="176"/>
                    <a:pt x="236" y="176"/>
                    <a:pt x="236" y="176"/>
                  </a:cubicBezTo>
                  <a:cubicBezTo>
                    <a:pt x="235" y="176"/>
                    <a:pt x="235" y="176"/>
                    <a:pt x="235" y="176"/>
                  </a:cubicBezTo>
                  <a:cubicBezTo>
                    <a:pt x="236" y="178"/>
                    <a:pt x="236" y="178"/>
                    <a:pt x="236" y="178"/>
                  </a:cubicBezTo>
                  <a:cubicBezTo>
                    <a:pt x="237" y="177"/>
                    <a:pt x="237" y="177"/>
                    <a:pt x="237" y="177"/>
                  </a:cubicBezTo>
                  <a:cubicBezTo>
                    <a:pt x="239" y="176"/>
                    <a:pt x="239" y="176"/>
                    <a:pt x="239" y="176"/>
                  </a:cubicBezTo>
                  <a:cubicBezTo>
                    <a:pt x="237" y="175"/>
                    <a:pt x="237" y="175"/>
                    <a:pt x="237" y="175"/>
                  </a:cubicBezTo>
                  <a:cubicBezTo>
                    <a:pt x="236" y="174"/>
                    <a:pt x="236" y="174"/>
                    <a:pt x="236" y="174"/>
                  </a:cubicBezTo>
                  <a:moveTo>
                    <a:pt x="29" y="157"/>
                  </a:moveTo>
                  <a:cubicBezTo>
                    <a:pt x="28" y="162"/>
                    <a:pt x="28" y="162"/>
                    <a:pt x="28" y="162"/>
                  </a:cubicBezTo>
                  <a:cubicBezTo>
                    <a:pt x="27" y="165"/>
                    <a:pt x="27" y="165"/>
                    <a:pt x="27" y="165"/>
                  </a:cubicBezTo>
                  <a:cubicBezTo>
                    <a:pt x="26" y="170"/>
                    <a:pt x="26" y="170"/>
                    <a:pt x="26" y="170"/>
                  </a:cubicBezTo>
                  <a:cubicBezTo>
                    <a:pt x="26" y="172"/>
                    <a:pt x="26" y="172"/>
                    <a:pt x="26" y="172"/>
                  </a:cubicBezTo>
                  <a:cubicBezTo>
                    <a:pt x="25" y="176"/>
                    <a:pt x="25" y="176"/>
                    <a:pt x="25" y="176"/>
                  </a:cubicBezTo>
                  <a:cubicBezTo>
                    <a:pt x="25" y="176"/>
                    <a:pt x="25" y="176"/>
                    <a:pt x="25" y="176"/>
                  </a:cubicBezTo>
                  <a:cubicBezTo>
                    <a:pt x="27" y="176"/>
                    <a:pt x="27" y="176"/>
                    <a:pt x="27" y="176"/>
                  </a:cubicBezTo>
                  <a:cubicBezTo>
                    <a:pt x="28" y="172"/>
                    <a:pt x="28" y="172"/>
                    <a:pt x="28" y="172"/>
                  </a:cubicBezTo>
                  <a:cubicBezTo>
                    <a:pt x="28" y="170"/>
                    <a:pt x="28" y="170"/>
                    <a:pt x="28" y="170"/>
                  </a:cubicBezTo>
                  <a:cubicBezTo>
                    <a:pt x="30" y="163"/>
                    <a:pt x="30" y="163"/>
                    <a:pt x="30" y="163"/>
                  </a:cubicBezTo>
                  <a:cubicBezTo>
                    <a:pt x="30" y="160"/>
                    <a:pt x="30" y="160"/>
                    <a:pt x="30" y="160"/>
                  </a:cubicBezTo>
                  <a:cubicBezTo>
                    <a:pt x="31" y="157"/>
                    <a:pt x="31" y="157"/>
                    <a:pt x="31" y="157"/>
                  </a:cubicBezTo>
                  <a:cubicBezTo>
                    <a:pt x="29" y="157"/>
                    <a:pt x="29" y="157"/>
                    <a:pt x="29" y="157"/>
                  </a:cubicBezTo>
                  <a:moveTo>
                    <a:pt x="218" y="155"/>
                  </a:moveTo>
                  <a:cubicBezTo>
                    <a:pt x="217" y="157"/>
                    <a:pt x="217" y="157"/>
                    <a:pt x="217" y="157"/>
                  </a:cubicBezTo>
                  <a:cubicBezTo>
                    <a:pt x="234" y="174"/>
                    <a:pt x="234" y="174"/>
                    <a:pt x="234" y="174"/>
                  </a:cubicBezTo>
                  <a:cubicBezTo>
                    <a:pt x="235" y="172"/>
                    <a:pt x="235" y="172"/>
                    <a:pt x="235" y="172"/>
                  </a:cubicBezTo>
                  <a:cubicBezTo>
                    <a:pt x="218" y="155"/>
                    <a:pt x="218" y="155"/>
                    <a:pt x="218" y="155"/>
                  </a:cubicBezTo>
                  <a:moveTo>
                    <a:pt x="54" y="37"/>
                  </a:moveTo>
                  <a:cubicBezTo>
                    <a:pt x="52" y="38"/>
                    <a:pt x="52" y="38"/>
                    <a:pt x="52" y="38"/>
                  </a:cubicBezTo>
                  <a:cubicBezTo>
                    <a:pt x="51" y="44"/>
                    <a:pt x="51" y="44"/>
                    <a:pt x="51" y="44"/>
                  </a:cubicBezTo>
                  <a:cubicBezTo>
                    <a:pt x="50" y="47"/>
                    <a:pt x="50" y="47"/>
                    <a:pt x="50" y="47"/>
                  </a:cubicBezTo>
                  <a:cubicBezTo>
                    <a:pt x="44" y="79"/>
                    <a:pt x="44" y="79"/>
                    <a:pt x="44" y="79"/>
                  </a:cubicBezTo>
                  <a:cubicBezTo>
                    <a:pt x="44" y="81"/>
                    <a:pt x="44" y="81"/>
                    <a:pt x="44" y="81"/>
                  </a:cubicBezTo>
                  <a:cubicBezTo>
                    <a:pt x="43" y="85"/>
                    <a:pt x="43" y="85"/>
                    <a:pt x="43" y="85"/>
                  </a:cubicBezTo>
                  <a:cubicBezTo>
                    <a:pt x="42" y="88"/>
                    <a:pt x="42" y="88"/>
                    <a:pt x="42" y="88"/>
                  </a:cubicBezTo>
                  <a:cubicBezTo>
                    <a:pt x="37" y="115"/>
                    <a:pt x="37" y="115"/>
                    <a:pt x="37" y="115"/>
                  </a:cubicBezTo>
                  <a:cubicBezTo>
                    <a:pt x="37" y="117"/>
                    <a:pt x="37" y="117"/>
                    <a:pt x="37" y="117"/>
                  </a:cubicBezTo>
                  <a:cubicBezTo>
                    <a:pt x="34" y="132"/>
                    <a:pt x="34" y="132"/>
                    <a:pt x="34" y="132"/>
                  </a:cubicBezTo>
                  <a:cubicBezTo>
                    <a:pt x="33" y="135"/>
                    <a:pt x="33" y="135"/>
                    <a:pt x="33" y="135"/>
                  </a:cubicBezTo>
                  <a:cubicBezTo>
                    <a:pt x="29" y="155"/>
                    <a:pt x="29" y="155"/>
                    <a:pt x="29" y="155"/>
                  </a:cubicBezTo>
                  <a:cubicBezTo>
                    <a:pt x="31" y="156"/>
                    <a:pt x="31" y="156"/>
                    <a:pt x="31" y="156"/>
                  </a:cubicBezTo>
                  <a:cubicBezTo>
                    <a:pt x="35" y="133"/>
                    <a:pt x="35" y="133"/>
                    <a:pt x="35" y="133"/>
                  </a:cubicBezTo>
                  <a:cubicBezTo>
                    <a:pt x="36" y="131"/>
                    <a:pt x="36" y="131"/>
                    <a:pt x="36" y="131"/>
                  </a:cubicBezTo>
                  <a:cubicBezTo>
                    <a:pt x="39" y="116"/>
                    <a:pt x="39" y="116"/>
                    <a:pt x="39" y="116"/>
                  </a:cubicBezTo>
                  <a:cubicBezTo>
                    <a:pt x="39" y="113"/>
                    <a:pt x="39" y="113"/>
                    <a:pt x="39" y="113"/>
                  </a:cubicBezTo>
                  <a:cubicBezTo>
                    <a:pt x="44" y="90"/>
                    <a:pt x="44" y="90"/>
                    <a:pt x="44" y="90"/>
                  </a:cubicBezTo>
                  <a:cubicBezTo>
                    <a:pt x="44" y="88"/>
                    <a:pt x="44" y="88"/>
                    <a:pt x="44" y="88"/>
                  </a:cubicBezTo>
                  <a:cubicBezTo>
                    <a:pt x="46" y="80"/>
                    <a:pt x="46" y="80"/>
                    <a:pt x="46" y="80"/>
                  </a:cubicBezTo>
                  <a:cubicBezTo>
                    <a:pt x="46" y="79"/>
                    <a:pt x="46" y="79"/>
                    <a:pt x="46" y="79"/>
                  </a:cubicBezTo>
                  <a:cubicBezTo>
                    <a:pt x="52" y="49"/>
                    <a:pt x="52" y="49"/>
                    <a:pt x="52" y="49"/>
                  </a:cubicBezTo>
                  <a:cubicBezTo>
                    <a:pt x="52" y="46"/>
                    <a:pt x="52" y="46"/>
                    <a:pt x="52" y="46"/>
                  </a:cubicBezTo>
                  <a:cubicBezTo>
                    <a:pt x="54" y="38"/>
                    <a:pt x="54" y="38"/>
                    <a:pt x="54" y="38"/>
                  </a:cubicBezTo>
                  <a:cubicBezTo>
                    <a:pt x="54" y="37"/>
                    <a:pt x="54" y="37"/>
                    <a:pt x="54" y="37"/>
                  </a:cubicBezTo>
                  <a:moveTo>
                    <a:pt x="55" y="32"/>
                  </a:moveTo>
                  <a:cubicBezTo>
                    <a:pt x="53" y="34"/>
                    <a:pt x="53" y="34"/>
                    <a:pt x="53" y="34"/>
                  </a:cubicBezTo>
                  <a:cubicBezTo>
                    <a:pt x="52" y="36"/>
                    <a:pt x="52" y="36"/>
                    <a:pt x="52" y="36"/>
                  </a:cubicBezTo>
                  <a:cubicBezTo>
                    <a:pt x="55" y="34"/>
                    <a:pt x="55" y="34"/>
                    <a:pt x="55" y="34"/>
                  </a:cubicBezTo>
                  <a:cubicBezTo>
                    <a:pt x="55" y="32"/>
                    <a:pt x="55" y="32"/>
                    <a:pt x="55" y="32"/>
                  </a:cubicBezTo>
                  <a:moveTo>
                    <a:pt x="89" y="20"/>
                  </a:moveTo>
                  <a:cubicBezTo>
                    <a:pt x="89" y="22"/>
                    <a:pt x="89" y="22"/>
                    <a:pt x="89" y="22"/>
                  </a:cubicBezTo>
                  <a:cubicBezTo>
                    <a:pt x="100" y="33"/>
                    <a:pt x="100" y="33"/>
                    <a:pt x="100" y="33"/>
                  </a:cubicBezTo>
                  <a:cubicBezTo>
                    <a:pt x="101" y="35"/>
                    <a:pt x="101" y="35"/>
                    <a:pt x="101" y="35"/>
                  </a:cubicBezTo>
                  <a:cubicBezTo>
                    <a:pt x="125" y="60"/>
                    <a:pt x="125" y="60"/>
                    <a:pt x="125" y="60"/>
                  </a:cubicBezTo>
                  <a:cubicBezTo>
                    <a:pt x="126" y="61"/>
                    <a:pt x="126" y="61"/>
                    <a:pt x="126" y="61"/>
                  </a:cubicBezTo>
                  <a:cubicBezTo>
                    <a:pt x="132" y="67"/>
                    <a:pt x="132" y="67"/>
                    <a:pt x="132" y="67"/>
                  </a:cubicBezTo>
                  <a:cubicBezTo>
                    <a:pt x="134" y="69"/>
                    <a:pt x="134" y="69"/>
                    <a:pt x="134" y="69"/>
                  </a:cubicBezTo>
                  <a:cubicBezTo>
                    <a:pt x="140" y="75"/>
                    <a:pt x="140" y="75"/>
                    <a:pt x="140" y="75"/>
                  </a:cubicBezTo>
                  <a:cubicBezTo>
                    <a:pt x="141" y="77"/>
                    <a:pt x="141" y="77"/>
                    <a:pt x="141" y="77"/>
                  </a:cubicBezTo>
                  <a:cubicBezTo>
                    <a:pt x="161" y="97"/>
                    <a:pt x="161" y="97"/>
                    <a:pt x="161" y="97"/>
                  </a:cubicBezTo>
                  <a:cubicBezTo>
                    <a:pt x="161" y="98"/>
                    <a:pt x="161" y="98"/>
                    <a:pt x="161" y="98"/>
                  </a:cubicBezTo>
                  <a:cubicBezTo>
                    <a:pt x="163" y="99"/>
                    <a:pt x="163" y="99"/>
                    <a:pt x="163" y="99"/>
                  </a:cubicBezTo>
                  <a:cubicBezTo>
                    <a:pt x="180" y="118"/>
                    <a:pt x="180" y="118"/>
                    <a:pt x="180" y="118"/>
                  </a:cubicBezTo>
                  <a:cubicBezTo>
                    <a:pt x="182" y="120"/>
                    <a:pt x="182" y="120"/>
                    <a:pt x="182" y="120"/>
                  </a:cubicBezTo>
                  <a:cubicBezTo>
                    <a:pt x="216" y="155"/>
                    <a:pt x="216" y="155"/>
                    <a:pt x="216" y="155"/>
                  </a:cubicBezTo>
                  <a:cubicBezTo>
                    <a:pt x="217" y="153"/>
                    <a:pt x="217" y="153"/>
                    <a:pt x="217" y="153"/>
                  </a:cubicBezTo>
                  <a:cubicBezTo>
                    <a:pt x="182" y="117"/>
                    <a:pt x="182" y="117"/>
                    <a:pt x="182" y="117"/>
                  </a:cubicBezTo>
                  <a:cubicBezTo>
                    <a:pt x="180" y="115"/>
                    <a:pt x="180" y="115"/>
                    <a:pt x="180" y="115"/>
                  </a:cubicBezTo>
                  <a:cubicBezTo>
                    <a:pt x="163" y="97"/>
                    <a:pt x="163" y="97"/>
                    <a:pt x="163" y="97"/>
                  </a:cubicBezTo>
                  <a:cubicBezTo>
                    <a:pt x="162" y="95"/>
                    <a:pt x="162" y="95"/>
                    <a:pt x="162" y="95"/>
                  </a:cubicBezTo>
                  <a:cubicBezTo>
                    <a:pt x="161" y="95"/>
                    <a:pt x="161" y="95"/>
                    <a:pt x="161" y="95"/>
                  </a:cubicBezTo>
                  <a:cubicBezTo>
                    <a:pt x="142" y="75"/>
                    <a:pt x="142" y="75"/>
                    <a:pt x="142" y="75"/>
                  </a:cubicBezTo>
                  <a:cubicBezTo>
                    <a:pt x="141" y="73"/>
                    <a:pt x="141" y="73"/>
                    <a:pt x="141" y="73"/>
                  </a:cubicBezTo>
                  <a:cubicBezTo>
                    <a:pt x="135" y="68"/>
                    <a:pt x="135" y="68"/>
                    <a:pt x="135" y="68"/>
                  </a:cubicBezTo>
                  <a:cubicBezTo>
                    <a:pt x="134" y="66"/>
                    <a:pt x="134" y="66"/>
                    <a:pt x="134" y="66"/>
                  </a:cubicBezTo>
                  <a:cubicBezTo>
                    <a:pt x="128" y="60"/>
                    <a:pt x="128" y="60"/>
                    <a:pt x="128" y="60"/>
                  </a:cubicBezTo>
                  <a:cubicBezTo>
                    <a:pt x="126" y="59"/>
                    <a:pt x="126" y="59"/>
                    <a:pt x="126" y="59"/>
                  </a:cubicBezTo>
                  <a:cubicBezTo>
                    <a:pt x="101" y="32"/>
                    <a:pt x="101" y="32"/>
                    <a:pt x="101" y="32"/>
                  </a:cubicBezTo>
                  <a:cubicBezTo>
                    <a:pt x="99" y="30"/>
                    <a:pt x="99" y="30"/>
                    <a:pt x="99" y="30"/>
                  </a:cubicBezTo>
                  <a:cubicBezTo>
                    <a:pt x="89" y="20"/>
                    <a:pt x="89" y="20"/>
                    <a:pt x="89" y="20"/>
                  </a:cubicBezTo>
                  <a:moveTo>
                    <a:pt x="83" y="13"/>
                  </a:moveTo>
                  <a:cubicBezTo>
                    <a:pt x="82" y="15"/>
                    <a:pt x="82" y="15"/>
                    <a:pt x="82" y="15"/>
                  </a:cubicBezTo>
                  <a:cubicBezTo>
                    <a:pt x="87" y="20"/>
                    <a:pt x="87" y="20"/>
                    <a:pt x="87" y="20"/>
                  </a:cubicBezTo>
                  <a:cubicBezTo>
                    <a:pt x="88" y="18"/>
                    <a:pt x="88" y="18"/>
                    <a:pt x="88" y="18"/>
                  </a:cubicBezTo>
                  <a:cubicBezTo>
                    <a:pt x="83" y="13"/>
                    <a:pt x="83" y="13"/>
                    <a:pt x="83" y="13"/>
                  </a:cubicBezTo>
                  <a:moveTo>
                    <a:pt x="58" y="9"/>
                  </a:moveTo>
                  <a:cubicBezTo>
                    <a:pt x="53" y="31"/>
                    <a:pt x="53" y="31"/>
                    <a:pt x="53" y="31"/>
                  </a:cubicBezTo>
                  <a:cubicBezTo>
                    <a:pt x="55" y="30"/>
                    <a:pt x="55" y="30"/>
                    <a:pt x="55" y="30"/>
                  </a:cubicBezTo>
                  <a:cubicBezTo>
                    <a:pt x="59" y="10"/>
                    <a:pt x="59" y="10"/>
                    <a:pt x="59" y="10"/>
                  </a:cubicBezTo>
                  <a:cubicBezTo>
                    <a:pt x="58" y="9"/>
                    <a:pt x="58" y="9"/>
                    <a:pt x="58" y="9"/>
                  </a:cubicBezTo>
                  <a:moveTo>
                    <a:pt x="59" y="3"/>
                  </a:moveTo>
                  <a:cubicBezTo>
                    <a:pt x="58" y="7"/>
                    <a:pt x="58" y="7"/>
                    <a:pt x="58" y="7"/>
                  </a:cubicBezTo>
                  <a:cubicBezTo>
                    <a:pt x="60" y="8"/>
                    <a:pt x="60" y="8"/>
                    <a:pt x="60" y="8"/>
                  </a:cubicBezTo>
                  <a:cubicBezTo>
                    <a:pt x="61" y="3"/>
                    <a:pt x="61" y="3"/>
                    <a:pt x="61" y="3"/>
                  </a:cubicBezTo>
                  <a:cubicBezTo>
                    <a:pt x="60" y="3"/>
                    <a:pt x="59" y="3"/>
                    <a:pt x="59" y="3"/>
                  </a:cubicBezTo>
                  <a:moveTo>
                    <a:pt x="70" y="0"/>
                  </a:moveTo>
                  <a:cubicBezTo>
                    <a:pt x="69" y="0"/>
                    <a:pt x="69" y="0"/>
                    <a:pt x="69" y="1"/>
                  </a:cubicBezTo>
                  <a:cubicBezTo>
                    <a:pt x="80" y="13"/>
                    <a:pt x="80" y="13"/>
                    <a:pt x="80" y="13"/>
                  </a:cubicBezTo>
                  <a:cubicBezTo>
                    <a:pt x="82" y="12"/>
                    <a:pt x="82" y="12"/>
                    <a:pt x="82" y="12"/>
                  </a:cubicBezTo>
                  <a:cubicBezTo>
                    <a:pt x="70" y="0"/>
                    <a:pt x="70" y="0"/>
                    <a:pt x="7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73" name="Freeform 29">
              <a:extLst>
                <a:ext uri="{FF2B5EF4-FFF2-40B4-BE49-F238E27FC236}">
                  <a16:creationId xmlns:a16="http://schemas.microsoft.com/office/drawing/2014/main" id="{1C975857-D678-4C12-82AA-76416E7128D3}"/>
                </a:ext>
              </a:extLst>
            </p:cNvPr>
            <p:cNvSpPr>
              <a:spLocks noEditPoints="1"/>
            </p:cNvSpPr>
            <p:nvPr/>
          </p:nvSpPr>
          <p:spPr bwMode="auto">
            <a:xfrm>
              <a:off x="8357653" y="2654283"/>
              <a:ext cx="1114594" cy="1605288"/>
            </a:xfrm>
            <a:custGeom>
              <a:avLst/>
              <a:gdLst>
                <a:gd name="T0" fmla="*/ 258 w 263"/>
                <a:gd name="T1" fmla="*/ 415 h 416"/>
                <a:gd name="T2" fmla="*/ 224 w 263"/>
                <a:gd name="T3" fmla="*/ 387 h 416"/>
                <a:gd name="T4" fmla="*/ 262 w 263"/>
                <a:gd name="T5" fmla="*/ 413 h 416"/>
                <a:gd name="T6" fmla="*/ 244 w 263"/>
                <a:gd name="T7" fmla="*/ 360 h 416"/>
                <a:gd name="T8" fmla="*/ 244 w 263"/>
                <a:gd name="T9" fmla="*/ 360 h 416"/>
                <a:gd name="T10" fmla="*/ 196 w 263"/>
                <a:gd name="T11" fmla="*/ 360 h 416"/>
                <a:gd name="T12" fmla="*/ 242 w 263"/>
                <a:gd name="T13" fmla="*/ 359 h 416"/>
                <a:gd name="T14" fmla="*/ 234 w 263"/>
                <a:gd name="T15" fmla="*/ 333 h 416"/>
                <a:gd name="T16" fmla="*/ 238 w 263"/>
                <a:gd name="T17" fmla="*/ 346 h 416"/>
                <a:gd name="T18" fmla="*/ 190 w 263"/>
                <a:gd name="T19" fmla="*/ 358 h 416"/>
                <a:gd name="T20" fmla="*/ 138 w 263"/>
                <a:gd name="T21" fmla="*/ 312 h 416"/>
                <a:gd name="T22" fmla="*/ 139 w 263"/>
                <a:gd name="T23" fmla="*/ 311 h 416"/>
                <a:gd name="T24" fmla="*/ 138 w 263"/>
                <a:gd name="T25" fmla="*/ 309 h 416"/>
                <a:gd name="T26" fmla="*/ 232 w 263"/>
                <a:gd name="T27" fmla="*/ 332 h 416"/>
                <a:gd name="T28" fmla="*/ 217 w 263"/>
                <a:gd name="T29" fmla="*/ 293 h 416"/>
                <a:gd name="T30" fmla="*/ 116 w 263"/>
                <a:gd name="T31" fmla="*/ 290 h 416"/>
                <a:gd name="T32" fmla="*/ 116 w 263"/>
                <a:gd name="T33" fmla="*/ 290 h 416"/>
                <a:gd name="T34" fmla="*/ 114 w 263"/>
                <a:gd name="T35" fmla="*/ 289 h 416"/>
                <a:gd name="T36" fmla="*/ 90 w 263"/>
                <a:gd name="T37" fmla="*/ 269 h 416"/>
                <a:gd name="T38" fmla="*/ 90 w 263"/>
                <a:gd name="T39" fmla="*/ 270 h 416"/>
                <a:gd name="T40" fmla="*/ 82 w 263"/>
                <a:gd name="T41" fmla="*/ 261 h 416"/>
                <a:gd name="T42" fmla="*/ 82 w 263"/>
                <a:gd name="T43" fmla="*/ 261 h 416"/>
                <a:gd name="T44" fmla="*/ 218 w 263"/>
                <a:gd name="T45" fmla="*/ 292 h 416"/>
                <a:gd name="T46" fmla="*/ 204 w 263"/>
                <a:gd name="T47" fmla="*/ 259 h 416"/>
                <a:gd name="T48" fmla="*/ 76 w 263"/>
                <a:gd name="T49" fmla="*/ 257 h 416"/>
                <a:gd name="T50" fmla="*/ 78 w 263"/>
                <a:gd name="T51" fmla="*/ 257 h 416"/>
                <a:gd name="T52" fmla="*/ 78 w 263"/>
                <a:gd name="T53" fmla="*/ 257 h 416"/>
                <a:gd name="T54" fmla="*/ 75 w 263"/>
                <a:gd name="T55" fmla="*/ 255 h 416"/>
                <a:gd name="T56" fmla="*/ 55 w 263"/>
                <a:gd name="T57" fmla="*/ 240 h 416"/>
                <a:gd name="T58" fmla="*/ 29 w 263"/>
                <a:gd name="T59" fmla="*/ 214 h 416"/>
                <a:gd name="T60" fmla="*/ 53 w 263"/>
                <a:gd name="T61" fmla="*/ 238 h 416"/>
                <a:gd name="T62" fmla="*/ 29 w 263"/>
                <a:gd name="T63" fmla="*/ 214 h 416"/>
                <a:gd name="T64" fmla="*/ 27 w 263"/>
                <a:gd name="T65" fmla="*/ 213 h 416"/>
                <a:gd name="T66" fmla="*/ 183 w 263"/>
                <a:gd name="T67" fmla="*/ 202 h 416"/>
                <a:gd name="T68" fmla="*/ 187 w 263"/>
                <a:gd name="T69" fmla="*/ 213 h 416"/>
                <a:gd name="T70" fmla="*/ 204 w 263"/>
                <a:gd name="T71" fmla="*/ 256 h 416"/>
                <a:gd name="T72" fmla="*/ 188 w 263"/>
                <a:gd name="T73" fmla="*/ 212 h 416"/>
                <a:gd name="T74" fmla="*/ 185 w 263"/>
                <a:gd name="T75" fmla="*/ 202 h 416"/>
                <a:gd name="T76" fmla="*/ 22 w 263"/>
                <a:gd name="T77" fmla="*/ 149 h 416"/>
                <a:gd name="T78" fmla="*/ 2 w 263"/>
                <a:gd name="T79" fmla="*/ 188 h 416"/>
                <a:gd name="T80" fmla="*/ 20 w 263"/>
                <a:gd name="T81" fmla="*/ 209 h 416"/>
                <a:gd name="T82" fmla="*/ 5 w 263"/>
                <a:gd name="T83" fmla="*/ 186 h 416"/>
                <a:gd name="T84" fmla="*/ 22 w 263"/>
                <a:gd name="T85" fmla="*/ 149 h 416"/>
                <a:gd name="T86" fmla="*/ 24 w 263"/>
                <a:gd name="T87" fmla="*/ 146 h 416"/>
                <a:gd name="T88" fmla="*/ 29 w 263"/>
                <a:gd name="T89" fmla="*/ 139 h 416"/>
                <a:gd name="T90" fmla="*/ 30 w 263"/>
                <a:gd name="T91" fmla="*/ 137 h 416"/>
                <a:gd name="T92" fmla="*/ 32 w 263"/>
                <a:gd name="T93" fmla="*/ 134 h 416"/>
                <a:gd name="T94" fmla="*/ 157 w 263"/>
                <a:gd name="T95" fmla="*/ 133 h 416"/>
                <a:gd name="T96" fmla="*/ 163 w 263"/>
                <a:gd name="T97" fmla="*/ 151 h 416"/>
                <a:gd name="T98" fmla="*/ 169 w 263"/>
                <a:gd name="T99" fmla="*/ 166 h 416"/>
                <a:gd name="T100" fmla="*/ 176 w 263"/>
                <a:gd name="T101" fmla="*/ 181 h 416"/>
                <a:gd name="T102" fmla="*/ 170 w 263"/>
                <a:gd name="T103" fmla="*/ 164 h 416"/>
                <a:gd name="T104" fmla="*/ 165 w 263"/>
                <a:gd name="T105" fmla="*/ 149 h 416"/>
                <a:gd name="T106" fmla="*/ 53 w 263"/>
                <a:gd name="T107" fmla="*/ 93 h 416"/>
                <a:gd name="T108" fmla="*/ 31 w 263"/>
                <a:gd name="T109" fmla="*/ 131 h 416"/>
                <a:gd name="T110" fmla="*/ 50 w 263"/>
                <a:gd name="T111" fmla="*/ 99 h 416"/>
                <a:gd name="T112" fmla="*/ 142 w 263"/>
                <a:gd name="T113" fmla="*/ 88 h 416"/>
                <a:gd name="T114" fmla="*/ 142 w 263"/>
                <a:gd name="T115" fmla="*/ 88 h 416"/>
                <a:gd name="T116" fmla="*/ 141 w 263"/>
                <a:gd name="T117" fmla="*/ 86 h 416"/>
                <a:gd name="T118" fmla="*/ 52 w 263"/>
                <a:gd name="T119" fmla="*/ 91 h 416"/>
                <a:gd name="T120" fmla="*/ 101 w 263"/>
                <a:gd name="T121" fmla="*/ 1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3" h="416">
                  <a:moveTo>
                    <a:pt x="226" y="387"/>
                  </a:moveTo>
                  <a:cubicBezTo>
                    <a:pt x="225" y="388"/>
                    <a:pt x="225" y="388"/>
                    <a:pt x="225" y="388"/>
                  </a:cubicBezTo>
                  <a:cubicBezTo>
                    <a:pt x="257" y="416"/>
                    <a:pt x="257" y="416"/>
                    <a:pt x="257" y="416"/>
                  </a:cubicBezTo>
                  <a:cubicBezTo>
                    <a:pt x="257" y="415"/>
                    <a:pt x="258" y="415"/>
                    <a:pt x="258" y="415"/>
                  </a:cubicBezTo>
                  <a:cubicBezTo>
                    <a:pt x="226" y="387"/>
                    <a:pt x="226" y="387"/>
                    <a:pt x="226" y="387"/>
                  </a:cubicBezTo>
                  <a:moveTo>
                    <a:pt x="218" y="379"/>
                  </a:moveTo>
                  <a:cubicBezTo>
                    <a:pt x="216" y="380"/>
                    <a:pt x="216" y="380"/>
                    <a:pt x="216" y="380"/>
                  </a:cubicBezTo>
                  <a:cubicBezTo>
                    <a:pt x="224" y="387"/>
                    <a:pt x="224" y="387"/>
                    <a:pt x="224" y="387"/>
                  </a:cubicBezTo>
                  <a:cubicBezTo>
                    <a:pt x="225" y="385"/>
                    <a:pt x="225" y="385"/>
                    <a:pt x="225" y="385"/>
                  </a:cubicBezTo>
                  <a:cubicBezTo>
                    <a:pt x="218" y="379"/>
                    <a:pt x="218" y="379"/>
                    <a:pt x="218" y="379"/>
                  </a:cubicBezTo>
                  <a:moveTo>
                    <a:pt x="245" y="367"/>
                  </a:moveTo>
                  <a:cubicBezTo>
                    <a:pt x="262" y="413"/>
                    <a:pt x="262" y="413"/>
                    <a:pt x="262" y="413"/>
                  </a:cubicBezTo>
                  <a:cubicBezTo>
                    <a:pt x="262" y="413"/>
                    <a:pt x="263" y="412"/>
                    <a:pt x="263" y="412"/>
                  </a:cubicBezTo>
                  <a:cubicBezTo>
                    <a:pt x="247" y="367"/>
                    <a:pt x="247" y="367"/>
                    <a:pt x="247" y="367"/>
                  </a:cubicBezTo>
                  <a:cubicBezTo>
                    <a:pt x="245" y="367"/>
                    <a:pt x="245" y="367"/>
                    <a:pt x="245" y="367"/>
                  </a:cubicBezTo>
                  <a:moveTo>
                    <a:pt x="244" y="360"/>
                  </a:moveTo>
                  <a:cubicBezTo>
                    <a:pt x="242" y="361"/>
                    <a:pt x="242" y="361"/>
                    <a:pt x="242" y="361"/>
                  </a:cubicBezTo>
                  <a:cubicBezTo>
                    <a:pt x="244" y="365"/>
                    <a:pt x="244" y="365"/>
                    <a:pt x="244" y="365"/>
                  </a:cubicBezTo>
                  <a:cubicBezTo>
                    <a:pt x="246" y="365"/>
                    <a:pt x="246" y="365"/>
                    <a:pt x="246" y="365"/>
                  </a:cubicBezTo>
                  <a:cubicBezTo>
                    <a:pt x="244" y="360"/>
                    <a:pt x="244" y="360"/>
                    <a:pt x="244" y="360"/>
                  </a:cubicBezTo>
                  <a:moveTo>
                    <a:pt x="192" y="360"/>
                  </a:moveTo>
                  <a:cubicBezTo>
                    <a:pt x="215" y="379"/>
                    <a:pt x="215" y="379"/>
                    <a:pt x="215" y="379"/>
                  </a:cubicBezTo>
                  <a:cubicBezTo>
                    <a:pt x="216" y="378"/>
                    <a:pt x="216" y="378"/>
                    <a:pt x="216" y="378"/>
                  </a:cubicBezTo>
                  <a:cubicBezTo>
                    <a:pt x="196" y="360"/>
                    <a:pt x="196" y="360"/>
                    <a:pt x="196" y="360"/>
                  </a:cubicBezTo>
                  <a:cubicBezTo>
                    <a:pt x="192" y="360"/>
                    <a:pt x="192" y="360"/>
                    <a:pt x="192" y="360"/>
                  </a:cubicBezTo>
                  <a:moveTo>
                    <a:pt x="239" y="348"/>
                  </a:moveTo>
                  <a:cubicBezTo>
                    <a:pt x="238" y="351"/>
                    <a:pt x="238" y="351"/>
                    <a:pt x="238" y="351"/>
                  </a:cubicBezTo>
                  <a:cubicBezTo>
                    <a:pt x="242" y="359"/>
                    <a:pt x="242" y="359"/>
                    <a:pt x="242" y="359"/>
                  </a:cubicBezTo>
                  <a:cubicBezTo>
                    <a:pt x="243" y="358"/>
                    <a:pt x="243" y="358"/>
                    <a:pt x="243" y="358"/>
                  </a:cubicBezTo>
                  <a:cubicBezTo>
                    <a:pt x="239" y="348"/>
                    <a:pt x="239" y="348"/>
                    <a:pt x="239" y="348"/>
                  </a:cubicBezTo>
                  <a:moveTo>
                    <a:pt x="234" y="333"/>
                  </a:moveTo>
                  <a:cubicBezTo>
                    <a:pt x="234" y="333"/>
                    <a:pt x="234" y="333"/>
                    <a:pt x="234" y="333"/>
                  </a:cubicBezTo>
                  <a:cubicBezTo>
                    <a:pt x="232" y="334"/>
                    <a:pt x="232" y="334"/>
                    <a:pt x="232" y="334"/>
                  </a:cubicBezTo>
                  <a:cubicBezTo>
                    <a:pt x="232" y="334"/>
                    <a:pt x="232" y="334"/>
                    <a:pt x="232" y="334"/>
                  </a:cubicBezTo>
                  <a:cubicBezTo>
                    <a:pt x="237" y="348"/>
                    <a:pt x="237" y="348"/>
                    <a:pt x="237" y="348"/>
                  </a:cubicBezTo>
                  <a:cubicBezTo>
                    <a:pt x="238" y="346"/>
                    <a:pt x="238" y="346"/>
                    <a:pt x="238" y="346"/>
                  </a:cubicBezTo>
                  <a:cubicBezTo>
                    <a:pt x="234" y="333"/>
                    <a:pt x="234" y="333"/>
                    <a:pt x="234" y="333"/>
                  </a:cubicBezTo>
                  <a:moveTo>
                    <a:pt x="141" y="313"/>
                  </a:moveTo>
                  <a:cubicBezTo>
                    <a:pt x="141" y="315"/>
                    <a:pt x="141" y="315"/>
                    <a:pt x="141" y="315"/>
                  </a:cubicBezTo>
                  <a:cubicBezTo>
                    <a:pt x="190" y="358"/>
                    <a:pt x="190" y="358"/>
                    <a:pt x="190" y="358"/>
                  </a:cubicBezTo>
                  <a:cubicBezTo>
                    <a:pt x="193" y="358"/>
                    <a:pt x="193" y="358"/>
                    <a:pt x="193" y="358"/>
                  </a:cubicBezTo>
                  <a:cubicBezTo>
                    <a:pt x="141" y="313"/>
                    <a:pt x="141" y="313"/>
                    <a:pt x="141" y="313"/>
                  </a:cubicBezTo>
                  <a:moveTo>
                    <a:pt x="139" y="311"/>
                  </a:moveTo>
                  <a:cubicBezTo>
                    <a:pt x="138" y="312"/>
                    <a:pt x="138" y="312"/>
                    <a:pt x="138" y="312"/>
                  </a:cubicBezTo>
                  <a:cubicBezTo>
                    <a:pt x="138" y="313"/>
                    <a:pt x="138" y="313"/>
                    <a:pt x="138" y="313"/>
                  </a:cubicBezTo>
                  <a:cubicBezTo>
                    <a:pt x="139" y="312"/>
                    <a:pt x="139" y="312"/>
                    <a:pt x="139" y="312"/>
                  </a:cubicBezTo>
                  <a:cubicBezTo>
                    <a:pt x="139" y="311"/>
                    <a:pt x="139" y="311"/>
                    <a:pt x="139" y="311"/>
                  </a:cubicBezTo>
                  <a:cubicBezTo>
                    <a:pt x="139" y="311"/>
                    <a:pt x="139" y="311"/>
                    <a:pt x="139" y="311"/>
                  </a:cubicBezTo>
                  <a:moveTo>
                    <a:pt x="128" y="301"/>
                  </a:moveTo>
                  <a:cubicBezTo>
                    <a:pt x="133" y="307"/>
                    <a:pt x="133" y="307"/>
                    <a:pt x="133" y="307"/>
                  </a:cubicBezTo>
                  <a:cubicBezTo>
                    <a:pt x="136" y="311"/>
                    <a:pt x="136" y="311"/>
                    <a:pt x="136" y="311"/>
                  </a:cubicBezTo>
                  <a:cubicBezTo>
                    <a:pt x="138" y="309"/>
                    <a:pt x="138" y="309"/>
                    <a:pt x="138" y="309"/>
                  </a:cubicBezTo>
                  <a:cubicBezTo>
                    <a:pt x="128" y="301"/>
                    <a:pt x="128" y="301"/>
                    <a:pt x="128" y="301"/>
                  </a:cubicBezTo>
                  <a:moveTo>
                    <a:pt x="218" y="297"/>
                  </a:moveTo>
                  <a:cubicBezTo>
                    <a:pt x="231" y="330"/>
                    <a:pt x="231" y="330"/>
                    <a:pt x="231" y="330"/>
                  </a:cubicBezTo>
                  <a:cubicBezTo>
                    <a:pt x="232" y="332"/>
                    <a:pt x="232" y="332"/>
                    <a:pt x="232" y="332"/>
                  </a:cubicBezTo>
                  <a:cubicBezTo>
                    <a:pt x="233" y="331"/>
                    <a:pt x="233" y="331"/>
                    <a:pt x="233" y="331"/>
                  </a:cubicBezTo>
                  <a:cubicBezTo>
                    <a:pt x="221" y="299"/>
                    <a:pt x="221" y="299"/>
                    <a:pt x="221" y="299"/>
                  </a:cubicBezTo>
                  <a:cubicBezTo>
                    <a:pt x="218" y="297"/>
                    <a:pt x="218" y="297"/>
                    <a:pt x="218" y="297"/>
                  </a:cubicBezTo>
                  <a:moveTo>
                    <a:pt x="217" y="293"/>
                  </a:moveTo>
                  <a:cubicBezTo>
                    <a:pt x="217" y="293"/>
                    <a:pt x="217" y="293"/>
                    <a:pt x="217" y="293"/>
                  </a:cubicBezTo>
                  <a:cubicBezTo>
                    <a:pt x="217" y="293"/>
                    <a:pt x="217" y="293"/>
                    <a:pt x="217" y="293"/>
                  </a:cubicBezTo>
                  <a:cubicBezTo>
                    <a:pt x="217" y="293"/>
                    <a:pt x="217" y="293"/>
                    <a:pt x="217" y="293"/>
                  </a:cubicBezTo>
                  <a:moveTo>
                    <a:pt x="116" y="290"/>
                  </a:moveTo>
                  <a:cubicBezTo>
                    <a:pt x="114" y="291"/>
                    <a:pt x="114" y="291"/>
                    <a:pt x="114" y="291"/>
                  </a:cubicBezTo>
                  <a:cubicBezTo>
                    <a:pt x="126" y="302"/>
                    <a:pt x="126" y="302"/>
                    <a:pt x="126" y="302"/>
                  </a:cubicBezTo>
                  <a:cubicBezTo>
                    <a:pt x="121" y="295"/>
                    <a:pt x="121" y="295"/>
                    <a:pt x="121" y="295"/>
                  </a:cubicBezTo>
                  <a:cubicBezTo>
                    <a:pt x="116" y="290"/>
                    <a:pt x="116" y="290"/>
                    <a:pt x="116" y="290"/>
                  </a:cubicBezTo>
                  <a:moveTo>
                    <a:pt x="106" y="282"/>
                  </a:moveTo>
                  <a:cubicBezTo>
                    <a:pt x="105" y="283"/>
                    <a:pt x="105" y="283"/>
                    <a:pt x="105" y="283"/>
                  </a:cubicBezTo>
                  <a:cubicBezTo>
                    <a:pt x="113" y="290"/>
                    <a:pt x="113" y="290"/>
                    <a:pt x="113" y="290"/>
                  </a:cubicBezTo>
                  <a:cubicBezTo>
                    <a:pt x="114" y="289"/>
                    <a:pt x="114" y="289"/>
                    <a:pt x="114" y="289"/>
                  </a:cubicBezTo>
                  <a:cubicBezTo>
                    <a:pt x="106" y="282"/>
                    <a:pt x="106" y="282"/>
                    <a:pt x="106" y="282"/>
                  </a:cubicBezTo>
                  <a:moveTo>
                    <a:pt x="88" y="268"/>
                  </a:moveTo>
                  <a:cubicBezTo>
                    <a:pt x="88" y="268"/>
                    <a:pt x="88" y="268"/>
                    <a:pt x="88" y="268"/>
                  </a:cubicBezTo>
                  <a:cubicBezTo>
                    <a:pt x="90" y="269"/>
                    <a:pt x="90" y="269"/>
                    <a:pt x="90" y="269"/>
                  </a:cubicBezTo>
                  <a:cubicBezTo>
                    <a:pt x="88" y="268"/>
                    <a:pt x="88" y="268"/>
                    <a:pt x="88" y="268"/>
                  </a:cubicBezTo>
                  <a:moveTo>
                    <a:pt x="90" y="268"/>
                  </a:moveTo>
                  <a:cubicBezTo>
                    <a:pt x="90" y="270"/>
                    <a:pt x="90" y="270"/>
                    <a:pt x="90" y="270"/>
                  </a:cubicBezTo>
                  <a:cubicBezTo>
                    <a:pt x="90" y="270"/>
                    <a:pt x="90" y="270"/>
                    <a:pt x="90" y="270"/>
                  </a:cubicBezTo>
                  <a:cubicBezTo>
                    <a:pt x="103" y="282"/>
                    <a:pt x="103" y="282"/>
                    <a:pt x="103" y="282"/>
                  </a:cubicBezTo>
                  <a:cubicBezTo>
                    <a:pt x="104" y="280"/>
                    <a:pt x="104" y="280"/>
                    <a:pt x="104" y="280"/>
                  </a:cubicBezTo>
                  <a:cubicBezTo>
                    <a:pt x="90" y="268"/>
                    <a:pt x="90" y="268"/>
                    <a:pt x="90" y="268"/>
                  </a:cubicBezTo>
                  <a:moveTo>
                    <a:pt x="82" y="261"/>
                  </a:moveTo>
                  <a:cubicBezTo>
                    <a:pt x="81" y="263"/>
                    <a:pt x="81" y="263"/>
                    <a:pt x="81" y="263"/>
                  </a:cubicBezTo>
                  <a:cubicBezTo>
                    <a:pt x="85" y="266"/>
                    <a:pt x="85" y="266"/>
                    <a:pt x="85" y="266"/>
                  </a:cubicBezTo>
                  <a:cubicBezTo>
                    <a:pt x="89" y="267"/>
                    <a:pt x="89" y="267"/>
                    <a:pt x="89" y="267"/>
                  </a:cubicBezTo>
                  <a:cubicBezTo>
                    <a:pt x="82" y="261"/>
                    <a:pt x="82" y="261"/>
                    <a:pt x="82" y="261"/>
                  </a:cubicBezTo>
                  <a:moveTo>
                    <a:pt x="207" y="261"/>
                  </a:moveTo>
                  <a:cubicBezTo>
                    <a:pt x="205" y="262"/>
                    <a:pt x="205" y="262"/>
                    <a:pt x="205" y="262"/>
                  </a:cubicBezTo>
                  <a:cubicBezTo>
                    <a:pt x="214" y="286"/>
                    <a:pt x="214" y="286"/>
                    <a:pt x="214" y="286"/>
                  </a:cubicBezTo>
                  <a:cubicBezTo>
                    <a:pt x="218" y="292"/>
                    <a:pt x="218" y="292"/>
                    <a:pt x="218" y="292"/>
                  </a:cubicBezTo>
                  <a:cubicBezTo>
                    <a:pt x="207" y="261"/>
                    <a:pt x="207" y="261"/>
                    <a:pt x="207" y="261"/>
                  </a:cubicBezTo>
                  <a:moveTo>
                    <a:pt x="206" y="258"/>
                  </a:moveTo>
                  <a:cubicBezTo>
                    <a:pt x="205" y="258"/>
                    <a:pt x="205" y="258"/>
                    <a:pt x="205" y="258"/>
                  </a:cubicBezTo>
                  <a:cubicBezTo>
                    <a:pt x="204" y="259"/>
                    <a:pt x="204" y="259"/>
                    <a:pt x="204" y="259"/>
                  </a:cubicBezTo>
                  <a:cubicBezTo>
                    <a:pt x="204" y="260"/>
                    <a:pt x="204" y="260"/>
                    <a:pt x="204" y="260"/>
                  </a:cubicBezTo>
                  <a:cubicBezTo>
                    <a:pt x="206" y="259"/>
                    <a:pt x="206" y="259"/>
                    <a:pt x="206" y="259"/>
                  </a:cubicBezTo>
                  <a:cubicBezTo>
                    <a:pt x="206" y="258"/>
                    <a:pt x="206" y="258"/>
                    <a:pt x="206" y="258"/>
                  </a:cubicBezTo>
                  <a:moveTo>
                    <a:pt x="76" y="257"/>
                  </a:moveTo>
                  <a:cubicBezTo>
                    <a:pt x="75" y="258"/>
                    <a:pt x="75" y="258"/>
                    <a:pt x="75" y="258"/>
                  </a:cubicBezTo>
                  <a:cubicBezTo>
                    <a:pt x="76" y="258"/>
                    <a:pt x="76" y="258"/>
                    <a:pt x="76" y="258"/>
                  </a:cubicBezTo>
                  <a:cubicBezTo>
                    <a:pt x="76" y="257"/>
                    <a:pt x="76" y="257"/>
                    <a:pt x="76" y="257"/>
                  </a:cubicBezTo>
                  <a:moveTo>
                    <a:pt x="78" y="257"/>
                  </a:moveTo>
                  <a:cubicBezTo>
                    <a:pt x="79" y="261"/>
                    <a:pt x="79" y="261"/>
                    <a:pt x="79" y="261"/>
                  </a:cubicBezTo>
                  <a:cubicBezTo>
                    <a:pt x="80" y="261"/>
                    <a:pt x="80" y="261"/>
                    <a:pt x="80" y="261"/>
                  </a:cubicBezTo>
                  <a:cubicBezTo>
                    <a:pt x="81" y="260"/>
                    <a:pt x="81" y="260"/>
                    <a:pt x="81" y="260"/>
                  </a:cubicBezTo>
                  <a:cubicBezTo>
                    <a:pt x="78" y="257"/>
                    <a:pt x="78" y="257"/>
                    <a:pt x="78" y="257"/>
                  </a:cubicBezTo>
                  <a:moveTo>
                    <a:pt x="65" y="249"/>
                  </a:moveTo>
                  <a:cubicBezTo>
                    <a:pt x="74" y="256"/>
                    <a:pt x="74" y="256"/>
                    <a:pt x="74" y="256"/>
                  </a:cubicBezTo>
                  <a:cubicBezTo>
                    <a:pt x="75" y="256"/>
                    <a:pt x="75" y="256"/>
                    <a:pt x="75" y="256"/>
                  </a:cubicBezTo>
                  <a:cubicBezTo>
                    <a:pt x="75" y="255"/>
                    <a:pt x="75" y="255"/>
                    <a:pt x="75" y="255"/>
                  </a:cubicBezTo>
                  <a:cubicBezTo>
                    <a:pt x="68" y="249"/>
                    <a:pt x="68" y="249"/>
                    <a:pt x="68" y="249"/>
                  </a:cubicBezTo>
                  <a:cubicBezTo>
                    <a:pt x="65" y="249"/>
                    <a:pt x="65" y="249"/>
                    <a:pt x="65" y="249"/>
                  </a:cubicBezTo>
                  <a:moveTo>
                    <a:pt x="56" y="238"/>
                  </a:moveTo>
                  <a:cubicBezTo>
                    <a:pt x="55" y="240"/>
                    <a:pt x="55" y="240"/>
                    <a:pt x="55" y="240"/>
                  </a:cubicBezTo>
                  <a:cubicBezTo>
                    <a:pt x="63" y="247"/>
                    <a:pt x="63" y="247"/>
                    <a:pt x="63" y="247"/>
                  </a:cubicBezTo>
                  <a:cubicBezTo>
                    <a:pt x="66" y="247"/>
                    <a:pt x="66" y="247"/>
                    <a:pt x="66" y="247"/>
                  </a:cubicBezTo>
                  <a:cubicBezTo>
                    <a:pt x="56" y="238"/>
                    <a:pt x="56" y="238"/>
                    <a:pt x="56" y="238"/>
                  </a:cubicBezTo>
                  <a:moveTo>
                    <a:pt x="29" y="214"/>
                  </a:moveTo>
                  <a:cubicBezTo>
                    <a:pt x="27" y="215"/>
                    <a:pt x="27" y="215"/>
                    <a:pt x="27" y="215"/>
                  </a:cubicBezTo>
                  <a:cubicBezTo>
                    <a:pt x="31" y="219"/>
                    <a:pt x="31" y="219"/>
                    <a:pt x="31" y="219"/>
                  </a:cubicBezTo>
                  <a:cubicBezTo>
                    <a:pt x="33" y="220"/>
                    <a:pt x="33" y="220"/>
                    <a:pt x="33" y="220"/>
                  </a:cubicBezTo>
                  <a:cubicBezTo>
                    <a:pt x="53" y="238"/>
                    <a:pt x="53" y="238"/>
                    <a:pt x="53" y="238"/>
                  </a:cubicBezTo>
                  <a:cubicBezTo>
                    <a:pt x="55" y="237"/>
                    <a:pt x="55" y="237"/>
                    <a:pt x="55" y="237"/>
                  </a:cubicBezTo>
                  <a:cubicBezTo>
                    <a:pt x="35" y="220"/>
                    <a:pt x="35" y="220"/>
                    <a:pt x="35" y="220"/>
                  </a:cubicBezTo>
                  <a:cubicBezTo>
                    <a:pt x="33" y="218"/>
                    <a:pt x="33" y="218"/>
                    <a:pt x="33" y="218"/>
                  </a:cubicBezTo>
                  <a:cubicBezTo>
                    <a:pt x="29" y="214"/>
                    <a:pt x="29" y="214"/>
                    <a:pt x="29" y="214"/>
                  </a:cubicBezTo>
                  <a:moveTo>
                    <a:pt x="22" y="209"/>
                  </a:moveTo>
                  <a:cubicBezTo>
                    <a:pt x="22" y="211"/>
                    <a:pt x="22" y="211"/>
                    <a:pt x="22" y="211"/>
                  </a:cubicBezTo>
                  <a:cubicBezTo>
                    <a:pt x="26" y="214"/>
                    <a:pt x="26" y="214"/>
                    <a:pt x="26" y="214"/>
                  </a:cubicBezTo>
                  <a:cubicBezTo>
                    <a:pt x="27" y="213"/>
                    <a:pt x="27" y="213"/>
                    <a:pt x="27" y="213"/>
                  </a:cubicBezTo>
                  <a:cubicBezTo>
                    <a:pt x="22" y="209"/>
                    <a:pt x="22" y="209"/>
                    <a:pt x="22" y="209"/>
                  </a:cubicBezTo>
                  <a:moveTo>
                    <a:pt x="178" y="185"/>
                  </a:moveTo>
                  <a:cubicBezTo>
                    <a:pt x="180" y="194"/>
                    <a:pt x="180" y="194"/>
                    <a:pt x="180" y="194"/>
                  </a:cubicBezTo>
                  <a:cubicBezTo>
                    <a:pt x="183" y="202"/>
                    <a:pt x="183" y="202"/>
                    <a:pt x="183" y="202"/>
                  </a:cubicBezTo>
                  <a:cubicBezTo>
                    <a:pt x="183" y="204"/>
                    <a:pt x="183" y="204"/>
                    <a:pt x="183" y="204"/>
                  </a:cubicBezTo>
                  <a:cubicBezTo>
                    <a:pt x="186" y="210"/>
                    <a:pt x="186" y="210"/>
                    <a:pt x="186" y="210"/>
                  </a:cubicBezTo>
                  <a:cubicBezTo>
                    <a:pt x="186" y="212"/>
                    <a:pt x="186" y="212"/>
                    <a:pt x="186" y="212"/>
                  </a:cubicBezTo>
                  <a:cubicBezTo>
                    <a:pt x="187" y="213"/>
                    <a:pt x="187" y="213"/>
                    <a:pt x="187" y="213"/>
                  </a:cubicBezTo>
                  <a:cubicBezTo>
                    <a:pt x="190" y="222"/>
                    <a:pt x="190" y="222"/>
                    <a:pt x="190" y="222"/>
                  </a:cubicBezTo>
                  <a:cubicBezTo>
                    <a:pt x="191" y="224"/>
                    <a:pt x="191" y="224"/>
                    <a:pt x="191" y="224"/>
                  </a:cubicBezTo>
                  <a:cubicBezTo>
                    <a:pt x="203" y="257"/>
                    <a:pt x="203" y="257"/>
                    <a:pt x="203" y="257"/>
                  </a:cubicBezTo>
                  <a:cubicBezTo>
                    <a:pt x="204" y="256"/>
                    <a:pt x="204" y="256"/>
                    <a:pt x="204" y="256"/>
                  </a:cubicBezTo>
                  <a:cubicBezTo>
                    <a:pt x="205" y="256"/>
                    <a:pt x="205" y="256"/>
                    <a:pt x="205" y="256"/>
                  </a:cubicBezTo>
                  <a:cubicBezTo>
                    <a:pt x="192" y="222"/>
                    <a:pt x="192" y="222"/>
                    <a:pt x="192" y="222"/>
                  </a:cubicBezTo>
                  <a:cubicBezTo>
                    <a:pt x="191" y="220"/>
                    <a:pt x="191" y="220"/>
                    <a:pt x="191" y="220"/>
                  </a:cubicBezTo>
                  <a:cubicBezTo>
                    <a:pt x="188" y="212"/>
                    <a:pt x="188" y="212"/>
                    <a:pt x="188" y="212"/>
                  </a:cubicBezTo>
                  <a:cubicBezTo>
                    <a:pt x="188" y="211"/>
                    <a:pt x="188" y="211"/>
                    <a:pt x="188" y="211"/>
                  </a:cubicBezTo>
                  <a:cubicBezTo>
                    <a:pt x="187" y="210"/>
                    <a:pt x="187" y="210"/>
                    <a:pt x="187" y="210"/>
                  </a:cubicBezTo>
                  <a:cubicBezTo>
                    <a:pt x="185" y="204"/>
                    <a:pt x="185" y="204"/>
                    <a:pt x="185" y="204"/>
                  </a:cubicBezTo>
                  <a:cubicBezTo>
                    <a:pt x="185" y="202"/>
                    <a:pt x="185" y="202"/>
                    <a:pt x="185" y="202"/>
                  </a:cubicBezTo>
                  <a:cubicBezTo>
                    <a:pt x="180" y="190"/>
                    <a:pt x="180" y="190"/>
                    <a:pt x="180" y="190"/>
                  </a:cubicBezTo>
                  <a:cubicBezTo>
                    <a:pt x="179" y="188"/>
                    <a:pt x="179" y="188"/>
                    <a:pt x="179" y="188"/>
                  </a:cubicBezTo>
                  <a:cubicBezTo>
                    <a:pt x="178" y="185"/>
                    <a:pt x="178" y="185"/>
                    <a:pt x="178" y="185"/>
                  </a:cubicBezTo>
                  <a:moveTo>
                    <a:pt x="22" y="149"/>
                  </a:moveTo>
                  <a:cubicBezTo>
                    <a:pt x="18" y="157"/>
                    <a:pt x="18" y="157"/>
                    <a:pt x="18" y="157"/>
                  </a:cubicBezTo>
                  <a:cubicBezTo>
                    <a:pt x="17" y="159"/>
                    <a:pt x="17" y="159"/>
                    <a:pt x="17" y="159"/>
                  </a:cubicBezTo>
                  <a:cubicBezTo>
                    <a:pt x="3" y="186"/>
                    <a:pt x="3" y="186"/>
                    <a:pt x="3" y="186"/>
                  </a:cubicBezTo>
                  <a:cubicBezTo>
                    <a:pt x="2" y="188"/>
                    <a:pt x="2" y="188"/>
                    <a:pt x="2" y="188"/>
                  </a:cubicBezTo>
                  <a:cubicBezTo>
                    <a:pt x="1" y="191"/>
                    <a:pt x="1" y="191"/>
                    <a:pt x="1" y="191"/>
                  </a:cubicBezTo>
                  <a:cubicBezTo>
                    <a:pt x="0" y="192"/>
                    <a:pt x="0" y="192"/>
                    <a:pt x="0" y="192"/>
                  </a:cubicBezTo>
                  <a:cubicBezTo>
                    <a:pt x="1" y="193"/>
                    <a:pt x="1" y="193"/>
                    <a:pt x="1" y="193"/>
                  </a:cubicBezTo>
                  <a:cubicBezTo>
                    <a:pt x="20" y="209"/>
                    <a:pt x="20" y="209"/>
                    <a:pt x="20" y="209"/>
                  </a:cubicBezTo>
                  <a:cubicBezTo>
                    <a:pt x="20" y="207"/>
                    <a:pt x="20" y="207"/>
                    <a:pt x="20" y="207"/>
                  </a:cubicBezTo>
                  <a:cubicBezTo>
                    <a:pt x="2" y="191"/>
                    <a:pt x="2" y="191"/>
                    <a:pt x="2" y="191"/>
                  </a:cubicBezTo>
                  <a:cubicBezTo>
                    <a:pt x="4" y="188"/>
                    <a:pt x="4" y="188"/>
                    <a:pt x="4" y="188"/>
                  </a:cubicBezTo>
                  <a:cubicBezTo>
                    <a:pt x="5" y="186"/>
                    <a:pt x="5" y="186"/>
                    <a:pt x="5" y="186"/>
                  </a:cubicBezTo>
                  <a:cubicBezTo>
                    <a:pt x="19" y="159"/>
                    <a:pt x="19" y="159"/>
                    <a:pt x="19" y="159"/>
                  </a:cubicBezTo>
                  <a:cubicBezTo>
                    <a:pt x="20" y="157"/>
                    <a:pt x="20" y="157"/>
                    <a:pt x="20" y="157"/>
                  </a:cubicBezTo>
                  <a:cubicBezTo>
                    <a:pt x="23" y="151"/>
                    <a:pt x="23" y="151"/>
                    <a:pt x="23" y="151"/>
                  </a:cubicBezTo>
                  <a:cubicBezTo>
                    <a:pt x="22" y="149"/>
                    <a:pt x="22" y="149"/>
                    <a:pt x="22" y="149"/>
                  </a:cubicBezTo>
                  <a:moveTo>
                    <a:pt x="24" y="146"/>
                  </a:moveTo>
                  <a:cubicBezTo>
                    <a:pt x="23" y="148"/>
                    <a:pt x="23" y="148"/>
                    <a:pt x="23" y="148"/>
                  </a:cubicBezTo>
                  <a:cubicBezTo>
                    <a:pt x="24" y="148"/>
                    <a:pt x="24" y="148"/>
                    <a:pt x="24" y="148"/>
                  </a:cubicBezTo>
                  <a:cubicBezTo>
                    <a:pt x="24" y="146"/>
                    <a:pt x="24" y="146"/>
                    <a:pt x="24" y="146"/>
                  </a:cubicBezTo>
                  <a:moveTo>
                    <a:pt x="28" y="138"/>
                  </a:moveTo>
                  <a:cubicBezTo>
                    <a:pt x="26" y="142"/>
                    <a:pt x="26" y="142"/>
                    <a:pt x="26" y="142"/>
                  </a:cubicBezTo>
                  <a:cubicBezTo>
                    <a:pt x="25" y="147"/>
                    <a:pt x="25" y="147"/>
                    <a:pt x="25" y="147"/>
                  </a:cubicBezTo>
                  <a:cubicBezTo>
                    <a:pt x="29" y="139"/>
                    <a:pt x="29" y="139"/>
                    <a:pt x="29" y="139"/>
                  </a:cubicBezTo>
                  <a:cubicBezTo>
                    <a:pt x="28" y="138"/>
                    <a:pt x="28" y="138"/>
                    <a:pt x="28" y="138"/>
                  </a:cubicBezTo>
                  <a:moveTo>
                    <a:pt x="30" y="134"/>
                  </a:moveTo>
                  <a:cubicBezTo>
                    <a:pt x="29" y="136"/>
                    <a:pt x="29" y="136"/>
                    <a:pt x="29" y="136"/>
                  </a:cubicBezTo>
                  <a:cubicBezTo>
                    <a:pt x="30" y="137"/>
                    <a:pt x="30" y="137"/>
                    <a:pt x="30" y="137"/>
                  </a:cubicBezTo>
                  <a:cubicBezTo>
                    <a:pt x="31" y="137"/>
                    <a:pt x="31" y="137"/>
                    <a:pt x="31" y="137"/>
                  </a:cubicBezTo>
                  <a:cubicBezTo>
                    <a:pt x="30" y="134"/>
                    <a:pt x="30" y="134"/>
                    <a:pt x="30" y="134"/>
                  </a:cubicBezTo>
                  <a:moveTo>
                    <a:pt x="32" y="134"/>
                  </a:moveTo>
                  <a:cubicBezTo>
                    <a:pt x="32" y="134"/>
                    <a:pt x="32" y="134"/>
                    <a:pt x="32" y="134"/>
                  </a:cubicBezTo>
                  <a:cubicBezTo>
                    <a:pt x="32" y="134"/>
                    <a:pt x="32" y="134"/>
                    <a:pt x="32" y="134"/>
                  </a:cubicBezTo>
                  <a:cubicBezTo>
                    <a:pt x="32" y="134"/>
                    <a:pt x="32" y="134"/>
                    <a:pt x="32" y="134"/>
                  </a:cubicBezTo>
                  <a:moveTo>
                    <a:pt x="158" y="131"/>
                  </a:moveTo>
                  <a:cubicBezTo>
                    <a:pt x="157" y="133"/>
                    <a:pt x="157" y="133"/>
                    <a:pt x="157" y="133"/>
                  </a:cubicBezTo>
                  <a:cubicBezTo>
                    <a:pt x="161" y="145"/>
                    <a:pt x="161" y="145"/>
                    <a:pt x="161" y="145"/>
                  </a:cubicBezTo>
                  <a:cubicBezTo>
                    <a:pt x="162" y="147"/>
                    <a:pt x="162" y="147"/>
                    <a:pt x="162" y="147"/>
                  </a:cubicBezTo>
                  <a:cubicBezTo>
                    <a:pt x="163" y="149"/>
                    <a:pt x="163" y="149"/>
                    <a:pt x="163" y="149"/>
                  </a:cubicBezTo>
                  <a:cubicBezTo>
                    <a:pt x="163" y="151"/>
                    <a:pt x="163" y="151"/>
                    <a:pt x="163" y="151"/>
                  </a:cubicBezTo>
                  <a:cubicBezTo>
                    <a:pt x="166" y="157"/>
                    <a:pt x="166" y="157"/>
                    <a:pt x="166" y="157"/>
                  </a:cubicBezTo>
                  <a:cubicBezTo>
                    <a:pt x="167" y="159"/>
                    <a:pt x="167" y="159"/>
                    <a:pt x="167" y="159"/>
                  </a:cubicBezTo>
                  <a:cubicBezTo>
                    <a:pt x="168" y="164"/>
                    <a:pt x="168" y="164"/>
                    <a:pt x="168" y="164"/>
                  </a:cubicBezTo>
                  <a:cubicBezTo>
                    <a:pt x="169" y="166"/>
                    <a:pt x="169" y="166"/>
                    <a:pt x="169" y="166"/>
                  </a:cubicBezTo>
                  <a:cubicBezTo>
                    <a:pt x="174" y="180"/>
                    <a:pt x="174" y="180"/>
                    <a:pt x="174" y="180"/>
                  </a:cubicBezTo>
                  <a:cubicBezTo>
                    <a:pt x="175" y="182"/>
                    <a:pt x="175" y="182"/>
                    <a:pt x="175" y="182"/>
                  </a:cubicBezTo>
                  <a:cubicBezTo>
                    <a:pt x="177" y="186"/>
                    <a:pt x="177" y="186"/>
                    <a:pt x="177" y="186"/>
                  </a:cubicBezTo>
                  <a:cubicBezTo>
                    <a:pt x="176" y="181"/>
                    <a:pt x="176" y="181"/>
                    <a:pt x="176" y="181"/>
                  </a:cubicBezTo>
                  <a:cubicBezTo>
                    <a:pt x="176" y="178"/>
                    <a:pt x="176" y="178"/>
                    <a:pt x="176" y="178"/>
                  </a:cubicBezTo>
                  <a:cubicBezTo>
                    <a:pt x="176" y="178"/>
                    <a:pt x="176" y="178"/>
                    <a:pt x="176" y="178"/>
                  </a:cubicBezTo>
                  <a:cubicBezTo>
                    <a:pt x="171" y="165"/>
                    <a:pt x="171" y="165"/>
                    <a:pt x="171" y="165"/>
                  </a:cubicBezTo>
                  <a:cubicBezTo>
                    <a:pt x="170" y="164"/>
                    <a:pt x="170" y="164"/>
                    <a:pt x="170" y="164"/>
                  </a:cubicBezTo>
                  <a:cubicBezTo>
                    <a:pt x="169" y="160"/>
                    <a:pt x="169" y="160"/>
                    <a:pt x="169" y="160"/>
                  </a:cubicBezTo>
                  <a:cubicBezTo>
                    <a:pt x="168" y="158"/>
                    <a:pt x="168" y="158"/>
                    <a:pt x="168" y="158"/>
                  </a:cubicBezTo>
                  <a:cubicBezTo>
                    <a:pt x="165" y="151"/>
                    <a:pt x="165" y="151"/>
                    <a:pt x="165" y="151"/>
                  </a:cubicBezTo>
                  <a:cubicBezTo>
                    <a:pt x="165" y="149"/>
                    <a:pt x="165" y="149"/>
                    <a:pt x="165" y="149"/>
                  </a:cubicBezTo>
                  <a:cubicBezTo>
                    <a:pt x="163" y="145"/>
                    <a:pt x="163" y="145"/>
                    <a:pt x="163" y="145"/>
                  </a:cubicBezTo>
                  <a:cubicBezTo>
                    <a:pt x="163" y="144"/>
                    <a:pt x="163" y="144"/>
                    <a:pt x="163" y="144"/>
                  </a:cubicBezTo>
                  <a:cubicBezTo>
                    <a:pt x="158" y="131"/>
                    <a:pt x="158" y="131"/>
                    <a:pt x="158" y="131"/>
                  </a:cubicBezTo>
                  <a:moveTo>
                    <a:pt x="53" y="93"/>
                  </a:moveTo>
                  <a:cubicBezTo>
                    <a:pt x="51" y="94"/>
                    <a:pt x="51" y="94"/>
                    <a:pt x="51" y="94"/>
                  </a:cubicBezTo>
                  <a:cubicBezTo>
                    <a:pt x="50" y="95"/>
                    <a:pt x="50" y="95"/>
                    <a:pt x="50" y="95"/>
                  </a:cubicBezTo>
                  <a:cubicBezTo>
                    <a:pt x="32" y="130"/>
                    <a:pt x="32" y="130"/>
                    <a:pt x="32" y="130"/>
                  </a:cubicBezTo>
                  <a:cubicBezTo>
                    <a:pt x="31" y="131"/>
                    <a:pt x="31" y="131"/>
                    <a:pt x="31" y="131"/>
                  </a:cubicBezTo>
                  <a:cubicBezTo>
                    <a:pt x="33" y="133"/>
                    <a:pt x="33" y="133"/>
                    <a:pt x="33" y="133"/>
                  </a:cubicBezTo>
                  <a:cubicBezTo>
                    <a:pt x="33" y="132"/>
                    <a:pt x="33" y="132"/>
                    <a:pt x="33" y="132"/>
                  </a:cubicBezTo>
                  <a:cubicBezTo>
                    <a:pt x="34" y="131"/>
                    <a:pt x="34" y="131"/>
                    <a:pt x="34" y="131"/>
                  </a:cubicBezTo>
                  <a:cubicBezTo>
                    <a:pt x="50" y="99"/>
                    <a:pt x="50" y="99"/>
                    <a:pt x="50" y="99"/>
                  </a:cubicBezTo>
                  <a:cubicBezTo>
                    <a:pt x="52" y="95"/>
                    <a:pt x="52" y="95"/>
                    <a:pt x="52" y="95"/>
                  </a:cubicBezTo>
                  <a:cubicBezTo>
                    <a:pt x="53" y="93"/>
                    <a:pt x="53" y="93"/>
                    <a:pt x="53" y="93"/>
                  </a:cubicBezTo>
                  <a:cubicBezTo>
                    <a:pt x="53" y="93"/>
                    <a:pt x="53" y="93"/>
                    <a:pt x="53" y="93"/>
                  </a:cubicBezTo>
                  <a:moveTo>
                    <a:pt x="142" y="88"/>
                  </a:moveTo>
                  <a:cubicBezTo>
                    <a:pt x="140" y="88"/>
                    <a:pt x="140" y="88"/>
                    <a:pt x="140" y="88"/>
                  </a:cubicBezTo>
                  <a:cubicBezTo>
                    <a:pt x="156" y="131"/>
                    <a:pt x="156" y="131"/>
                    <a:pt x="156" y="131"/>
                  </a:cubicBezTo>
                  <a:cubicBezTo>
                    <a:pt x="157" y="128"/>
                    <a:pt x="157" y="128"/>
                    <a:pt x="157" y="128"/>
                  </a:cubicBezTo>
                  <a:cubicBezTo>
                    <a:pt x="142" y="88"/>
                    <a:pt x="142" y="88"/>
                    <a:pt x="142" y="88"/>
                  </a:cubicBezTo>
                  <a:moveTo>
                    <a:pt x="109" y="1"/>
                  </a:moveTo>
                  <a:cubicBezTo>
                    <a:pt x="109" y="1"/>
                    <a:pt x="108" y="1"/>
                    <a:pt x="108" y="2"/>
                  </a:cubicBezTo>
                  <a:cubicBezTo>
                    <a:pt x="139" y="86"/>
                    <a:pt x="139" y="86"/>
                    <a:pt x="139" y="86"/>
                  </a:cubicBezTo>
                  <a:cubicBezTo>
                    <a:pt x="141" y="86"/>
                    <a:pt x="141" y="86"/>
                    <a:pt x="141" y="86"/>
                  </a:cubicBezTo>
                  <a:cubicBezTo>
                    <a:pt x="109" y="1"/>
                    <a:pt x="109" y="1"/>
                    <a:pt x="109" y="1"/>
                  </a:cubicBezTo>
                  <a:moveTo>
                    <a:pt x="99" y="0"/>
                  </a:moveTo>
                  <a:cubicBezTo>
                    <a:pt x="53" y="89"/>
                    <a:pt x="53" y="89"/>
                    <a:pt x="53" y="89"/>
                  </a:cubicBezTo>
                  <a:cubicBezTo>
                    <a:pt x="52" y="91"/>
                    <a:pt x="52" y="91"/>
                    <a:pt x="52" y="91"/>
                  </a:cubicBezTo>
                  <a:cubicBezTo>
                    <a:pt x="52" y="92"/>
                    <a:pt x="52" y="92"/>
                    <a:pt x="52" y="92"/>
                  </a:cubicBezTo>
                  <a:cubicBezTo>
                    <a:pt x="54" y="92"/>
                    <a:pt x="54" y="92"/>
                    <a:pt x="54" y="92"/>
                  </a:cubicBezTo>
                  <a:cubicBezTo>
                    <a:pt x="54" y="91"/>
                    <a:pt x="54" y="91"/>
                    <a:pt x="54" y="91"/>
                  </a:cubicBezTo>
                  <a:cubicBezTo>
                    <a:pt x="101" y="1"/>
                    <a:pt x="101" y="1"/>
                    <a:pt x="101" y="1"/>
                  </a:cubicBezTo>
                  <a:cubicBezTo>
                    <a:pt x="100" y="1"/>
                    <a:pt x="100" y="1"/>
                    <a:pt x="9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74" name="Freeform 30">
              <a:extLst>
                <a:ext uri="{FF2B5EF4-FFF2-40B4-BE49-F238E27FC236}">
                  <a16:creationId xmlns:a16="http://schemas.microsoft.com/office/drawing/2014/main" id="{723BBB8F-BCBB-40E2-87F9-468C943AB8CA}"/>
                </a:ext>
              </a:extLst>
            </p:cNvPr>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close/>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close/>
                  <a:moveTo>
                    <a:pt x="469" y="454"/>
                  </a:moveTo>
                  <a:lnTo>
                    <a:pt x="466" y="456"/>
                  </a:lnTo>
                  <a:lnTo>
                    <a:pt x="466" y="456"/>
                  </a:lnTo>
                  <a:lnTo>
                    <a:pt x="471" y="454"/>
                  </a:lnTo>
                  <a:lnTo>
                    <a:pt x="469" y="454"/>
                  </a:lnTo>
                  <a:close/>
                  <a:moveTo>
                    <a:pt x="502" y="435"/>
                  </a:moveTo>
                  <a:lnTo>
                    <a:pt x="499" y="437"/>
                  </a:lnTo>
                  <a:lnTo>
                    <a:pt x="563" y="494"/>
                  </a:lnTo>
                  <a:lnTo>
                    <a:pt x="570" y="499"/>
                  </a:lnTo>
                  <a:lnTo>
                    <a:pt x="570" y="501"/>
                  </a:lnTo>
                  <a:lnTo>
                    <a:pt x="561" y="484"/>
                  </a:lnTo>
                  <a:lnTo>
                    <a:pt x="561" y="484"/>
                  </a:lnTo>
                  <a:lnTo>
                    <a:pt x="502" y="435"/>
                  </a:lnTo>
                  <a:close/>
                  <a:moveTo>
                    <a:pt x="497" y="430"/>
                  </a:moveTo>
                  <a:lnTo>
                    <a:pt x="495" y="432"/>
                  </a:lnTo>
                  <a:lnTo>
                    <a:pt x="495" y="435"/>
                  </a:lnTo>
                  <a:lnTo>
                    <a:pt x="499" y="432"/>
                  </a:lnTo>
                  <a:lnTo>
                    <a:pt x="497" y="430"/>
                  </a:lnTo>
                  <a:close/>
                  <a:moveTo>
                    <a:pt x="374" y="361"/>
                  </a:moveTo>
                  <a:lnTo>
                    <a:pt x="374" y="368"/>
                  </a:lnTo>
                  <a:lnTo>
                    <a:pt x="461" y="451"/>
                  </a:lnTo>
                  <a:lnTo>
                    <a:pt x="466" y="449"/>
                  </a:lnTo>
                  <a:lnTo>
                    <a:pt x="445" y="430"/>
                  </a:lnTo>
                  <a:lnTo>
                    <a:pt x="443" y="427"/>
                  </a:lnTo>
                  <a:lnTo>
                    <a:pt x="374" y="361"/>
                  </a:lnTo>
                  <a:close/>
                  <a:moveTo>
                    <a:pt x="341" y="330"/>
                  </a:moveTo>
                  <a:lnTo>
                    <a:pt x="341" y="335"/>
                  </a:lnTo>
                  <a:lnTo>
                    <a:pt x="369" y="363"/>
                  </a:lnTo>
                  <a:lnTo>
                    <a:pt x="369" y="356"/>
                  </a:lnTo>
                  <a:lnTo>
                    <a:pt x="341" y="330"/>
                  </a:lnTo>
                  <a:close/>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close/>
                  <a:moveTo>
                    <a:pt x="350" y="302"/>
                  </a:moveTo>
                  <a:lnTo>
                    <a:pt x="350" y="306"/>
                  </a:lnTo>
                  <a:lnTo>
                    <a:pt x="367" y="323"/>
                  </a:lnTo>
                  <a:lnTo>
                    <a:pt x="367" y="316"/>
                  </a:lnTo>
                  <a:lnTo>
                    <a:pt x="350" y="302"/>
                  </a:lnTo>
                  <a:close/>
                  <a:moveTo>
                    <a:pt x="293" y="283"/>
                  </a:moveTo>
                  <a:lnTo>
                    <a:pt x="291" y="287"/>
                  </a:lnTo>
                  <a:lnTo>
                    <a:pt x="303" y="297"/>
                  </a:lnTo>
                  <a:lnTo>
                    <a:pt x="305" y="302"/>
                  </a:lnTo>
                  <a:lnTo>
                    <a:pt x="336" y="330"/>
                  </a:lnTo>
                  <a:lnTo>
                    <a:pt x="338" y="325"/>
                  </a:lnTo>
                  <a:lnTo>
                    <a:pt x="312" y="302"/>
                  </a:lnTo>
                  <a:lnTo>
                    <a:pt x="308" y="297"/>
                  </a:lnTo>
                  <a:lnTo>
                    <a:pt x="293" y="283"/>
                  </a:lnTo>
                  <a:close/>
                  <a:moveTo>
                    <a:pt x="303" y="259"/>
                  </a:moveTo>
                  <a:lnTo>
                    <a:pt x="301" y="264"/>
                  </a:lnTo>
                  <a:lnTo>
                    <a:pt x="338" y="294"/>
                  </a:lnTo>
                  <a:lnTo>
                    <a:pt x="343" y="299"/>
                  </a:lnTo>
                  <a:lnTo>
                    <a:pt x="346" y="304"/>
                  </a:lnTo>
                  <a:lnTo>
                    <a:pt x="348" y="299"/>
                  </a:lnTo>
                  <a:lnTo>
                    <a:pt x="343" y="294"/>
                  </a:lnTo>
                  <a:lnTo>
                    <a:pt x="303" y="259"/>
                  </a:lnTo>
                  <a:close/>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close/>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close/>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close/>
                  <a:moveTo>
                    <a:pt x="109" y="105"/>
                  </a:moveTo>
                  <a:lnTo>
                    <a:pt x="109" y="112"/>
                  </a:lnTo>
                  <a:lnTo>
                    <a:pt x="114" y="116"/>
                  </a:lnTo>
                  <a:lnTo>
                    <a:pt x="116" y="119"/>
                  </a:lnTo>
                  <a:lnTo>
                    <a:pt x="125" y="126"/>
                  </a:lnTo>
                  <a:lnTo>
                    <a:pt x="121" y="116"/>
                  </a:lnTo>
                  <a:lnTo>
                    <a:pt x="118" y="114"/>
                  </a:lnTo>
                  <a:lnTo>
                    <a:pt x="116" y="112"/>
                  </a:lnTo>
                  <a:lnTo>
                    <a:pt x="111" y="107"/>
                  </a:lnTo>
                  <a:lnTo>
                    <a:pt x="109" y="105"/>
                  </a:lnTo>
                  <a:close/>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close/>
                  <a:moveTo>
                    <a:pt x="111" y="90"/>
                  </a:moveTo>
                  <a:lnTo>
                    <a:pt x="109" y="95"/>
                  </a:lnTo>
                  <a:lnTo>
                    <a:pt x="114" y="100"/>
                  </a:lnTo>
                  <a:lnTo>
                    <a:pt x="116" y="100"/>
                  </a:lnTo>
                  <a:lnTo>
                    <a:pt x="111" y="93"/>
                  </a:lnTo>
                  <a:lnTo>
                    <a:pt x="111" y="90"/>
                  </a:lnTo>
                  <a:close/>
                  <a:moveTo>
                    <a:pt x="40" y="38"/>
                  </a:moveTo>
                  <a:lnTo>
                    <a:pt x="38" y="43"/>
                  </a:lnTo>
                  <a:lnTo>
                    <a:pt x="104" y="107"/>
                  </a:lnTo>
                  <a:lnTo>
                    <a:pt x="104" y="102"/>
                  </a:lnTo>
                  <a:lnTo>
                    <a:pt x="40" y="38"/>
                  </a:lnTo>
                  <a:close/>
                  <a:moveTo>
                    <a:pt x="45" y="33"/>
                  </a:moveTo>
                  <a:lnTo>
                    <a:pt x="43" y="36"/>
                  </a:lnTo>
                  <a:lnTo>
                    <a:pt x="106" y="93"/>
                  </a:lnTo>
                  <a:lnTo>
                    <a:pt x="106" y="88"/>
                  </a:lnTo>
                  <a:lnTo>
                    <a:pt x="45" y="33"/>
                  </a:lnTo>
                  <a:close/>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75" name="Freeform 31">
              <a:extLst>
                <a:ext uri="{FF2B5EF4-FFF2-40B4-BE49-F238E27FC236}">
                  <a16:creationId xmlns:a16="http://schemas.microsoft.com/office/drawing/2014/main" id="{03B47D4D-E719-4166-B9BD-95341E450D01}"/>
                </a:ext>
              </a:extLst>
            </p:cNvPr>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moveTo>
                    <a:pt x="469" y="454"/>
                  </a:moveTo>
                  <a:lnTo>
                    <a:pt x="466" y="456"/>
                  </a:lnTo>
                  <a:lnTo>
                    <a:pt x="466" y="456"/>
                  </a:lnTo>
                  <a:lnTo>
                    <a:pt x="471" y="454"/>
                  </a:lnTo>
                  <a:lnTo>
                    <a:pt x="469" y="454"/>
                  </a:lnTo>
                  <a:moveTo>
                    <a:pt x="502" y="435"/>
                  </a:moveTo>
                  <a:lnTo>
                    <a:pt x="499" y="437"/>
                  </a:lnTo>
                  <a:lnTo>
                    <a:pt x="563" y="494"/>
                  </a:lnTo>
                  <a:lnTo>
                    <a:pt x="570" y="499"/>
                  </a:lnTo>
                  <a:lnTo>
                    <a:pt x="570" y="501"/>
                  </a:lnTo>
                  <a:lnTo>
                    <a:pt x="561" y="484"/>
                  </a:lnTo>
                  <a:lnTo>
                    <a:pt x="561" y="484"/>
                  </a:lnTo>
                  <a:lnTo>
                    <a:pt x="502" y="435"/>
                  </a:lnTo>
                  <a:moveTo>
                    <a:pt x="497" y="430"/>
                  </a:moveTo>
                  <a:lnTo>
                    <a:pt x="495" y="432"/>
                  </a:lnTo>
                  <a:lnTo>
                    <a:pt x="495" y="435"/>
                  </a:lnTo>
                  <a:lnTo>
                    <a:pt x="499" y="432"/>
                  </a:lnTo>
                  <a:lnTo>
                    <a:pt x="497" y="430"/>
                  </a:lnTo>
                  <a:moveTo>
                    <a:pt x="374" y="361"/>
                  </a:moveTo>
                  <a:lnTo>
                    <a:pt x="374" y="368"/>
                  </a:lnTo>
                  <a:lnTo>
                    <a:pt x="461" y="451"/>
                  </a:lnTo>
                  <a:lnTo>
                    <a:pt x="466" y="449"/>
                  </a:lnTo>
                  <a:lnTo>
                    <a:pt x="445" y="430"/>
                  </a:lnTo>
                  <a:lnTo>
                    <a:pt x="443" y="427"/>
                  </a:lnTo>
                  <a:lnTo>
                    <a:pt x="374" y="361"/>
                  </a:lnTo>
                  <a:moveTo>
                    <a:pt x="341" y="330"/>
                  </a:moveTo>
                  <a:lnTo>
                    <a:pt x="341" y="335"/>
                  </a:lnTo>
                  <a:lnTo>
                    <a:pt x="369" y="363"/>
                  </a:lnTo>
                  <a:lnTo>
                    <a:pt x="369" y="356"/>
                  </a:lnTo>
                  <a:lnTo>
                    <a:pt x="341" y="330"/>
                  </a:lnTo>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moveTo>
                    <a:pt x="350" y="302"/>
                  </a:moveTo>
                  <a:lnTo>
                    <a:pt x="350" y="306"/>
                  </a:lnTo>
                  <a:lnTo>
                    <a:pt x="367" y="323"/>
                  </a:lnTo>
                  <a:lnTo>
                    <a:pt x="367" y="316"/>
                  </a:lnTo>
                  <a:lnTo>
                    <a:pt x="350" y="302"/>
                  </a:lnTo>
                  <a:moveTo>
                    <a:pt x="293" y="283"/>
                  </a:moveTo>
                  <a:lnTo>
                    <a:pt x="291" y="287"/>
                  </a:lnTo>
                  <a:lnTo>
                    <a:pt x="303" y="297"/>
                  </a:lnTo>
                  <a:lnTo>
                    <a:pt x="305" y="302"/>
                  </a:lnTo>
                  <a:lnTo>
                    <a:pt x="336" y="330"/>
                  </a:lnTo>
                  <a:lnTo>
                    <a:pt x="338" y="325"/>
                  </a:lnTo>
                  <a:lnTo>
                    <a:pt x="312" y="302"/>
                  </a:lnTo>
                  <a:lnTo>
                    <a:pt x="308" y="297"/>
                  </a:lnTo>
                  <a:lnTo>
                    <a:pt x="293" y="283"/>
                  </a:lnTo>
                  <a:moveTo>
                    <a:pt x="303" y="259"/>
                  </a:moveTo>
                  <a:lnTo>
                    <a:pt x="301" y="264"/>
                  </a:lnTo>
                  <a:lnTo>
                    <a:pt x="338" y="294"/>
                  </a:lnTo>
                  <a:lnTo>
                    <a:pt x="343" y="299"/>
                  </a:lnTo>
                  <a:lnTo>
                    <a:pt x="346" y="304"/>
                  </a:lnTo>
                  <a:lnTo>
                    <a:pt x="348" y="299"/>
                  </a:lnTo>
                  <a:lnTo>
                    <a:pt x="343" y="294"/>
                  </a:lnTo>
                  <a:lnTo>
                    <a:pt x="303" y="259"/>
                  </a:lnTo>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moveTo>
                    <a:pt x="109" y="105"/>
                  </a:moveTo>
                  <a:lnTo>
                    <a:pt x="109" y="112"/>
                  </a:lnTo>
                  <a:lnTo>
                    <a:pt x="114" y="116"/>
                  </a:lnTo>
                  <a:lnTo>
                    <a:pt x="116" y="119"/>
                  </a:lnTo>
                  <a:lnTo>
                    <a:pt x="125" y="126"/>
                  </a:lnTo>
                  <a:lnTo>
                    <a:pt x="121" y="116"/>
                  </a:lnTo>
                  <a:lnTo>
                    <a:pt x="118" y="114"/>
                  </a:lnTo>
                  <a:lnTo>
                    <a:pt x="116" y="112"/>
                  </a:lnTo>
                  <a:lnTo>
                    <a:pt x="111" y="107"/>
                  </a:lnTo>
                  <a:lnTo>
                    <a:pt x="109" y="105"/>
                  </a:lnTo>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moveTo>
                    <a:pt x="111" y="90"/>
                  </a:moveTo>
                  <a:lnTo>
                    <a:pt x="109" y="95"/>
                  </a:lnTo>
                  <a:lnTo>
                    <a:pt x="114" y="100"/>
                  </a:lnTo>
                  <a:lnTo>
                    <a:pt x="116" y="100"/>
                  </a:lnTo>
                  <a:lnTo>
                    <a:pt x="111" y="93"/>
                  </a:lnTo>
                  <a:lnTo>
                    <a:pt x="111" y="90"/>
                  </a:lnTo>
                  <a:moveTo>
                    <a:pt x="40" y="38"/>
                  </a:moveTo>
                  <a:lnTo>
                    <a:pt x="38" y="43"/>
                  </a:lnTo>
                  <a:lnTo>
                    <a:pt x="104" y="107"/>
                  </a:lnTo>
                  <a:lnTo>
                    <a:pt x="104" y="102"/>
                  </a:lnTo>
                  <a:lnTo>
                    <a:pt x="40" y="38"/>
                  </a:lnTo>
                  <a:moveTo>
                    <a:pt x="45" y="33"/>
                  </a:moveTo>
                  <a:lnTo>
                    <a:pt x="43" y="36"/>
                  </a:lnTo>
                  <a:lnTo>
                    <a:pt x="106" y="93"/>
                  </a:lnTo>
                  <a:lnTo>
                    <a:pt x="106" y="88"/>
                  </a:lnTo>
                  <a:lnTo>
                    <a:pt x="45" y="33"/>
                  </a:lnTo>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76" name="Freeform 32">
              <a:extLst>
                <a:ext uri="{FF2B5EF4-FFF2-40B4-BE49-F238E27FC236}">
                  <a16:creationId xmlns:a16="http://schemas.microsoft.com/office/drawing/2014/main" id="{173F385C-CC34-46CA-BB22-E15D798A0E50}"/>
                </a:ext>
              </a:extLst>
            </p:cNvPr>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close/>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close/>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close/>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77" name="Freeform 33">
              <a:extLst>
                <a:ext uri="{FF2B5EF4-FFF2-40B4-BE49-F238E27FC236}">
                  <a16:creationId xmlns:a16="http://schemas.microsoft.com/office/drawing/2014/main" id="{45BC41D0-FE8A-44CF-AFBA-1CEDF60B79D1}"/>
                </a:ext>
              </a:extLst>
            </p:cNvPr>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78" name="Freeform 34">
              <a:extLst>
                <a:ext uri="{FF2B5EF4-FFF2-40B4-BE49-F238E27FC236}">
                  <a16:creationId xmlns:a16="http://schemas.microsoft.com/office/drawing/2014/main" id="{06ACEB09-3289-4A57-B578-F5F30892848B}"/>
                </a:ext>
              </a:extLst>
            </p:cNvPr>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close/>
                  <a:moveTo>
                    <a:pt x="80" y="186"/>
                  </a:moveTo>
                  <a:lnTo>
                    <a:pt x="76" y="186"/>
                  </a:lnTo>
                  <a:lnTo>
                    <a:pt x="68" y="190"/>
                  </a:lnTo>
                  <a:lnTo>
                    <a:pt x="71" y="190"/>
                  </a:lnTo>
                  <a:lnTo>
                    <a:pt x="73" y="190"/>
                  </a:lnTo>
                  <a:lnTo>
                    <a:pt x="80" y="186"/>
                  </a:lnTo>
                  <a:close/>
                  <a:moveTo>
                    <a:pt x="24" y="169"/>
                  </a:moveTo>
                  <a:lnTo>
                    <a:pt x="26" y="193"/>
                  </a:lnTo>
                  <a:lnTo>
                    <a:pt x="28" y="197"/>
                  </a:lnTo>
                  <a:lnTo>
                    <a:pt x="31" y="195"/>
                  </a:lnTo>
                  <a:lnTo>
                    <a:pt x="40" y="195"/>
                  </a:lnTo>
                  <a:lnTo>
                    <a:pt x="38" y="190"/>
                  </a:lnTo>
                  <a:lnTo>
                    <a:pt x="31" y="193"/>
                  </a:lnTo>
                  <a:lnTo>
                    <a:pt x="28" y="176"/>
                  </a:lnTo>
                  <a:lnTo>
                    <a:pt x="24" y="169"/>
                  </a:lnTo>
                  <a:close/>
                  <a:moveTo>
                    <a:pt x="229" y="164"/>
                  </a:moveTo>
                  <a:lnTo>
                    <a:pt x="87" y="183"/>
                  </a:lnTo>
                  <a:lnTo>
                    <a:pt x="83" y="188"/>
                  </a:lnTo>
                  <a:lnTo>
                    <a:pt x="227" y="169"/>
                  </a:lnTo>
                  <a:lnTo>
                    <a:pt x="229" y="164"/>
                  </a:lnTo>
                  <a:close/>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close/>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close/>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close/>
                  <a:moveTo>
                    <a:pt x="270" y="38"/>
                  </a:moveTo>
                  <a:lnTo>
                    <a:pt x="265" y="43"/>
                  </a:lnTo>
                  <a:lnTo>
                    <a:pt x="270" y="43"/>
                  </a:lnTo>
                  <a:lnTo>
                    <a:pt x="272" y="41"/>
                  </a:lnTo>
                  <a:lnTo>
                    <a:pt x="270" y="38"/>
                  </a:lnTo>
                  <a:close/>
                  <a:moveTo>
                    <a:pt x="260" y="38"/>
                  </a:moveTo>
                  <a:lnTo>
                    <a:pt x="255" y="41"/>
                  </a:lnTo>
                  <a:lnTo>
                    <a:pt x="258" y="43"/>
                  </a:lnTo>
                  <a:lnTo>
                    <a:pt x="263" y="38"/>
                  </a:lnTo>
                  <a:lnTo>
                    <a:pt x="260" y="38"/>
                  </a:lnTo>
                  <a:close/>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79" name="Freeform 35">
              <a:extLst>
                <a:ext uri="{FF2B5EF4-FFF2-40B4-BE49-F238E27FC236}">
                  <a16:creationId xmlns:a16="http://schemas.microsoft.com/office/drawing/2014/main" id="{A1F01753-9339-4E4D-82A6-99649CD5C7F1}"/>
                </a:ext>
              </a:extLst>
            </p:cNvPr>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moveTo>
                    <a:pt x="80" y="186"/>
                  </a:moveTo>
                  <a:lnTo>
                    <a:pt x="76" y="186"/>
                  </a:lnTo>
                  <a:lnTo>
                    <a:pt x="68" y="190"/>
                  </a:lnTo>
                  <a:lnTo>
                    <a:pt x="71" y="190"/>
                  </a:lnTo>
                  <a:lnTo>
                    <a:pt x="73" y="190"/>
                  </a:lnTo>
                  <a:lnTo>
                    <a:pt x="80" y="186"/>
                  </a:lnTo>
                  <a:moveTo>
                    <a:pt x="24" y="169"/>
                  </a:moveTo>
                  <a:lnTo>
                    <a:pt x="26" y="193"/>
                  </a:lnTo>
                  <a:lnTo>
                    <a:pt x="28" y="197"/>
                  </a:lnTo>
                  <a:lnTo>
                    <a:pt x="31" y="195"/>
                  </a:lnTo>
                  <a:lnTo>
                    <a:pt x="40" y="195"/>
                  </a:lnTo>
                  <a:lnTo>
                    <a:pt x="38" y="190"/>
                  </a:lnTo>
                  <a:lnTo>
                    <a:pt x="31" y="193"/>
                  </a:lnTo>
                  <a:lnTo>
                    <a:pt x="28" y="176"/>
                  </a:lnTo>
                  <a:lnTo>
                    <a:pt x="24" y="169"/>
                  </a:lnTo>
                  <a:moveTo>
                    <a:pt x="229" y="164"/>
                  </a:moveTo>
                  <a:lnTo>
                    <a:pt x="87" y="183"/>
                  </a:lnTo>
                  <a:lnTo>
                    <a:pt x="83" y="188"/>
                  </a:lnTo>
                  <a:lnTo>
                    <a:pt x="227" y="169"/>
                  </a:lnTo>
                  <a:lnTo>
                    <a:pt x="229" y="164"/>
                  </a:lnTo>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moveTo>
                    <a:pt x="270" y="38"/>
                  </a:moveTo>
                  <a:lnTo>
                    <a:pt x="265" y="43"/>
                  </a:lnTo>
                  <a:lnTo>
                    <a:pt x="270" y="43"/>
                  </a:lnTo>
                  <a:lnTo>
                    <a:pt x="272" y="41"/>
                  </a:lnTo>
                  <a:lnTo>
                    <a:pt x="270" y="38"/>
                  </a:lnTo>
                  <a:moveTo>
                    <a:pt x="260" y="38"/>
                  </a:moveTo>
                  <a:lnTo>
                    <a:pt x="255" y="41"/>
                  </a:lnTo>
                  <a:lnTo>
                    <a:pt x="258" y="43"/>
                  </a:lnTo>
                  <a:lnTo>
                    <a:pt x="263" y="38"/>
                  </a:lnTo>
                  <a:lnTo>
                    <a:pt x="260" y="38"/>
                  </a:lnTo>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80" name="Freeform 36">
              <a:extLst>
                <a:ext uri="{FF2B5EF4-FFF2-40B4-BE49-F238E27FC236}">
                  <a16:creationId xmlns:a16="http://schemas.microsoft.com/office/drawing/2014/main" id="{9667687A-A8D0-429B-9D3C-EBCD5E780AB5}"/>
                </a:ext>
              </a:extLst>
            </p:cNvPr>
            <p:cNvSpPr>
              <a:spLocks noEditPoints="1"/>
            </p:cNvSpPr>
            <p:nvPr/>
          </p:nvSpPr>
          <p:spPr bwMode="auto">
            <a:xfrm>
              <a:off x="8763774" y="2873851"/>
              <a:ext cx="1538604" cy="1266990"/>
            </a:xfrm>
            <a:custGeom>
              <a:avLst/>
              <a:gdLst>
                <a:gd name="T0" fmla="*/ 151 w 363"/>
                <a:gd name="T1" fmla="*/ 310 h 328"/>
                <a:gd name="T2" fmla="*/ 150 w 363"/>
                <a:gd name="T3" fmla="*/ 308 h 328"/>
                <a:gd name="T4" fmla="*/ 137 w 363"/>
                <a:gd name="T5" fmla="*/ 308 h 328"/>
                <a:gd name="T6" fmla="*/ 73 w 363"/>
                <a:gd name="T7" fmla="*/ 299 h 328"/>
                <a:gd name="T8" fmla="*/ 136 w 363"/>
                <a:gd name="T9" fmla="*/ 307 h 328"/>
                <a:gd name="T10" fmla="*/ 47 w 363"/>
                <a:gd name="T11" fmla="*/ 294 h 328"/>
                <a:gd name="T12" fmla="*/ 47 w 363"/>
                <a:gd name="T13" fmla="*/ 294 h 328"/>
                <a:gd name="T14" fmla="*/ 45 w 363"/>
                <a:gd name="T15" fmla="*/ 294 h 328"/>
                <a:gd name="T16" fmla="*/ 0 w 363"/>
                <a:gd name="T17" fmla="*/ 289 h 328"/>
                <a:gd name="T18" fmla="*/ 5 w 363"/>
                <a:gd name="T19" fmla="*/ 288 h 328"/>
                <a:gd name="T20" fmla="*/ 12 w 363"/>
                <a:gd name="T21" fmla="*/ 280 h 328"/>
                <a:gd name="T22" fmla="*/ 43 w 363"/>
                <a:gd name="T23" fmla="*/ 255 h 328"/>
                <a:gd name="T24" fmla="*/ 44 w 363"/>
                <a:gd name="T25" fmla="*/ 257 h 328"/>
                <a:gd name="T26" fmla="*/ 93 w 363"/>
                <a:gd name="T27" fmla="*/ 215 h 328"/>
                <a:gd name="T28" fmla="*/ 45 w 363"/>
                <a:gd name="T29" fmla="*/ 255 h 328"/>
                <a:gd name="T30" fmla="*/ 96 w 363"/>
                <a:gd name="T31" fmla="*/ 215 h 328"/>
                <a:gd name="T32" fmla="*/ 191 w 363"/>
                <a:gd name="T33" fmla="*/ 137 h 328"/>
                <a:gd name="T34" fmla="*/ 178 w 363"/>
                <a:gd name="T35" fmla="*/ 148 h 328"/>
                <a:gd name="T36" fmla="*/ 171 w 363"/>
                <a:gd name="T37" fmla="*/ 153 h 328"/>
                <a:gd name="T38" fmla="*/ 110 w 363"/>
                <a:gd name="T39" fmla="*/ 202 h 328"/>
                <a:gd name="T40" fmla="*/ 109 w 363"/>
                <a:gd name="T41" fmla="*/ 205 h 328"/>
                <a:gd name="T42" fmla="*/ 172 w 363"/>
                <a:gd name="T43" fmla="*/ 155 h 328"/>
                <a:gd name="T44" fmla="*/ 181 w 363"/>
                <a:gd name="T45" fmla="*/ 148 h 328"/>
                <a:gd name="T46" fmla="*/ 194 w 363"/>
                <a:gd name="T47" fmla="*/ 137 h 328"/>
                <a:gd name="T48" fmla="*/ 360 w 363"/>
                <a:gd name="T49" fmla="*/ 5 h 328"/>
                <a:gd name="T50" fmla="*/ 352 w 363"/>
                <a:gd name="T51" fmla="*/ 9 h 328"/>
                <a:gd name="T52" fmla="*/ 322 w 363"/>
                <a:gd name="T53" fmla="*/ 33 h 328"/>
                <a:gd name="T54" fmla="*/ 287 w 363"/>
                <a:gd name="T55" fmla="*/ 61 h 328"/>
                <a:gd name="T56" fmla="*/ 259 w 363"/>
                <a:gd name="T57" fmla="*/ 83 h 328"/>
                <a:gd name="T58" fmla="*/ 207 w 363"/>
                <a:gd name="T59" fmla="*/ 124 h 328"/>
                <a:gd name="T60" fmla="*/ 199 w 363"/>
                <a:gd name="T61" fmla="*/ 131 h 328"/>
                <a:gd name="T62" fmla="*/ 206 w 363"/>
                <a:gd name="T63" fmla="*/ 128 h 328"/>
                <a:gd name="T64" fmla="*/ 216 w 363"/>
                <a:gd name="T65" fmla="*/ 120 h 328"/>
                <a:gd name="T66" fmla="*/ 287 w 363"/>
                <a:gd name="T67" fmla="*/ 63 h 328"/>
                <a:gd name="T68" fmla="*/ 322 w 363"/>
                <a:gd name="T69" fmla="*/ 35 h 328"/>
                <a:gd name="T70" fmla="*/ 353 w 363"/>
                <a:gd name="T71" fmla="*/ 10 h 328"/>
                <a:gd name="T72" fmla="*/ 346 w 363"/>
                <a:gd name="T73" fmla="*/ 68 h 328"/>
                <a:gd name="T74" fmla="*/ 344 w 363"/>
                <a:gd name="T75" fmla="*/ 79 h 328"/>
                <a:gd name="T76" fmla="*/ 337 w 363"/>
                <a:gd name="T77" fmla="*/ 108 h 328"/>
                <a:gd name="T78" fmla="*/ 333 w 363"/>
                <a:gd name="T79" fmla="*/ 128 h 328"/>
                <a:gd name="T80" fmla="*/ 324 w 363"/>
                <a:gd name="T81" fmla="*/ 169 h 328"/>
                <a:gd name="T82" fmla="*/ 318 w 363"/>
                <a:gd name="T83" fmla="*/ 195 h 328"/>
                <a:gd name="T84" fmla="*/ 308 w 363"/>
                <a:gd name="T85" fmla="*/ 241 h 328"/>
                <a:gd name="T86" fmla="*/ 291 w 363"/>
                <a:gd name="T87" fmla="*/ 316 h 328"/>
                <a:gd name="T88" fmla="*/ 309 w 363"/>
                <a:gd name="T89" fmla="*/ 243 h 328"/>
                <a:gd name="T90" fmla="*/ 319 w 363"/>
                <a:gd name="T91" fmla="*/ 197 h 328"/>
                <a:gd name="T92" fmla="*/ 325 w 363"/>
                <a:gd name="T93" fmla="*/ 171 h 328"/>
                <a:gd name="T94" fmla="*/ 334 w 363"/>
                <a:gd name="T95" fmla="*/ 129 h 328"/>
                <a:gd name="T96" fmla="*/ 339 w 363"/>
                <a:gd name="T97" fmla="*/ 109 h 328"/>
                <a:gd name="T98" fmla="*/ 344 w 363"/>
                <a:gd name="T99" fmla="*/ 84 h 328"/>
                <a:gd name="T100" fmla="*/ 347 w 363"/>
                <a:gd name="T101" fmla="*/ 73 h 328"/>
                <a:gd name="T102" fmla="*/ 362 w 363"/>
                <a:gd name="T103" fmla="*/ 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3" h="328">
                  <a:moveTo>
                    <a:pt x="142" y="307"/>
                  </a:moveTo>
                  <a:cubicBezTo>
                    <a:pt x="140" y="309"/>
                    <a:pt x="140" y="309"/>
                    <a:pt x="140" y="309"/>
                  </a:cubicBezTo>
                  <a:cubicBezTo>
                    <a:pt x="149" y="310"/>
                    <a:pt x="149" y="310"/>
                    <a:pt x="149" y="310"/>
                  </a:cubicBezTo>
                  <a:cubicBezTo>
                    <a:pt x="151" y="310"/>
                    <a:pt x="151" y="310"/>
                    <a:pt x="151" y="310"/>
                  </a:cubicBezTo>
                  <a:cubicBezTo>
                    <a:pt x="276" y="328"/>
                    <a:pt x="276" y="328"/>
                    <a:pt x="276" y="328"/>
                  </a:cubicBezTo>
                  <a:cubicBezTo>
                    <a:pt x="276" y="328"/>
                    <a:pt x="276" y="328"/>
                    <a:pt x="276" y="328"/>
                  </a:cubicBezTo>
                  <a:cubicBezTo>
                    <a:pt x="276" y="327"/>
                    <a:pt x="276" y="327"/>
                    <a:pt x="276" y="326"/>
                  </a:cubicBezTo>
                  <a:cubicBezTo>
                    <a:pt x="150" y="308"/>
                    <a:pt x="150" y="308"/>
                    <a:pt x="150" y="308"/>
                  </a:cubicBezTo>
                  <a:cubicBezTo>
                    <a:pt x="148" y="308"/>
                    <a:pt x="148" y="308"/>
                    <a:pt x="148" y="308"/>
                  </a:cubicBezTo>
                  <a:cubicBezTo>
                    <a:pt x="142" y="307"/>
                    <a:pt x="142" y="307"/>
                    <a:pt x="142" y="307"/>
                  </a:cubicBezTo>
                  <a:moveTo>
                    <a:pt x="138" y="307"/>
                  </a:moveTo>
                  <a:cubicBezTo>
                    <a:pt x="137" y="308"/>
                    <a:pt x="137" y="308"/>
                    <a:pt x="137" y="308"/>
                  </a:cubicBezTo>
                  <a:cubicBezTo>
                    <a:pt x="139" y="307"/>
                    <a:pt x="139" y="307"/>
                    <a:pt x="139" y="307"/>
                  </a:cubicBezTo>
                  <a:cubicBezTo>
                    <a:pt x="138" y="307"/>
                    <a:pt x="138" y="307"/>
                    <a:pt x="138" y="307"/>
                  </a:cubicBezTo>
                  <a:moveTo>
                    <a:pt x="71" y="297"/>
                  </a:moveTo>
                  <a:cubicBezTo>
                    <a:pt x="73" y="299"/>
                    <a:pt x="73" y="299"/>
                    <a:pt x="73" y="299"/>
                  </a:cubicBezTo>
                  <a:cubicBezTo>
                    <a:pt x="96" y="303"/>
                    <a:pt x="96" y="303"/>
                    <a:pt x="96" y="303"/>
                  </a:cubicBezTo>
                  <a:cubicBezTo>
                    <a:pt x="100" y="303"/>
                    <a:pt x="100" y="303"/>
                    <a:pt x="100" y="303"/>
                  </a:cubicBezTo>
                  <a:cubicBezTo>
                    <a:pt x="136" y="308"/>
                    <a:pt x="136" y="308"/>
                    <a:pt x="136" y="308"/>
                  </a:cubicBezTo>
                  <a:cubicBezTo>
                    <a:pt x="136" y="307"/>
                    <a:pt x="136" y="307"/>
                    <a:pt x="136" y="307"/>
                  </a:cubicBezTo>
                  <a:cubicBezTo>
                    <a:pt x="97" y="301"/>
                    <a:pt x="97" y="301"/>
                    <a:pt x="97" y="301"/>
                  </a:cubicBezTo>
                  <a:cubicBezTo>
                    <a:pt x="94" y="301"/>
                    <a:pt x="94" y="301"/>
                    <a:pt x="94" y="301"/>
                  </a:cubicBezTo>
                  <a:cubicBezTo>
                    <a:pt x="71" y="297"/>
                    <a:pt x="71" y="297"/>
                    <a:pt x="71" y="297"/>
                  </a:cubicBezTo>
                  <a:moveTo>
                    <a:pt x="47" y="294"/>
                  </a:moveTo>
                  <a:cubicBezTo>
                    <a:pt x="47" y="296"/>
                    <a:pt x="47" y="296"/>
                    <a:pt x="47" y="296"/>
                  </a:cubicBezTo>
                  <a:cubicBezTo>
                    <a:pt x="70" y="299"/>
                    <a:pt x="70" y="299"/>
                    <a:pt x="70" y="299"/>
                  </a:cubicBezTo>
                  <a:cubicBezTo>
                    <a:pt x="69" y="297"/>
                    <a:pt x="69" y="297"/>
                    <a:pt x="69" y="297"/>
                  </a:cubicBezTo>
                  <a:cubicBezTo>
                    <a:pt x="47" y="294"/>
                    <a:pt x="47" y="294"/>
                    <a:pt x="47" y="294"/>
                  </a:cubicBezTo>
                  <a:moveTo>
                    <a:pt x="15" y="289"/>
                  </a:moveTo>
                  <a:cubicBezTo>
                    <a:pt x="16" y="291"/>
                    <a:pt x="16" y="291"/>
                    <a:pt x="16" y="291"/>
                  </a:cubicBezTo>
                  <a:cubicBezTo>
                    <a:pt x="45" y="295"/>
                    <a:pt x="45" y="295"/>
                    <a:pt x="45" y="295"/>
                  </a:cubicBezTo>
                  <a:cubicBezTo>
                    <a:pt x="45" y="294"/>
                    <a:pt x="45" y="294"/>
                    <a:pt x="45" y="294"/>
                  </a:cubicBezTo>
                  <a:cubicBezTo>
                    <a:pt x="15" y="289"/>
                    <a:pt x="15" y="289"/>
                    <a:pt x="15" y="289"/>
                  </a:cubicBezTo>
                  <a:moveTo>
                    <a:pt x="10" y="281"/>
                  </a:moveTo>
                  <a:cubicBezTo>
                    <a:pt x="3" y="286"/>
                    <a:pt x="3" y="286"/>
                    <a:pt x="3" y="286"/>
                  </a:cubicBezTo>
                  <a:cubicBezTo>
                    <a:pt x="0" y="289"/>
                    <a:pt x="0" y="289"/>
                    <a:pt x="0" y="289"/>
                  </a:cubicBezTo>
                  <a:cubicBezTo>
                    <a:pt x="4" y="290"/>
                    <a:pt x="4" y="290"/>
                    <a:pt x="4" y="290"/>
                  </a:cubicBezTo>
                  <a:cubicBezTo>
                    <a:pt x="14" y="291"/>
                    <a:pt x="14" y="291"/>
                    <a:pt x="14" y="291"/>
                  </a:cubicBezTo>
                  <a:cubicBezTo>
                    <a:pt x="13" y="289"/>
                    <a:pt x="13" y="289"/>
                    <a:pt x="13" y="289"/>
                  </a:cubicBezTo>
                  <a:cubicBezTo>
                    <a:pt x="5" y="288"/>
                    <a:pt x="5" y="288"/>
                    <a:pt x="5" y="288"/>
                  </a:cubicBezTo>
                  <a:cubicBezTo>
                    <a:pt x="11" y="283"/>
                    <a:pt x="11" y="283"/>
                    <a:pt x="11" y="283"/>
                  </a:cubicBezTo>
                  <a:cubicBezTo>
                    <a:pt x="10" y="281"/>
                    <a:pt x="10" y="281"/>
                    <a:pt x="10" y="281"/>
                  </a:cubicBezTo>
                  <a:moveTo>
                    <a:pt x="40" y="258"/>
                  </a:moveTo>
                  <a:cubicBezTo>
                    <a:pt x="12" y="280"/>
                    <a:pt x="12" y="280"/>
                    <a:pt x="12" y="280"/>
                  </a:cubicBezTo>
                  <a:cubicBezTo>
                    <a:pt x="12" y="282"/>
                    <a:pt x="12" y="282"/>
                    <a:pt x="12" y="282"/>
                  </a:cubicBezTo>
                  <a:cubicBezTo>
                    <a:pt x="41" y="259"/>
                    <a:pt x="41" y="259"/>
                    <a:pt x="41" y="259"/>
                  </a:cubicBezTo>
                  <a:cubicBezTo>
                    <a:pt x="40" y="258"/>
                    <a:pt x="40" y="258"/>
                    <a:pt x="40" y="258"/>
                  </a:cubicBezTo>
                  <a:moveTo>
                    <a:pt x="43" y="255"/>
                  </a:moveTo>
                  <a:cubicBezTo>
                    <a:pt x="42" y="256"/>
                    <a:pt x="42" y="256"/>
                    <a:pt x="42" y="256"/>
                  </a:cubicBezTo>
                  <a:cubicBezTo>
                    <a:pt x="41" y="257"/>
                    <a:pt x="41" y="257"/>
                    <a:pt x="41" y="257"/>
                  </a:cubicBezTo>
                  <a:cubicBezTo>
                    <a:pt x="42" y="258"/>
                    <a:pt x="42" y="258"/>
                    <a:pt x="42" y="258"/>
                  </a:cubicBezTo>
                  <a:cubicBezTo>
                    <a:pt x="44" y="257"/>
                    <a:pt x="44" y="257"/>
                    <a:pt x="44" y="257"/>
                  </a:cubicBezTo>
                  <a:cubicBezTo>
                    <a:pt x="43" y="255"/>
                    <a:pt x="43" y="255"/>
                    <a:pt x="43" y="255"/>
                  </a:cubicBezTo>
                  <a:moveTo>
                    <a:pt x="101" y="208"/>
                  </a:moveTo>
                  <a:cubicBezTo>
                    <a:pt x="95" y="214"/>
                    <a:pt x="95" y="214"/>
                    <a:pt x="95" y="214"/>
                  </a:cubicBezTo>
                  <a:cubicBezTo>
                    <a:pt x="93" y="215"/>
                    <a:pt x="93" y="215"/>
                    <a:pt x="93" y="215"/>
                  </a:cubicBezTo>
                  <a:cubicBezTo>
                    <a:pt x="83" y="223"/>
                    <a:pt x="83" y="223"/>
                    <a:pt x="83" y="223"/>
                  </a:cubicBezTo>
                  <a:cubicBezTo>
                    <a:pt x="81" y="224"/>
                    <a:pt x="81" y="224"/>
                    <a:pt x="81" y="224"/>
                  </a:cubicBezTo>
                  <a:cubicBezTo>
                    <a:pt x="45" y="253"/>
                    <a:pt x="45" y="253"/>
                    <a:pt x="45" y="253"/>
                  </a:cubicBezTo>
                  <a:cubicBezTo>
                    <a:pt x="45" y="255"/>
                    <a:pt x="45" y="255"/>
                    <a:pt x="45" y="255"/>
                  </a:cubicBezTo>
                  <a:cubicBezTo>
                    <a:pt x="83" y="226"/>
                    <a:pt x="83" y="226"/>
                    <a:pt x="83" y="226"/>
                  </a:cubicBezTo>
                  <a:cubicBezTo>
                    <a:pt x="84" y="225"/>
                    <a:pt x="84" y="225"/>
                    <a:pt x="84" y="225"/>
                  </a:cubicBezTo>
                  <a:cubicBezTo>
                    <a:pt x="95" y="216"/>
                    <a:pt x="95" y="216"/>
                    <a:pt x="95" y="216"/>
                  </a:cubicBezTo>
                  <a:cubicBezTo>
                    <a:pt x="96" y="215"/>
                    <a:pt x="96" y="215"/>
                    <a:pt x="96" y="215"/>
                  </a:cubicBezTo>
                  <a:cubicBezTo>
                    <a:pt x="102" y="210"/>
                    <a:pt x="102" y="210"/>
                    <a:pt x="102" y="210"/>
                  </a:cubicBezTo>
                  <a:cubicBezTo>
                    <a:pt x="101" y="208"/>
                    <a:pt x="101" y="208"/>
                    <a:pt x="101" y="208"/>
                  </a:cubicBezTo>
                  <a:moveTo>
                    <a:pt x="196" y="133"/>
                  </a:moveTo>
                  <a:cubicBezTo>
                    <a:pt x="191" y="137"/>
                    <a:pt x="191" y="137"/>
                    <a:pt x="191" y="137"/>
                  </a:cubicBezTo>
                  <a:cubicBezTo>
                    <a:pt x="189" y="139"/>
                    <a:pt x="189" y="139"/>
                    <a:pt x="189" y="139"/>
                  </a:cubicBezTo>
                  <a:cubicBezTo>
                    <a:pt x="183" y="144"/>
                    <a:pt x="183" y="144"/>
                    <a:pt x="183" y="144"/>
                  </a:cubicBezTo>
                  <a:cubicBezTo>
                    <a:pt x="181" y="145"/>
                    <a:pt x="181" y="145"/>
                    <a:pt x="181" y="145"/>
                  </a:cubicBezTo>
                  <a:cubicBezTo>
                    <a:pt x="178" y="148"/>
                    <a:pt x="178" y="148"/>
                    <a:pt x="178" y="148"/>
                  </a:cubicBezTo>
                  <a:cubicBezTo>
                    <a:pt x="175" y="150"/>
                    <a:pt x="175" y="150"/>
                    <a:pt x="175" y="150"/>
                  </a:cubicBezTo>
                  <a:cubicBezTo>
                    <a:pt x="174" y="150"/>
                    <a:pt x="174" y="150"/>
                    <a:pt x="174" y="150"/>
                  </a:cubicBezTo>
                  <a:cubicBezTo>
                    <a:pt x="173" y="152"/>
                    <a:pt x="173" y="152"/>
                    <a:pt x="173" y="152"/>
                  </a:cubicBezTo>
                  <a:cubicBezTo>
                    <a:pt x="171" y="153"/>
                    <a:pt x="171" y="153"/>
                    <a:pt x="171" y="153"/>
                  </a:cubicBezTo>
                  <a:cubicBezTo>
                    <a:pt x="169" y="154"/>
                    <a:pt x="169" y="154"/>
                    <a:pt x="169" y="154"/>
                  </a:cubicBezTo>
                  <a:cubicBezTo>
                    <a:pt x="114" y="199"/>
                    <a:pt x="114" y="199"/>
                    <a:pt x="114" y="199"/>
                  </a:cubicBezTo>
                  <a:cubicBezTo>
                    <a:pt x="111" y="201"/>
                    <a:pt x="111" y="201"/>
                    <a:pt x="111" y="201"/>
                  </a:cubicBezTo>
                  <a:cubicBezTo>
                    <a:pt x="110" y="202"/>
                    <a:pt x="110" y="202"/>
                    <a:pt x="110" y="202"/>
                  </a:cubicBezTo>
                  <a:cubicBezTo>
                    <a:pt x="108" y="203"/>
                    <a:pt x="108" y="203"/>
                    <a:pt x="108" y="203"/>
                  </a:cubicBezTo>
                  <a:cubicBezTo>
                    <a:pt x="103" y="207"/>
                    <a:pt x="103" y="207"/>
                    <a:pt x="103" y="207"/>
                  </a:cubicBezTo>
                  <a:cubicBezTo>
                    <a:pt x="104" y="209"/>
                    <a:pt x="104" y="209"/>
                    <a:pt x="104" y="209"/>
                  </a:cubicBezTo>
                  <a:cubicBezTo>
                    <a:pt x="109" y="205"/>
                    <a:pt x="109" y="205"/>
                    <a:pt x="109" y="205"/>
                  </a:cubicBezTo>
                  <a:cubicBezTo>
                    <a:pt x="111" y="204"/>
                    <a:pt x="111" y="204"/>
                    <a:pt x="111" y="204"/>
                  </a:cubicBezTo>
                  <a:cubicBezTo>
                    <a:pt x="115" y="200"/>
                    <a:pt x="115" y="200"/>
                    <a:pt x="115" y="200"/>
                  </a:cubicBezTo>
                  <a:cubicBezTo>
                    <a:pt x="117" y="198"/>
                    <a:pt x="117" y="198"/>
                    <a:pt x="117" y="198"/>
                  </a:cubicBezTo>
                  <a:cubicBezTo>
                    <a:pt x="172" y="155"/>
                    <a:pt x="172" y="155"/>
                    <a:pt x="172" y="155"/>
                  </a:cubicBezTo>
                  <a:cubicBezTo>
                    <a:pt x="174" y="153"/>
                    <a:pt x="174" y="153"/>
                    <a:pt x="174" y="153"/>
                  </a:cubicBezTo>
                  <a:cubicBezTo>
                    <a:pt x="175" y="152"/>
                    <a:pt x="175" y="152"/>
                    <a:pt x="175" y="152"/>
                  </a:cubicBezTo>
                  <a:cubicBezTo>
                    <a:pt x="178" y="150"/>
                    <a:pt x="178" y="150"/>
                    <a:pt x="178" y="150"/>
                  </a:cubicBezTo>
                  <a:cubicBezTo>
                    <a:pt x="181" y="148"/>
                    <a:pt x="181" y="148"/>
                    <a:pt x="181" y="148"/>
                  </a:cubicBezTo>
                  <a:cubicBezTo>
                    <a:pt x="183" y="146"/>
                    <a:pt x="183" y="146"/>
                    <a:pt x="183" y="146"/>
                  </a:cubicBezTo>
                  <a:cubicBezTo>
                    <a:pt x="185" y="144"/>
                    <a:pt x="185" y="144"/>
                    <a:pt x="185" y="144"/>
                  </a:cubicBezTo>
                  <a:cubicBezTo>
                    <a:pt x="192" y="139"/>
                    <a:pt x="192" y="139"/>
                    <a:pt x="192" y="139"/>
                  </a:cubicBezTo>
                  <a:cubicBezTo>
                    <a:pt x="194" y="137"/>
                    <a:pt x="194" y="137"/>
                    <a:pt x="194" y="137"/>
                  </a:cubicBezTo>
                  <a:cubicBezTo>
                    <a:pt x="195" y="136"/>
                    <a:pt x="195" y="136"/>
                    <a:pt x="195" y="136"/>
                  </a:cubicBezTo>
                  <a:cubicBezTo>
                    <a:pt x="196" y="133"/>
                    <a:pt x="196" y="133"/>
                    <a:pt x="196" y="133"/>
                  </a:cubicBezTo>
                  <a:moveTo>
                    <a:pt x="360" y="5"/>
                  </a:moveTo>
                  <a:cubicBezTo>
                    <a:pt x="360" y="5"/>
                    <a:pt x="360" y="5"/>
                    <a:pt x="360" y="5"/>
                  </a:cubicBezTo>
                  <a:cubicBezTo>
                    <a:pt x="360" y="5"/>
                    <a:pt x="360" y="5"/>
                    <a:pt x="360" y="5"/>
                  </a:cubicBezTo>
                  <a:moveTo>
                    <a:pt x="363" y="0"/>
                  </a:moveTo>
                  <a:cubicBezTo>
                    <a:pt x="359" y="4"/>
                    <a:pt x="359" y="4"/>
                    <a:pt x="359" y="4"/>
                  </a:cubicBezTo>
                  <a:cubicBezTo>
                    <a:pt x="352" y="9"/>
                    <a:pt x="352" y="9"/>
                    <a:pt x="352" y="9"/>
                  </a:cubicBezTo>
                  <a:cubicBezTo>
                    <a:pt x="350" y="10"/>
                    <a:pt x="350" y="10"/>
                    <a:pt x="350" y="10"/>
                  </a:cubicBezTo>
                  <a:cubicBezTo>
                    <a:pt x="325" y="31"/>
                    <a:pt x="325" y="31"/>
                    <a:pt x="325" y="31"/>
                  </a:cubicBezTo>
                  <a:cubicBezTo>
                    <a:pt x="322" y="33"/>
                    <a:pt x="322" y="33"/>
                    <a:pt x="322" y="33"/>
                  </a:cubicBezTo>
                  <a:cubicBezTo>
                    <a:pt x="322" y="33"/>
                    <a:pt x="322" y="33"/>
                    <a:pt x="322" y="33"/>
                  </a:cubicBezTo>
                  <a:cubicBezTo>
                    <a:pt x="318" y="36"/>
                    <a:pt x="318" y="36"/>
                    <a:pt x="318" y="36"/>
                  </a:cubicBezTo>
                  <a:cubicBezTo>
                    <a:pt x="316" y="37"/>
                    <a:pt x="316" y="37"/>
                    <a:pt x="316" y="37"/>
                  </a:cubicBezTo>
                  <a:cubicBezTo>
                    <a:pt x="288" y="60"/>
                    <a:pt x="288" y="60"/>
                    <a:pt x="288" y="60"/>
                  </a:cubicBezTo>
                  <a:cubicBezTo>
                    <a:pt x="287" y="61"/>
                    <a:pt x="287" y="61"/>
                    <a:pt x="287" y="61"/>
                  </a:cubicBezTo>
                  <a:cubicBezTo>
                    <a:pt x="265" y="79"/>
                    <a:pt x="265" y="79"/>
                    <a:pt x="265" y="79"/>
                  </a:cubicBezTo>
                  <a:cubicBezTo>
                    <a:pt x="262" y="80"/>
                    <a:pt x="262" y="80"/>
                    <a:pt x="262" y="80"/>
                  </a:cubicBezTo>
                  <a:cubicBezTo>
                    <a:pt x="262" y="81"/>
                    <a:pt x="262" y="81"/>
                    <a:pt x="262" y="81"/>
                  </a:cubicBezTo>
                  <a:cubicBezTo>
                    <a:pt x="259" y="83"/>
                    <a:pt x="259" y="83"/>
                    <a:pt x="259" y="83"/>
                  </a:cubicBezTo>
                  <a:cubicBezTo>
                    <a:pt x="217" y="116"/>
                    <a:pt x="217" y="116"/>
                    <a:pt x="217" y="116"/>
                  </a:cubicBezTo>
                  <a:cubicBezTo>
                    <a:pt x="214" y="119"/>
                    <a:pt x="214" y="119"/>
                    <a:pt x="214" y="119"/>
                  </a:cubicBezTo>
                  <a:cubicBezTo>
                    <a:pt x="209" y="123"/>
                    <a:pt x="209" y="123"/>
                    <a:pt x="209" y="123"/>
                  </a:cubicBezTo>
                  <a:cubicBezTo>
                    <a:pt x="207" y="124"/>
                    <a:pt x="207" y="124"/>
                    <a:pt x="207" y="124"/>
                  </a:cubicBezTo>
                  <a:cubicBezTo>
                    <a:pt x="205" y="126"/>
                    <a:pt x="205" y="126"/>
                    <a:pt x="205" y="126"/>
                  </a:cubicBezTo>
                  <a:cubicBezTo>
                    <a:pt x="204" y="127"/>
                    <a:pt x="204" y="127"/>
                    <a:pt x="204" y="127"/>
                  </a:cubicBezTo>
                  <a:cubicBezTo>
                    <a:pt x="202" y="129"/>
                    <a:pt x="202" y="129"/>
                    <a:pt x="202" y="129"/>
                  </a:cubicBezTo>
                  <a:cubicBezTo>
                    <a:pt x="199" y="131"/>
                    <a:pt x="199" y="131"/>
                    <a:pt x="199" y="131"/>
                  </a:cubicBezTo>
                  <a:cubicBezTo>
                    <a:pt x="198" y="134"/>
                    <a:pt x="198" y="134"/>
                    <a:pt x="198" y="134"/>
                  </a:cubicBezTo>
                  <a:cubicBezTo>
                    <a:pt x="202" y="131"/>
                    <a:pt x="202" y="131"/>
                    <a:pt x="202" y="131"/>
                  </a:cubicBezTo>
                  <a:cubicBezTo>
                    <a:pt x="204" y="129"/>
                    <a:pt x="204" y="129"/>
                    <a:pt x="204" y="129"/>
                  </a:cubicBezTo>
                  <a:cubicBezTo>
                    <a:pt x="206" y="128"/>
                    <a:pt x="206" y="128"/>
                    <a:pt x="206" y="128"/>
                  </a:cubicBezTo>
                  <a:cubicBezTo>
                    <a:pt x="209" y="125"/>
                    <a:pt x="209" y="125"/>
                    <a:pt x="209" y="125"/>
                  </a:cubicBezTo>
                  <a:cubicBezTo>
                    <a:pt x="211" y="124"/>
                    <a:pt x="211" y="124"/>
                    <a:pt x="211" y="124"/>
                  </a:cubicBezTo>
                  <a:cubicBezTo>
                    <a:pt x="213" y="122"/>
                    <a:pt x="213" y="122"/>
                    <a:pt x="213" y="122"/>
                  </a:cubicBezTo>
                  <a:cubicBezTo>
                    <a:pt x="216" y="120"/>
                    <a:pt x="216" y="120"/>
                    <a:pt x="216" y="120"/>
                  </a:cubicBezTo>
                  <a:cubicBezTo>
                    <a:pt x="263" y="82"/>
                    <a:pt x="263" y="82"/>
                    <a:pt x="263" y="82"/>
                  </a:cubicBezTo>
                  <a:cubicBezTo>
                    <a:pt x="265" y="80"/>
                    <a:pt x="265" y="80"/>
                    <a:pt x="265" y="80"/>
                  </a:cubicBezTo>
                  <a:cubicBezTo>
                    <a:pt x="268" y="78"/>
                    <a:pt x="268" y="78"/>
                    <a:pt x="268" y="78"/>
                  </a:cubicBezTo>
                  <a:cubicBezTo>
                    <a:pt x="287" y="63"/>
                    <a:pt x="287" y="63"/>
                    <a:pt x="287" y="63"/>
                  </a:cubicBezTo>
                  <a:cubicBezTo>
                    <a:pt x="289" y="61"/>
                    <a:pt x="289" y="61"/>
                    <a:pt x="289" y="61"/>
                  </a:cubicBezTo>
                  <a:cubicBezTo>
                    <a:pt x="317" y="39"/>
                    <a:pt x="317" y="39"/>
                    <a:pt x="317" y="39"/>
                  </a:cubicBezTo>
                  <a:cubicBezTo>
                    <a:pt x="319" y="38"/>
                    <a:pt x="319" y="38"/>
                    <a:pt x="319" y="38"/>
                  </a:cubicBezTo>
                  <a:cubicBezTo>
                    <a:pt x="322" y="35"/>
                    <a:pt x="322" y="35"/>
                    <a:pt x="322" y="35"/>
                  </a:cubicBezTo>
                  <a:cubicBezTo>
                    <a:pt x="324" y="34"/>
                    <a:pt x="324" y="34"/>
                    <a:pt x="324" y="34"/>
                  </a:cubicBezTo>
                  <a:cubicBezTo>
                    <a:pt x="325" y="33"/>
                    <a:pt x="325" y="33"/>
                    <a:pt x="325" y="33"/>
                  </a:cubicBezTo>
                  <a:cubicBezTo>
                    <a:pt x="352" y="12"/>
                    <a:pt x="352" y="12"/>
                    <a:pt x="352" y="12"/>
                  </a:cubicBezTo>
                  <a:cubicBezTo>
                    <a:pt x="353" y="10"/>
                    <a:pt x="353" y="10"/>
                    <a:pt x="353" y="10"/>
                  </a:cubicBezTo>
                  <a:cubicBezTo>
                    <a:pt x="360" y="5"/>
                    <a:pt x="360" y="5"/>
                    <a:pt x="360" y="5"/>
                  </a:cubicBezTo>
                  <a:cubicBezTo>
                    <a:pt x="358" y="15"/>
                    <a:pt x="358" y="15"/>
                    <a:pt x="358" y="15"/>
                  </a:cubicBezTo>
                  <a:cubicBezTo>
                    <a:pt x="357" y="17"/>
                    <a:pt x="357" y="17"/>
                    <a:pt x="357" y="17"/>
                  </a:cubicBezTo>
                  <a:cubicBezTo>
                    <a:pt x="346" y="68"/>
                    <a:pt x="346" y="68"/>
                    <a:pt x="346" y="68"/>
                  </a:cubicBezTo>
                  <a:cubicBezTo>
                    <a:pt x="345" y="71"/>
                    <a:pt x="345" y="71"/>
                    <a:pt x="345" y="71"/>
                  </a:cubicBezTo>
                  <a:cubicBezTo>
                    <a:pt x="345" y="74"/>
                    <a:pt x="345" y="74"/>
                    <a:pt x="345" y="74"/>
                  </a:cubicBezTo>
                  <a:cubicBezTo>
                    <a:pt x="344" y="76"/>
                    <a:pt x="344" y="76"/>
                    <a:pt x="344" y="76"/>
                  </a:cubicBezTo>
                  <a:cubicBezTo>
                    <a:pt x="344" y="79"/>
                    <a:pt x="344" y="79"/>
                    <a:pt x="344" y="79"/>
                  </a:cubicBezTo>
                  <a:cubicBezTo>
                    <a:pt x="343" y="81"/>
                    <a:pt x="343" y="81"/>
                    <a:pt x="343" y="81"/>
                  </a:cubicBezTo>
                  <a:cubicBezTo>
                    <a:pt x="341" y="90"/>
                    <a:pt x="341" y="90"/>
                    <a:pt x="341" y="90"/>
                  </a:cubicBezTo>
                  <a:cubicBezTo>
                    <a:pt x="340" y="93"/>
                    <a:pt x="340" y="93"/>
                    <a:pt x="340" y="93"/>
                  </a:cubicBezTo>
                  <a:cubicBezTo>
                    <a:pt x="337" y="108"/>
                    <a:pt x="337" y="108"/>
                    <a:pt x="337" y="108"/>
                  </a:cubicBezTo>
                  <a:cubicBezTo>
                    <a:pt x="337" y="111"/>
                    <a:pt x="337" y="111"/>
                    <a:pt x="337" y="111"/>
                  </a:cubicBezTo>
                  <a:cubicBezTo>
                    <a:pt x="335" y="118"/>
                    <a:pt x="335" y="118"/>
                    <a:pt x="335" y="118"/>
                  </a:cubicBezTo>
                  <a:cubicBezTo>
                    <a:pt x="334" y="121"/>
                    <a:pt x="334" y="121"/>
                    <a:pt x="334" y="121"/>
                  </a:cubicBezTo>
                  <a:cubicBezTo>
                    <a:pt x="333" y="128"/>
                    <a:pt x="333" y="128"/>
                    <a:pt x="333" y="128"/>
                  </a:cubicBezTo>
                  <a:cubicBezTo>
                    <a:pt x="332" y="131"/>
                    <a:pt x="332" y="131"/>
                    <a:pt x="332" y="131"/>
                  </a:cubicBezTo>
                  <a:cubicBezTo>
                    <a:pt x="326" y="156"/>
                    <a:pt x="326" y="156"/>
                    <a:pt x="326" y="156"/>
                  </a:cubicBezTo>
                  <a:cubicBezTo>
                    <a:pt x="326" y="158"/>
                    <a:pt x="326" y="158"/>
                    <a:pt x="326" y="158"/>
                  </a:cubicBezTo>
                  <a:cubicBezTo>
                    <a:pt x="324" y="169"/>
                    <a:pt x="324" y="169"/>
                    <a:pt x="324" y="169"/>
                  </a:cubicBezTo>
                  <a:cubicBezTo>
                    <a:pt x="323" y="171"/>
                    <a:pt x="323" y="171"/>
                    <a:pt x="323" y="171"/>
                  </a:cubicBezTo>
                  <a:cubicBezTo>
                    <a:pt x="323" y="172"/>
                    <a:pt x="323" y="172"/>
                    <a:pt x="323" y="172"/>
                  </a:cubicBezTo>
                  <a:cubicBezTo>
                    <a:pt x="323" y="174"/>
                    <a:pt x="323" y="174"/>
                    <a:pt x="323" y="174"/>
                  </a:cubicBezTo>
                  <a:cubicBezTo>
                    <a:pt x="318" y="195"/>
                    <a:pt x="318" y="195"/>
                    <a:pt x="318" y="195"/>
                  </a:cubicBezTo>
                  <a:cubicBezTo>
                    <a:pt x="317" y="197"/>
                    <a:pt x="317" y="197"/>
                    <a:pt x="317" y="197"/>
                  </a:cubicBezTo>
                  <a:cubicBezTo>
                    <a:pt x="313" y="217"/>
                    <a:pt x="313" y="217"/>
                    <a:pt x="313" y="217"/>
                  </a:cubicBezTo>
                  <a:cubicBezTo>
                    <a:pt x="313" y="219"/>
                    <a:pt x="313" y="219"/>
                    <a:pt x="313" y="219"/>
                  </a:cubicBezTo>
                  <a:cubicBezTo>
                    <a:pt x="308" y="241"/>
                    <a:pt x="308" y="241"/>
                    <a:pt x="308" y="241"/>
                  </a:cubicBezTo>
                  <a:cubicBezTo>
                    <a:pt x="307" y="243"/>
                    <a:pt x="307" y="243"/>
                    <a:pt x="307" y="243"/>
                  </a:cubicBezTo>
                  <a:cubicBezTo>
                    <a:pt x="298" y="287"/>
                    <a:pt x="298" y="287"/>
                    <a:pt x="298" y="287"/>
                  </a:cubicBezTo>
                  <a:cubicBezTo>
                    <a:pt x="297" y="289"/>
                    <a:pt x="297" y="289"/>
                    <a:pt x="297" y="289"/>
                  </a:cubicBezTo>
                  <a:cubicBezTo>
                    <a:pt x="291" y="316"/>
                    <a:pt x="291" y="316"/>
                    <a:pt x="291" y="316"/>
                  </a:cubicBezTo>
                  <a:cubicBezTo>
                    <a:pt x="292" y="316"/>
                    <a:pt x="292" y="316"/>
                    <a:pt x="293" y="316"/>
                  </a:cubicBezTo>
                  <a:cubicBezTo>
                    <a:pt x="299" y="288"/>
                    <a:pt x="299" y="288"/>
                    <a:pt x="299" y="288"/>
                  </a:cubicBezTo>
                  <a:cubicBezTo>
                    <a:pt x="300" y="285"/>
                    <a:pt x="300" y="285"/>
                    <a:pt x="300" y="285"/>
                  </a:cubicBezTo>
                  <a:cubicBezTo>
                    <a:pt x="309" y="243"/>
                    <a:pt x="309" y="243"/>
                    <a:pt x="309" y="243"/>
                  </a:cubicBezTo>
                  <a:cubicBezTo>
                    <a:pt x="310" y="241"/>
                    <a:pt x="310" y="241"/>
                    <a:pt x="310" y="241"/>
                  </a:cubicBezTo>
                  <a:cubicBezTo>
                    <a:pt x="314" y="220"/>
                    <a:pt x="314" y="220"/>
                    <a:pt x="314" y="220"/>
                  </a:cubicBezTo>
                  <a:cubicBezTo>
                    <a:pt x="315" y="218"/>
                    <a:pt x="315" y="218"/>
                    <a:pt x="315" y="218"/>
                  </a:cubicBezTo>
                  <a:cubicBezTo>
                    <a:pt x="319" y="197"/>
                    <a:pt x="319" y="197"/>
                    <a:pt x="319" y="197"/>
                  </a:cubicBezTo>
                  <a:cubicBezTo>
                    <a:pt x="320" y="195"/>
                    <a:pt x="320" y="195"/>
                    <a:pt x="320" y="195"/>
                  </a:cubicBezTo>
                  <a:cubicBezTo>
                    <a:pt x="324" y="174"/>
                    <a:pt x="324" y="174"/>
                    <a:pt x="324" y="174"/>
                  </a:cubicBezTo>
                  <a:cubicBezTo>
                    <a:pt x="325" y="173"/>
                    <a:pt x="325" y="173"/>
                    <a:pt x="325" y="173"/>
                  </a:cubicBezTo>
                  <a:cubicBezTo>
                    <a:pt x="325" y="171"/>
                    <a:pt x="325" y="171"/>
                    <a:pt x="325" y="171"/>
                  </a:cubicBezTo>
                  <a:cubicBezTo>
                    <a:pt x="325" y="169"/>
                    <a:pt x="325" y="169"/>
                    <a:pt x="325" y="169"/>
                  </a:cubicBezTo>
                  <a:cubicBezTo>
                    <a:pt x="328" y="158"/>
                    <a:pt x="328" y="158"/>
                    <a:pt x="328" y="158"/>
                  </a:cubicBezTo>
                  <a:cubicBezTo>
                    <a:pt x="328" y="156"/>
                    <a:pt x="328" y="156"/>
                    <a:pt x="328" y="156"/>
                  </a:cubicBezTo>
                  <a:cubicBezTo>
                    <a:pt x="334" y="129"/>
                    <a:pt x="334" y="129"/>
                    <a:pt x="334" y="129"/>
                  </a:cubicBezTo>
                  <a:cubicBezTo>
                    <a:pt x="335" y="126"/>
                    <a:pt x="335" y="126"/>
                    <a:pt x="335" y="126"/>
                  </a:cubicBezTo>
                  <a:cubicBezTo>
                    <a:pt x="336" y="123"/>
                    <a:pt x="336" y="123"/>
                    <a:pt x="336" y="123"/>
                  </a:cubicBezTo>
                  <a:cubicBezTo>
                    <a:pt x="336" y="121"/>
                    <a:pt x="336" y="121"/>
                    <a:pt x="336" y="121"/>
                  </a:cubicBezTo>
                  <a:cubicBezTo>
                    <a:pt x="339" y="109"/>
                    <a:pt x="339" y="109"/>
                    <a:pt x="339" y="109"/>
                  </a:cubicBezTo>
                  <a:cubicBezTo>
                    <a:pt x="339" y="107"/>
                    <a:pt x="339" y="107"/>
                    <a:pt x="339" y="107"/>
                  </a:cubicBezTo>
                  <a:cubicBezTo>
                    <a:pt x="343" y="91"/>
                    <a:pt x="343" y="91"/>
                    <a:pt x="343" y="91"/>
                  </a:cubicBezTo>
                  <a:cubicBezTo>
                    <a:pt x="343" y="89"/>
                    <a:pt x="343" y="89"/>
                    <a:pt x="343" y="89"/>
                  </a:cubicBezTo>
                  <a:cubicBezTo>
                    <a:pt x="344" y="84"/>
                    <a:pt x="344" y="84"/>
                    <a:pt x="344" y="84"/>
                  </a:cubicBezTo>
                  <a:cubicBezTo>
                    <a:pt x="345" y="81"/>
                    <a:pt x="345" y="81"/>
                    <a:pt x="345" y="81"/>
                  </a:cubicBezTo>
                  <a:cubicBezTo>
                    <a:pt x="346" y="76"/>
                    <a:pt x="346" y="76"/>
                    <a:pt x="346" y="76"/>
                  </a:cubicBezTo>
                  <a:cubicBezTo>
                    <a:pt x="347" y="74"/>
                    <a:pt x="347" y="74"/>
                    <a:pt x="347" y="74"/>
                  </a:cubicBezTo>
                  <a:cubicBezTo>
                    <a:pt x="347" y="73"/>
                    <a:pt x="347" y="73"/>
                    <a:pt x="347" y="73"/>
                  </a:cubicBezTo>
                  <a:cubicBezTo>
                    <a:pt x="347" y="71"/>
                    <a:pt x="347" y="71"/>
                    <a:pt x="347" y="71"/>
                  </a:cubicBezTo>
                  <a:cubicBezTo>
                    <a:pt x="359" y="19"/>
                    <a:pt x="359" y="19"/>
                    <a:pt x="359" y="19"/>
                  </a:cubicBezTo>
                  <a:cubicBezTo>
                    <a:pt x="359" y="17"/>
                    <a:pt x="359" y="17"/>
                    <a:pt x="359" y="17"/>
                  </a:cubicBezTo>
                  <a:cubicBezTo>
                    <a:pt x="362" y="5"/>
                    <a:pt x="362" y="5"/>
                    <a:pt x="362" y="5"/>
                  </a:cubicBezTo>
                  <a:cubicBezTo>
                    <a:pt x="363" y="0"/>
                    <a:pt x="363" y="0"/>
                    <a:pt x="3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81" name="Freeform 37">
              <a:extLst>
                <a:ext uri="{FF2B5EF4-FFF2-40B4-BE49-F238E27FC236}">
                  <a16:creationId xmlns:a16="http://schemas.microsoft.com/office/drawing/2014/main" id="{D3D978B9-1C82-45AF-84A9-8D93CA8CAFAC}"/>
                </a:ext>
              </a:extLst>
            </p:cNvPr>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close/>
                  <a:moveTo>
                    <a:pt x="22" y="237"/>
                  </a:moveTo>
                  <a:lnTo>
                    <a:pt x="3" y="261"/>
                  </a:lnTo>
                  <a:lnTo>
                    <a:pt x="0" y="263"/>
                  </a:lnTo>
                  <a:lnTo>
                    <a:pt x="0" y="266"/>
                  </a:lnTo>
                  <a:lnTo>
                    <a:pt x="7" y="285"/>
                  </a:lnTo>
                  <a:lnTo>
                    <a:pt x="10" y="280"/>
                  </a:lnTo>
                  <a:lnTo>
                    <a:pt x="5" y="263"/>
                  </a:lnTo>
                  <a:lnTo>
                    <a:pt x="24" y="242"/>
                  </a:lnTo>
                  <a:lnTo>
                    <a:pt x="22" y="237"/>
                  </a:lnTo>
                  <a:close/>
                  <a:moveTo>
                    <a:pt x="76" y="233"/>
                  </a:moveTo>
                  <a:lnTo>
                    <a:pt x="41" y="287"/>
                  </a:lnTo>
                  <a:lnTo>
                    <a:pt x="43" y="294"/>
                  </a:lnTo>
                  <a:lnTo>
                    <a:pt x="78" y="237"/>
                  </a:lnTo>
                  <a:lnTo>
                    <a:pt x="76" y="233"/>
                  </a:lnTo>
                  <a:close/>
                  <a:moveTo>
                    <a:pt x="107" y="195"/>
                  </a:moveTo>
                  <a:lnTo>
                    <a:pt x="93" y="206"/>
                  </a:lnTo>
                  <a:lnTo>
                    <a:pt x="81" y="228"/>
                  </a:lnTo>
                  <a:lnTo>
                    <a:pt x="81" y="233"/>
                  </a:lnTo>
                  <a:lnTo>
                    <a:pt x="107" y="195"/>
                  </a:lnTo>
                  <a:close/>
                  <a:moveTo>
                    <a:pt x="64" y="185"/>
                  </a:moveTo>
                  <a:lnTo>
                    <a:pt x="26" y="233"/>
                  </a:lnTo>
                  <a:lnTo>
                    <a:pt x="26" y="237"/>
                  </a:lnTo>
                  <a:lnTo>
                    <a:pt x="64" y="190"/>
                  </a:lnTo>
                  <a:lnTo>
                    <a:pt x="64" y="185"/>
                  </a:lnTo>
                  <a:close/>
                  <a:moveTo>
                    <a:pt x="159" y="76"/>
                  </a:moveTo>
                  <a:lnTo>
                    <a:pt x="138" y="97"/>
                  </a:lnTo>
                  <a:lnTo>
                    <a:pt x="67" y="183"/>
                  </a:lnTo>
                  <a:lnTo>
                    <a:pt x="69" y="187"/>
                  </a:lnTo>
                  <a:lnTo>
                    <a:pt x="159" y="76"/>
                  </a:lnTo>
                  <a:close/>
                  <a:moveTo>
                    <a:pt x="213" y="28"/>
                  </a:moveTo>
                  <a:lnTo>
                    <a:pt x="201" y="38"/>
                  </a:lnTo>
                  <a:lnTo>
                    <a:pt x="102" y="192"/>
                  </a:lnTo>
                  <a:lnTo>
                    <a:pt x="116" y="178"/>
                  </a:lnTo>
                  <a:lnTo>
                    <a:pt x="213" y="28"/>
                  </a:lnTo>
                  <a:close/>
                  <a:moveTo>
                    <a:pt x="216" y="0"/>
                  </a:moveTo>
                  <a:lnTo>
                    <a:pt x="209" y="9"/>
                  </a:lnTo>
                  <a:lnTo>
                    <a:pt x="157" y="74"/>
                  </a:lnTo>
                  <a:lnTo>
                    <a:pt x="178" y="52"/>
                  </a:lnTo>
                  <a:lnTo>
                    <a:pt x="211" y="12"/>
                  </a:lnTo>
                  <a:lnTo>
                    <a:pt x="211" y="21"/>
                  </a:lnTo>
                  <a:lnTo>
                    <a:pt x="209" y="26"/>
                  </a:lnTo>
                  <a:lnTo>
                    <a:pt x="216" y="19"/>
                  </a:lnTo>
                  <a:lnTo>
                    <a:pt x="216" y="12"/>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82" name="Freeform 38">
              <a:extLst>
                <a:ext uri="{FF2B5EF4-FFF2-40B4-BE49-F238E27FC236}">
                  <a16:creationId xmlns:a16="http://schemas.microsoft.com/office/drawing/2014/main" id="{59B2B5AE-78C9-4130-B81E-4C62DB841B29}"/>
                </a:ext>
              </a:extLst>
            </p:cNvPr>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moveTo>
                    <a:pt x="22" y="237"/>
                  </a:moveTo>
                  <a:lnTo>
                    <a:pt x="3" y="261"/>
                  </a:lnTo>
                  <a:lnTo>
                    <a:pt x="0" y="263"/>
                  </a:lnTo>
                  <a:lnTo>
                    <a:pt x="0" y="266"/>
                  </a:lnTo>
                  <a:lnTo>
                    <a:pt x="7" y="285"/>
                  </a:lnTo>
                  <a:lnTo>
                    <a:pt x="10" y="280"/>
                  </a:lnTo>
                  <a:lnTo>
                    <a:pt x="5" y="263"/>
                  </a:lnTo>
                  <a:lnTo>
                    <a:pt x="24" y="242"/>
                  </a:lnTo>
                  <a:lnTo>
                    <a:pt x="22" y="237"/>
                  </a:lnTo>
                  <a:moveTo>
                    <a:pt x="76" y="233"/>
                  </a:moveTo>
                  <a:lnTo>
                    <a:pt x="41" y="287"/>
                  </a:lnTo>
                  <a:lnTo>
                    <a:pt x="43" y="294"/>
                  </a:lnTo>
                  <a:lnTo>
                    <a:pt x="78" y="237"/>
                  </a:lnTo>
                  <a:lnTo>
                    <a:pt x="76" y="233"/>
                  </a:lnTo>
                  <a:moveTo>
                    <a:pt x="107" y="195"/>
                  </a:moveTo>
                  <a:lnTo>
                    <a:pt x="93" y="206"/>
                  </a:lnTo>
                  <a:lnTo>
                    <a:pt x="81" y="228"/>
                  </a:lnTo>
                  <a:lnTo>
                    <a:pt x="81" y="233"/>
                  </a:lnTo>
                  <a:lnTo>
                    <a:pt x="107" y="195"/>
                  </a:lnTo>
                  <a:moveTo>
                    <a:pt x="64" y="185"/>
                  </a:moveTo>
                  <a:lnTo>
                    <a:pt x="26" y="233"/>
                  </a:lnTo>
                  <a:lnTo>
                    <a:pt x="26" y="237"/>
                  </a:lnTo>
                  <a:lnTo>
                    <a:pt x="64" y="190"/>
                  </a:lnTo>
                  <a:lnTo>
                    <a:pt x="64" y="185"/>
                  </a:lnTo>
                  <a:moveTo>
                    <a:pt x="159" y="76"/>
                  </a:moveTo>
                  <a:lnTo>
                    <a:pt x="138" y="97"/>
                  </a:lnTo>
                  <a:lnTo>
                    <a:pt x="67" y="183"/>
                  </a:lnTo>
                  <a:lnTo>
                    <a:pt x="69" y="187"/>
                  </a:lnTo>
                  <a:lnTo>
                    <a:pt x="159" y="76"/>
                  </a:lnTo>
                  <a:moveTo>
                    <a:pt x="213" y="28"/>
                  </a:moveTo>
                  <a:lnTo>
                    <a:pt x="201" y="38"/>
                  </a:lnTo>
                  <a:lnTo>
                    <a:pt x="102" y="192"/>
                  </a:lnTo>
                  <a:lnTo>
                    <a:pt x="116" y="178"/>
                  </a:lnTo>
                  <a:lnTo>
                    <a:pt x="213" y="28"/>
                  </a:lnTo>
                  <a:moveTo>
                    <a:pt x="216" y="0"/>
                  </a:moveTo>
                  <a:lnTo>
                    <a:pt x="209" y="9"/>
                  </a:lnTo>
                  <a:lnTo>
                    <a:pt x="157" y="74"/>
                  </a:lnTo>
                  <a:lnTo>
                    <a:pt x="178" y="52"/>
                  </a:lnTo>
                  <a:lnTo>
                    <a:pt x="211" y="12"/>
                  </a:lnTo>
                  <a:lnTo>
                    <a:pt x="211" y="21"/>
                  </a:lnTo>
                  <a:lnTo>
                    <a:pt x="209" y="26"/>
                  </a:lnTo>
                  <a:lnTo>
                    <a:pt x="216" y="19"/>
                  </a:lnTo>
                  <a:lnTo>
                    <a:pt x="216" y="12"/>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83" name="Freeform 39">
              <a:extLst>
                <a:ext uri="{FF2B5EF4-FFF2-40B4-BE49-F238E27FC236}">
                  <a16:creationId xmlns:a16="http://schemas.microsoft.com/office/drawing/2014/main" id="{8F271DF4-FE42-4058-9CAA-C7E4BE14F552}"/>
                </a:ext>
              </a:extLst>
            </p:cNvPr>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close/>
                  <a:moveTo>
                    <a:pt x="164" y="83"/>
                  </a:moveTo>
                  <a:lnTo>
                    <a:pt x="17" y="308"/>
                  </a:lnTo>
                  <a:lnTo>
                    <a:pt x="17" y="311"/>
                  </a:lnTo>
                  <a:lnTo>
                    <a:pt x="19" y="320"/>
                  </a:lnTo>
                  <a:lnTo>
                    <a:pt x="24" y="316"/>
                  </a:lnTo>
                  <a:lnTo>
                    <a:pt x="164" y="190"/>
                  </a:lnTo>
                  <a:lnTo>
                    <a:pt x="164" y="183"/>
                  </a:lnTo>
                  <a:lnTo>
                    <a:pt x="22" y="311"/>
                  </a:lnTo>
                  <a:lnTo>
                    <a:pt x="164" y="92"/>
                  </a:lnTo>
                  <a:lnTo>
                    <a:pt x="164" y="83"/>
                  </a:lnTo>
                  <a:close/>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84" name="Freeform 40">
              <a:extLst>
                <a:ext uri="{FF2B5EF4-FFF2-40B4-BE49-F238E27FC236}">
                  <a16:creationId xmlns:a16="http://schemas.microsoft.com/office/drawing/2014/main" id="{8E4608BF-CF9D-4DA7-8722-444E2670AA53}"/>
                </a:ext>
              </a:extLst>
            </p:cNvPr>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moveTo>
                    <a:pt x="164" y="83"/>
                  </a:moveTo>
                  <a:lnTo>
                    <a:pt x="17" y="308"/>
                  </a:lnTo>
                  <a:lnTo>
                    <a:pt x="17" y="311"/>
                  </a:lnTo>
                  <a:lnTo>
                    <a:pt x="19" y="320"/>
                  </a:lnTo>
                  <a:lnTo>
                    <a:pt x="24" y="316"/>
                  </a:lnTo>
                  <a:lnTo>
                    <a:pt x="164" y="190"/>
                  </a:lnTo>
                  <a:lnTo>
                    <a:pt x="164" y="183"/>
                  </a:lnTo>
                  <a:lnTo>
                    <a:pt x="22" y="311"/>
                  </a:lnTo>
                  <a:lnTo>
                    <a:pt x="164" y="92"/>
                  </a:lnTo>
                  <a:lnTo>
                    <a:pt x="164" y="83"/>
                  </a:lnTo>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85" name="Freeform 41">
              <a:extLst>
                <a:ext uri="{FF2B5EF4-FFF2-40B4-BE49-F238E27FC236}">
                  <a16:creationId xmlns:a16="http://schemas.microsoft.com/office/drawing/2014/main" id="{9F47520F-DEE8-46C1-BFD0-A902BEFD9952}"/>
                </a:ext>
              </a:extLst>
            </p:cNvPr>
            <p:cNvSpPr>
              <a:spLocks noEditPoints="1"/>
            </p:cNvSpPr>
            <p:nvPr/>
          </p:nvSpPr>
          <p:spPr bwMode="auto">
            <a:xfrm>
              <a:off x="7811986" y="2792529"/>
              <a:ext cx="1177211" cy="1556494"/>
            </a:xfrm>
            <a:custGeom>
              <a:avLst/>
              <a:gdLst>
                <a:gd name="T0" fmla="*/ 13 w 278"/>
                <a:gd name="T1" fmla="*/ 403 h 403"/>
                <a:gd name="T2" fmla="*/ 89 w 278"/>
                <a:gd name="T3" fmla="*/ 354 h 403"/>
                <a:gd name="T4" fmla="*/ 62 w 278"/>
                <a:gd name="T5" fmla="*/ 372 h 403"/>
                <a:gd name="T6" fmla="*/ 0 w 278"/>
                <a:gd name="T7" fmla="*/ 396 h 403"/>
                <a:gd name="T8" fmla="*/ 6 w 278"/>
                <a:gd name="T9" fmla="*/ 333 h 403"/>
                <a:gd name="T10" fmla="*/ 89 w 278"/>
                <a:gd name="T11" fmla="*/ 352 h 403"/>
                <a:gd name="T12" fmla="*/ 141 w 278"/>
                <a:gd name="T13" fmla="*/ 319 h 403"/>
                <a:gd name="T14" fmla="*/ 4 w 278"/>
                <a:gd name="T15" fmla="*/ 329 h 403"/>
                <a:gd name="T16" fmla="*/ 8 w 278"/>
                <a:gd name="T17" fmla="*/ 292 h 403"/>
                <a:gd name="T18" fmla="*/ 8 w 278"/>
                <a:gd name="T19" fmla="*/ 292 h 403"/>
                <a:gd name="T20" fmla="*/ 6 w 278"/>
                <a:gd name="T21" fmla="*/ 290 h 403"/>
                <a:gd name="T22" fmla="*/ 222 w 278"/>
                <a:gd name="T23" fmla="*/ 267 h 403"/>
                <a:gd name="T24" fmla="*/ 223 w 278"/>
                <a:gd name="T25" fmla="*/ 269 h 403"/>
                <a:gd name="T26" fmla="*/ 224 w 278"/>
                <a:gd name="T27" fmla="*/ 266 h 403"/>
                <a:gd name="T28" fmla="*/ 226 w 278"/>
                <a:gd name="T29" fmla="*/ 264 h 403"/>
                <a:gd name="T30" fmla="*/ 242 w 278"/>
                <a:gd name="T31" fmla="*/ 254 h 403"/>
                <a:gd name="T32" fmla="*/ 243 w 278"/>
                <a:gd name="T33" fmla="*/ 255 h 403"/>
                <a:gd name="T34" fmla="*/ 245 w 278"/>
                <a:gd name="T35" fmla="*/ 252 h 403"/>
                <a:gd name="T36" fmla="*/ 248 w 278"/>
                <a:gd name="T37" fmla="*/ 253 h 403"/>
                <a:gd name="T38" fmla="*/ 11 w 278"/>
                <a:gd name="T39" fmla="*/ 230 h 403"/>
                <a:gd name="T40" fmla="*/ 8 w 278"/>
                <a:gd name="T41" fmla="*/ 263 h 403"/>
                <a:gd name="T42" fmla="*/ 10 w 278"/>
                <a:gd name="T43" fmla="*/ 259 h 403"/>
                <a:gd name="T44" fmla="*/ 10 w 278"/>
                <a:gd name="T45" fmla="*/ 226 h 403"/>
                <a:gd name="T46" fmla="*/ 11 w 278"/>
                <a:gd name="T47" fmla="*/ 226 h 403"/>
                <a:gd name="T48" fmla="*/ 268 w 278"/>
                <a:gd name="T49" fmla="*/ 226 h 403"/>
                <a:gd name="T50" fmla="*/ 269 w 278"/>
                <a:gd name="T51" fmla="*/ 239 h 403"/>
                <a:gd name="T52" fmla="*/ 276 w 278"/>
                <a:gd name="T53" fmla="*/ 232 h 403"/>
                <a:gd name="T54" fmla="*/ 10 w 278"/>
                <a:gd name="T55" fmla="*/ 224 h 403"/>
                <a:gd name="T56" fmla="*/ 10 w 278"/>
                <a:gd name="T57" fmla="*/ 214 h 403"/>
                <a:gd name="T58" fmla="*/ 266 w 278"/>
                <a:gd name="T59" fmla="*/ 224 h 403"/>
                <a:gd name="T60" fmla="*/ 14 w 278"/>
                <a:gd name="T61" fmla="*/ 188 h 403"/>
                <a:gd name="T62" fmla="*/ 12 w 278"/>
                <a:gd name="T63" fmla="*/ 212 h 403"/>
                <a:gd name="T64" fmla="*/ 227 w 278"/>
                <a:gd name="T65" fmla="*/ 187 h 403"/>
                <a:gd name="T66" fmla="*/ 228 w 278"/>
                <a:gd name="T67" fmla="*/ 185 h 403"/>
                <a:gd name="T68" fmla="*/ 195 w 278"/>
                <a:gd name="T69" fmla="*/ 156 h 403"/>
                <a:gd name="T70" fmla="*/ 204 w 278"/>
                <a:gd name="T71" fmla="*/ 165 h 403"/>
                <a:gd name="T72" fmla="*/ 226 w 278"/>
                <a:gd name="T73" fmla="*/ 185 h 403"/>
                <a:gd name="T74" fmla="*/ 222 w 278"/>
                <a:gd name="T75" fmla="*/ 179 h 403"/>
                <a:gd name="T76" fmla="*/ 200 w 278"/>
                <a:gd name="T77" fmla="*/ 158 h 403"/>
                <a:gd name="T78" fmla="*/ 174 w 278"/>
                <a:gd name="T79" fmla="*/ 133 h 403"/>
                <a:gd name="T80" fmla="*/ 186 w 278"/>
                <a:gd name="T81" fmla="*/ 147 h 403"/>
                <a:gd name="T82" fmla="*/ 186 w 278"/>
                <a:gd name="T83" fmla="*/ 144 h 403"/>
                <a:gd name="T84" fmla="*/ 154 w 278"/>
                <a:gd name="T85" fmla="*/ 114 h 403"/>
                <a:gd name="T86" fmla="*/ 160 w 278"/>
                <a:gd name="T87" fmla="*/ 122 h 403"/>
                <a:gd name="T88" fmla="*/ 162 w 278"/>
                <a:gd name="T89" fmla="*/ 122 h 403"/>
                <a:gd name="T90" fmla="*/ 120 w 278"/>
                <a:gd name="T91" fmla="*/ 81 h 403"/>
                <a:gd name="T92" fmla="*/ 146 w 278"/>
                <a:gd name="T93" fmla="*/ 109 h 403"/>
                <a:gd name="T94" fmla="*/ 152 w 278"/>
                <a:gd name="T95" fmla="*/ 115 h 403"/>
                <a:gd name="T96" fmla="*/ 148 w 278"/>
                <a:gd name="T97" fmla="*/ 108 h 403"/>
                <a:gd name="T98" fmla="*/ 22 w 278"/>
                <a:gd name="T99" fmla="*/ 6 h 403"/>
                <a:gd name="T100" fmla="*/ 18 w 278"/>
                <a:gd name="T101" fmla="*/ 80 h 403"/>
                <a:gd name="T102" fmla="*/ 15 w 278"/>
                <a:gd name="T103" fmla="*/ 130 h 403"/>
                <a:gd name="T104" fmla="*/ 14 w 278"/>
                <a:gd name="T105" fmla="*/ 151 h 403"/>
                <a:gd name="T106" fmla="*/ 12 w 278"/>
                <a:gd name="T107" fmla="*/ 176 h 403"/>
                <a:gd name="T108" fmla="*/ 14 w 278"/>
                <a:gd name="T109" fmla="*/ 176 h 403"/>
                <a:gd name="T110" fmla="*/ 16 w 278"/>
                <a:gd name="T111" fmla="*/ 152 h 403"/>
                <a:gd name="T112" fmla="*/ 17 w 278"/>
                <a:gd name="T113" fmla="*/ 130 h 403"/>
                <a:gd name="T114" fmla="*/ 20 w 278"/>
                <a:gd name="T115" fmla="*/ 80 h 403"/>
                <a:gd name="T116" fmla="*/ 24 w 278"/>
                <a:gd name="T117" fmla="*/ 7 h 403"/>
                <a:gd name="T118" fmla="*/ 35 w 278"/>
                <a:gd name="T119" fmla="*/ 2 h 403"/>
                <a:gd name="T120" fmla="*/ 109 w 278"/>
                <a:gd name="T121" fmla="*/ 73 h 403"/>
                <a:gd name="T122" fmla="*/ 119 w 278"/>
                <a:gd name="T123" fmla="*/ 80 h 403"/>
                <a:gd name="T124" fmla="*/ 36 w 278"/>
                <a:gd name="T12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8" h="403">
                  <a:moveTo>
                    <a:pt x="59" y="372"/>
                  </a:moveTo>
                  <a:cubicBezTo>
                    <a:pt x="12" y="402"/>
                    <a:pt x="12" y="402"/>
                    <a:pt x="12" y="402"/>
                  </a:cubicBezTo>
                  <a:cubicBezTo>
                    <a:pt x="12" y="402"/>
                    <a:pt x="13" y="403"/>
                    <a:pt x="13" y="403"/>
                  </a:cubicBezTo>
                  <a:cubicBezTo>
                    <a:pt x="60" y="373"/>
                    <a:pt x="60" y="373"/>
                    <a:pt x="60" y="373"/>
                  </a:cubicBezTo>
                  <a:cubicBezTo>
                    <a:pt x="59" y="372"/>
                    <a:pt x="59" y="372"/>
                    <a:pt x="59" y="372"/>
                  </a:cubicBezTo>
                  <a:moveTo>
                    <a:pt x="89" y="354"/>
                  </a:moveTo>
                  <a:cubicBezTo>
                    <a:pt x="86" y="354"/>
                    <a:pt x="86" y="354"/>
                    <a:pt x="86" y="354"/>
                  </a:cubicBezTo>
                  <a:cubicBezTo>
                    <a:pt x="61" y="371"/>
                    <a:pt x="61" y="371"/>
                    <a:pt x="61" y="371"/>
                  </a:cubicBezTo>
                  <a:cubicBezTo>
                    <a:pt x="62" y="372"/>
                    <a:pt x="62" y="372"/>
                    <a:pt x="62" y="372"/>
                  </a:cubicBezTo>
                  <a:cubicBezTo>
                    <a:pt x="89" y="354"/>
                    <a:pt x="89" y="354"/>
                    <a:pt x="89" y="354"/>
                  </a:cubicBezTo>
                  <a:moveTo>
                    <a:pt x="4" y="331"/>
                  </a:moveTo>
                  <a:cubicBezTo>
                    <a:pt x="0" y="396"/>
                    <a:pt x="0" y="396"/>
                    <a:pt x="0" y="396"/>
                  </a:cubicBezTo>
                  <a:cubicBezTo>
                    <a:pt x="1" y="396"/>
                    <a:pt x="1" y="396"/>
                    <a:pt x="1" y="396"/>
                  </a:cubicBezTo>
                  <a:cubicBezTo>
                    <a:pt x="2" y="396"/>
                    <a:pt x="2" y="396"/>
                    <a:pt x="2" y="396"/>
                  </a:cubicBezTo>
                  <a:cubicBezTo>
                    <a:pt x="6" y="333"/>
                    <a:pt x="6" y="333"/>
                    <a:pt x="6" y="333"/>
                  </a:cubicBezTo>
                  <a:cubicBezTo>
                    <a:pt x="4" y="331"/>
                    <a:pt x="4" y="331"/>
                    <a:pt x="4" y="331"/>
                  </a:cubicBezTo>
                  <a:moveTo>
                    <a:pt x="141" y="319"/>
                  </a:moveTo>
                  <a:cubicBezTo>
                    <a:pt x="89" y="352"/>
                    <a:pt x="89" y="352"/>
                    <a:pt x="89" y="352"/>
                  </a:cubicBezTo>
                  <a:cubicBezTo>
                    <a:pt x="92" y="352"/>
                    <a:pt x="92" y="352"/>
                    <a:pt x="92" y="352"/>
                  </a:cubicBezTo>
                  <a:cubicBezTo>
                    <a:pt x="141" y="321"/>
                    <a:pt x="141" y="321"/>
                    <a:pt x="141" y="321"/>
                  </a:cubicBezTo>
                  <a:cubicBezTo>
                    <a:pt x="141" y="319"/>
                    <a:pt x="141" y="319"/>
                    <a:pt x="141" y="319"/>
                  </a:cubicBezTo>
                  <a:moveTo>
                    <a:pt x="8" y="296"/>
                  </a:moveTo>
                  <a:cubicBezTo>
                    <a:pt x="6" y="300"/>
                    <a:pt x="6" y="300"/>
                    <a:pt x="6" y="300"/>
                  </a:cubicBezTo>
                  <a:cubicBezTo>
                    <a:pt x="4" y="329"/>
                    <a:pt x="4" y="329"/>
                    <a:pt x="4" y="329"/>
                  </a:cubicBezTo>
                  <a:cubicBezTo>
                    <a:pt x="6" y="331"/>
                    <a:pt x="6" y="331"/>
                    <a:pt x="6" y="331"/>
                  </a:cubicBezTo>
                  <a:cubicBezTo>
                    <a:pt x="8" y="296"/>
                    <a:pt x="8" y="296"/>
                    <a:pt x="8" y="296"/>
                  </a:cubicBezTo>
                  <a:moveTo>
                    <a:pt x="8" y="292"/>
                  </a:moveTo>
                  <a:cubicBezTo>
                    <a:pt x="6" y="292"/>
                    <a:pt x="6" y="292"/>
                    <a:pt x="6" y="292"/>
                  </a:cubicBezTo>
                  <a:cubicBezTo>
                    <a:pt x="6" y="295"/>
                    <a:pt x="6" y="295"/>
                    <a:pt x="6" y="295"/>
                  </a:cubicBezTo>
                  <a:cubicBezTo>
                    <a:pt x="8" y="292"/>
                    <a:pt x="8" y="292"/>
                    <a:pt x="8" y="292"/>
                  </a:cubicBezTo>
                  <a:moveTo>
                    <a:pt x="9" y="274"/>
                  </a:moveTo>
                  <a:cubicBezTo>
                    <a:pt x="7" y="275"/>
                    <a:pt x="7" y="275"/>
                    <a:pt x="7" y="275"/>
                  </a:cubicBezTo>
                  <a:cubicBezTo>
                    <a:pt x="6" y="290"/>
                    <a:pt x="6" y="290"/>
                    <a:pt x="6" y="290"/>
                  </a:cubicBezTo>
                  <a:cubicBezTo>
                    <a:pt x="8" y="290"/>
                    <a:pt x="8" y="290"/>
                    <a:pt x="8" y="290"/>
                  </a:cubicBezTo>
                  <a:cubicBezTo>
                    <a:pt x="9" y="274"/>
                    <a:pt x="9" y="274"/>
                    <a:pt x="9" y="274"/>
                  </a:cubicBezTo>
                  <a:moveTo>
                    <a:pt x="222" y="267"/>
                  </a:moveTo>
                  <a:cubicBezTo>
                    <a:pt x="143" y="318"/>
                    <a:pt x="143" y="318"/>
                    <a:pt x="143" y="318"/>
                  </a:cubicBezTo>
                  <a:cubicBezTo>
                    <a:pt x="143" y="320"/>
                    <a:pt x="143" y="320"/>
                    <a:pt x="143" y="320"/>
                  </a:cubicBezTo>
                  <a:cubicBezTo>
                    <a:pt x="223" y="269"/>
                    <a:pt x="223" y="269"/>
                    <a:pt x="223" y="269"/>
                  </a:cubicBezTo>
                  <a:cubicBezTo>
                    <a:pt x="222" y="267"/>
                    <a:pt x="222" y="267"/>
                    <a:pt x="222" y="267"/>
                  </a:cubicBezTo>
                  <a:moveTo>
                    <a:pt x="226" y="264"/>
                  </a:moveTo>
                  <a:cubicBezTo>
                    <a:pt x="224" y="266"/>
                    <a:pt x="224" y="266"/>
                    <a:pt x="224" y="266"/>
                  </a:cubicBezTo>
                  <a:cubicBezTo>
                    <a:pt x="224" y="268"/>
                    <a:pt x="224" y="268"/>
                    <a:pt x="224" y="268"/>
                  </a:cubicBezTo>
                  <a:cubicBezTo>
                    <a:pt x="225" y="267"/>
                    <a:pt x="225" y="267"/>
                    <a:pt x="225" y="267"/>
                  </a:cubicBezTo>
                  <a:cubicBezTo>
                    <a:pt x="226" y="264"/>
                    <a:pt x="226" y="264"/>
                    <a:pt x="226" y="264"/>
                  </a:cubicBezTo>
                  <a:moveTo>
                    <a:pt x="245" y="252"/>
                  </a:moveTo>
                  <a:cubicBezTo>
                    <a:pt x="243" y="253"/>
                    <a:pt x="243" y="253"/>
                    <a:pt x="243" y="253"/>
                  </a:cubicBezTo>
                  <a:cubicBezTo>
                    <a:pt x="242" y="254"/>
                    <a:pt x="242" y="254"/>
                    <a:pt x="242" y="254"/>
                  </a:cubicBezTo>
                  <a:cubicBezTo>
                    <a:pt x="229" y="263"/>
                    <a:pt x="229" y="263"/>
                    <a:pt x="229" y="263"/>
                  </a:cubicBezTo>
                  <a:cubicBezTo>
                    <a:pt x="228" y="265"/>
                    <a:pt x="228" y="265"/>
                    <a:pt x="228" y="265"/>
                  </a:cubicBezTo>
                  <a:cubicBezTo>
                    <a:pt x="243" y="255"/>
                    <a:pt x="243" y="255"/>
                    <a:pt x="243" y="255"/>
                  </a:cubicBezTo>
                  <a:cubicBezTo>
                    <a:pt x="245" y="254"/>
                    <a:pt x="245" y="254"/>
                    <a:pt x="245" y="254"/>
                  </a:cubicBezTo>
                  <a:cubicBezTo>
                    <a:pt x="246" y="254"/>
                    <a:pt x="246" y="254"/>
                    <a:pt x="246" y="254"/>
                  </a:cubicBezTo>
                  <a:cubicBezTo>
                    <a:pt x="245" y="252"/>
                    <a:pt x="245" y="252"/>
                    <a:pt x="245" y="252"/>
                  </a:cubicBezTo>
                  <a:moveTo>
                    <a:pt x="267" y="238"/>
                  </a:moveTo>
                  <a:cubicBezTo>
                    <a:pt x="247" y="251"/>
                    <a:pt x="247" y="251"/>
                    <a:pt x="247" y="251"/>
                  </a:cubicBezTo>
                  <a:cubicBezTo>
                    <a:pt x="248" y="253"/>
                    <a:pt x="248" y="253"/>
                    <a:pt x="248" y="253"/>
                  </a:cubicBezTo>
                  <a:cubicBezTo>
                    <a:pt x="267" y="240"/>
                    <a:pt x="267" y="240"/>
                    <a:pt x="267" y="240"/>
                  </a:cubicBezTo>
                  <a:cubicBezTo>
                    <a:pt x="267" y="238"/>
                    <a:pt x="267" y="238"/>
                    <a:pt x="267" y="238"/>
                  </a:cubicBezTo>
                  <a:moveTo>
                    <a:pt x="11" y="230"/>
                  </a:moveTo>
                  <a:cubicBezTo>
                    <a:pt x="9" y="233"/>
                    <a:pt x="9" y="233"/>
                    <a:pt x="9" y="233"/>
                  </a:cubicBezTo>
                  <a:cubicBezTo>
                    <a:pt x="8" y="258"/>
                    <a:pt x="8" y="258"/>
                    <a:pt x="8" y="258"/>
                  </a:cubicBezTo>
                  <a:cubicBezTo>
                    <a:pt x="8" y="263"/>
                    <a:pt x="8" y="263"/>
                    <a:pt x="8" y="263"/>
                  </a:cubicBezTo>
                  <a:cubicBezTo>
                    <a:pt x="7" y="273"/>
                    <a:pt x="7" y="273"/>
                    <a:pt x="7" y="273"/>
                  </a:cubicBezTo>
                  <a:cubicBezTo>
                    <a:pt x="9" y="272"/>
                    <a:pt x="9" y="272"/>
                    <a:pt x="9" y="272"/>
                  </a:cubicBezTo>
                  <a:cubicBezTo>
                    <a:pt x="10" y="259"/>
                    <a:pt x="10" y="259"/>
                    <a:pt x="10" y="259"/>
                  </a:cubicBezTo>
                  <a:cubicBezTo>
                    <a:pt x="10" y="254"/>
                    <a:pt x="10" y="254"/>
                    <a:pt x="10" y="254"/>
                  </a:cubicBezTo>
                  <a:cubicBezTo>
                    <a:pt x="11" y="230"/>
                    <a:pt x="11" y="230"/>
                    <a:pt x="11" y="230"/>
                  </a:cubicBezTo>
                  <a:moveTo>
                    <a:pt x="10" y="226"/>
                  </a:moveTo>
                  <a:cubicBezTo>
                    <a:pt x="9" y="230"/>
                    <a:pt x="9" y="230"/>
                    <a:pt x="9" y="230"/>
                  </a:cubicBezTo>
                  <a:cubicBezTo>
                    <a:pt x="11" y="227"/>
                    <a:pt x="11" y="227"/>
                    <a:pt x="11" y="227"/>
                  </a:cubicBezTo>
                  <a:cubicBezTo>
                    <a:pt x="11" y="226"/>
                    <a:pt x="11" y="226"/>
                    <a:pt x="11" y="226"/>
                  </a:cubicBezTo>
                  <a:cubicBezTo>
                    <a:pt x="10" y="226"/>
                    <a:pt x="10" y="226"/>
                    <a:pt x="10" y="226"/>
                  </a:cubicBezTo>
                  <a:moveTo>
                    <a:pt x="268" y="223"/>
                  </a:moveTo>
                  <a:cubicBezTo>
                    <a:pt x="268" y="226"/>
                    <a:pt x="268" y="226"/>
                    <a:pt x="268" y="226"/>
                  </a:cubicBezTo>
                  <a:cubicBezTo>
                    <a:pt x="275" y="233"/>
                    <a:pt x="275" y="233"/>
                    <a:pt x="275" y="233"/>
                  </a:cubicBezTo>
                  <a:cubicBezTo>
                    <a:pt x="268" y="237"/>
                    <a:pt x="268" y="237"/>
                    <a:pt x="268" y="237"/>
                  </a:cubicBezTo>
                  <a:cubicBezTo>
                    <a:pt x="269" y="239"/>
                    <a:pt x="269" y="239"/>
                    <a:pt x="269" y="239"/>
                  </a:cubicBezTo>
                  <a:cubicBezTo>
                    <a:pt x="276" y="234"/>
                    <a:pt x="276" y="234"/>
                    <a:pt x="276" y="234"/>
                  </a:cubicBezTo>
                  <a:cubicBezTo>
                    <a:pt x="278" y="233"/>
                    <a:pt x="278" y="233"/>
                    <a:pt x="278" y="233"/>
                  </a:cubicBezTo>
                  <a:cubicBezTo>
                    <a:pt x="276" y="232"/>
                    <a:pt x="276" y="232"/>
                    <a:pt x="276" y="232"/>
                  </a:cubicBezTo>
                  <a:cubicBezTo>
                    <a:pt x="268" y="223"/>
                    <a:pt x="268" y="223"/>
                    <a:pt x="268" y="223"/>
                  </a:cubicBezTo>
                  <a:moveTo>
                    <a:pt x="10" y="214"/>
                  </a:moveTo>
                  <a:cubicBezTo>
                    <a:pt x="10" y="224"/>
                    <a:pt x="10" y="224"/>
                    <a:pt x="10" y="224"/>
                  </a:cubicBezTo>
                  <a:cubicBezTo>
                    <a:pt x="12" y="224"/>
                    <a:pt x="12" y="224"/>
                    <a:pt x="12" y="224"/>
                  </a:cubicBezTo>
                  <a:cubicBezTo>
                    <a:pt x="12" y="214"/>
                    <a:pt x="12" y="214"/>
                    <a:pt x="12" y="214"/>
                  </a:cubicBezTo>
                  <a:cubicBezTo>
                    <a:pt x="10" y="214"/>
                    <a:pt x="10" y="214"/>
                    <a:pt x="10" y="214"/>
                  </a:cubicBezTo>
                  <a:moveTo>
                    <a:pt x="249" y="205"/>
                  </a:moveTo>
                  <a:cubicBezTo>
                    <a:pt x="248" y="207"/>
                    <a:pt x="248" y="207"/>
                    <a:pt x="248" y="207"/>
                  </a:cubicBezTo>
                  <a:cubicBezTo>
                    <a:pt x="266" y="224"/>
                    <a:pt x="266" y="224"/>
                    <a:pt x="266" y="224"/>
                  </a:cubicBezTo>
                  <a:cubicBezTo>
                    <a:pt x="266" y="222"/>
                    <a:pt x="266" y="222"/>
                    <a:pt x="266" y="222"/>
                  </a:cubicBezTo>
                  <a:cubicBezTo>
                    <a:pt x="249" y="205"/>
                    <a:pt x="249" y="205"/>
                    <a:pt x="249" y="205"/>
                  </a:cubicBezTo>
                  <a:moveTo>
                    <a:pt x="14" y="188"/>
                  </a:moveTo>
                  <a:cubicBezTo>
                    <a:pt x="12" y="189"/>
                    <a:pt x="12" y="189"/>
                    <a:pt x="12" y="189"/>
                  </a:cubicBezTo>
                  <a:cubicBezTo>
                    <a:pt x="10" y="212"/>
                    <a:pt x="10" y="212"/>
                    <a:pt x="10" y="212"/>
                  </a:cubicBezTo>
                  <a:cubicBezTo>
                    <a:pt x="12" y="212"/>
                    <a:pt x="12" y="212"/>
                    <a:pt x="12" y="212"/>
                  </a:cubicBezTo>
                  <a:cubicBezTo>
                    <a:pt x="14" y="188"/>
                    <a:pt x="14" y="188"/>
                    <a:pt x="14" y="188"/>
                  </a:cubicBezTo>
                  <a:moveTo>
                    <a:pt x="228" y="185"/>
                  </a:moveTo>
                  <a:cubicBezTo>
                    <a:pt x="227" y="187"/>
                    <a:pt x="227" y="187"/>
                    <a:pt x="227" y="187"/>
                  </a:cubicBezTo>
                  <a:cubicBezTo>
                    <a:pt x="247" y="205"/>
                    <a:pt x="247" y="205"/>
                    <a:pt x="247" y="205"/>
                  </a:cubicBezTo>
                  <a:cubicBezTo>
                    <a:pt x="247" y="204"/>
                    <a:pt x="247" y="204"/>
                    <a:pt x="247" y="204"/>
                  </a:cubicBezTo>
                  <a:cubicBezTo>
                    <a:pt x="228" y="185"/>
                    <a:pt x="228" y="185"/>
                    <a:pt x="228" y="185"/>
                  </a:cubicBezTo>
                  <a:moveTo>
                    <a:pt x="196" y="154"/>
                  </a:moveTo>
                  <a:cubicBezTo>
                    <a:pt x="194" y="155"/>
                    <a:pt x="194" y="155"/>
                    <a:pt x="194" y="155"/>
                  </a:cubicBezTo>
                  <a:cubicBezTo>
                    <a:pt x="195" y="156"/>
                    <a:pt x="195" y="156"/>
                    <a:pt x="195" y="156"/>
                  </a:cubicBezTo>
                  <a:cubicBezTo>
                    <a:pt x="197" y="158"/>
                    <a:pt x="197" y="158"/>
                    <a:pt x="197" y="158"/>
                  </a:cubicBezTo>
                  <a:cubicBezTo>
                    <a:pt x="203" y="163"/>
                    <a:pt x="203" y="163"/>
                    <a:pt x="203" y="163"/>
                  </a:cubicBezTo>
                  <a:cubicBezTo>
                    <a:pt x="204" y="165"/>
                    <a:pt x="204" y="165"/>
                    <a:pt x="204" y="165"/>
                  </a:cubicBezTo>
                  <a:cubicBezTo>
                    <a:pt x="219" y="179"/>
                    <a:pt x="219" y="179"/>
                    <a:pt x="219" y="179"/>
                  </a:cubicBezTo>
                  <a:cubicBezTo>
                    <a:pt x="221" y="181"/>
                    <a:pt x="221" y="181"/>
                    <a:pt x="221" y="181"/>
                  </a:cubicBezTo>
                  <a:cubicBezTo>
                    <a:pt x="226" y="185"/>
                    <a:pt x="226" y="185"/>
                    <a:pt x="226" y="185"/>
                  </a:cubicBezTo>
                  <a:cubicBezTo>
                    <a:pt x="226" y="184"/>
                    <a:pt x="226" y="184"/>
                    <a:pt x="226" y="184"/>
                  </a:cubicBezTo>
                  <a:cubicBezTo>
                    <a:pt x="224" y="181"/>
                    <a:pt x="224" y="181"/>
                    <a:pt x="224" y="181"/>
                  </a:cubicBezTo>
                  <a:cubicBezTo>
                    <a:pt x="222" y="179"/>
                    <a:pt x="222" y="179"/>
                    <a:pt x="222" y="179"/>
                  </a:cubicBezTo>
                  <a:cubicBezTo>
                    <a:pt x="206" y="163"/>
                    <a:pt x="206" y="163"/>
                    <a:pt x="206" y="163"/>
                  </a:cubicBezTo>
                  <a:cubicBezTo>
                    <a:pt x="204" y="162"/>
                    <a:pt x="204" y="162"/>
                    <a:pt x="204" y="162"/>
                  </a:cubicBezTo>
                  <a:cubicBezTo>
                    <a:pt x="200" y="158"/>
                    <a:pt x="200" y="158"/>
                    <a:pt x="200" y="158"/>
                  </a:cubicBezTo>
                  <a:cubicBezTo>
                    <a:pt x="198" y="156"/>
                    <a:pt x="198" y="156"/>
                    <a:pt x="198" y="156"/>
                  </a:cubicBezTo>
                  <a:cubicBezTo>
                    <a:pt x="196" y="154"/>
                    <a:pt x="196" y="154"/>
                    <a:pt x="196" y="154"/>
                  </a:cubicBezTo>
                  <a:moveTo>
                    <a:pt x="174" y="133"/>
                  </a:moveTo>
                  <a:cubicBezTo>
                    <a:pt x="175" y="137"/>
                    <a:pt x="175" y="137"/>
                    <a:pt x="175" y="137"/>
                  </a:cubicBezTo>
                  <a:cubicBezTo>
                    <a:pt x="184" y="145"/>
                    <a:pt x="184" y="145"/>
                    <a:pt x="184" y="145"/>
                  </a:cubicBezTo>
                  <a:cubicBezTo>
                    <a:pt x="186" y="147"/>
                    <a:pt x="186" y="147"/>
                    <a:pt x="186" y="147"/>
                  </a:cubicBezTo>
                  <a:cubicBezTo>
                    <a:pt x="193" y="154"/>
                    <a:pt x="193" y="154"/>
                    <a:pt x="193" y="154"/>
                  </a:cubicBezTo>
                  <a:cubicBezTo>
                    <a:pt x="194" y="153"/>
                    <a:pt x="194" y="153"/>
                    <a:pt x="194" y="153"/>
                  </a:cubicBezTo>
                  <a:cubicBezTo>
                    <a:pt x="186" y="144"/>
                    <a:pt x="186" y="144"/>
                    <a:pt x="186" y="144"/>
                  </a:cubicBezTo>
                  <a:cubicBezTo>
                    <a:pt x="184" y="143"/>
                    <a:pt x="184" y="143"/>
                    <a:pt x="184" y="143"/>
                  </a:cubicBezTo>
                  <a:cubicBezTo>
                    <a:pt x="174" y="133"/>
                    <a:pt x="174" y="133"/>
                    <a:pt x="174" y="133"/>
                  </a:cubicBezTo>
                  <a:moveTo>
                    <a:pt x="154" y="114"/>
                  </a:moveTo>
                  <a:cubicBezTo>
                    <a:pt x="154" y="116"/>
                    <a:pt x="154" y="116"/>
                    <a:pt x="154" y="116"/>
                  </a:cubicBezTo>
                  <a:cubicBezTo>
                    <a:pt x="158" y="120"/>
                    <a:pt x="158" y="120"/>
                    <a:pt x="158" y="120"/>
                  </a:cubicBezTo>
                  <a:cubicBezTo>
                    <a:pt x="160" y="122"/>
                    <a:pt x="160" y="122"/>
                    <a:pt x="160" y="122"/>
                  </a:cubicBezTo>
                  <a:cubicBezTo>
                    <a:pt x="172" y="134"/>
                    <a:pt x="172" y="134"/>
                    <a:pt x="172" y="134"/>
                  </a:cubicBezTo>
                  <a:cubicBezTo>
                    <a:pt x="171" y="130"/>
                    <a:pt x="171" y="130"/>
                    <a:pt x="171" y="130"/>
                  </a:cubicBezTo>
                  <a:cubicBezTo>
                    <a:pt x="162" y="122"/>
                    <a:pt x="162" y="122"/>
                    <a:pt x="162" y="122"/>
                  </a:cubicBezTo>
                  <a:cubicBezTo>
                    <a:pt x="161" y="120"/>
                    <a:pt x="161" y="120"/>
                    <a:pt x="161" y="120"/>
                  </a:cubicBezTo>
                  <a:cubicBezTo>
                    <a:pt x="154" y="114"/>
                    <a:pt x="154" y="114"/>
                    <a:pt x="154" y="114"/>
                  </a:cubicBezTo>
                  <a:moveTo>
                    <a:pt x="120" y="81"/>
                  </a:moveTo>
                  <a:cubicBezTo>
                    <a:pt x="119" y="83"/>
                    <a:pt x="119" y="83"/>
                    <a:pt x="119" y="83"/>
                  </a:cubicBezTo>
                  <a:cubicBezTo>
                    <a:pt x="145" y="108"/>
                    <a:pt x="145" y="108"/>
                    <a:pt x="145" y="108"/>
                  </a:cubicBezTo>
                  <a:cubicBezTo>
                    <a:pt x="146" y="109"/>
                    <a:pt x="146" y="109"/>
                    <a:pt x="146" y="109"/>
                  </a:cubicBezTo>
                  <a:cubicBezTo>
                    <a:pt x="151" y="113"/>
                    <a:pt x="151" y="113"/>
                    <a:pt x="151" y="113"/>
                  </a:cubicBezTo>
                  <a:cubicBezTo>
                    <a:pt x="152" y="115"/>
                    <a:pt x="152" y="115"/>
                    <a:pt x="152" y="115"/>
                  </a:cubicBezTo>
                  <a:cubicBezTo>
                    <a:pt x="152" y="115"/>
                    <a:pt x="152" y="115"/>
                    <a:pt x="152" y="115"/>
                  </a:cubicBezTo>
                  <a:cubicBezTo>
                    <a:pt x="153" y="112"/>
                    <a:pt x="153" y="112"/>
                    <a:pt x="153" y="112"/>
                  </a:cubicBezTo>
                  <a:cubicBezTo>
                    <a:pt x="152" y="112"/>
                    <a:pt x="152" y="112"/>
                    <a:pt x="152" y="112"/>
                  </a:cubicBezTo>
                  <a:cubicBezTo>
                    <a:pt x="148" y="108"/>
                    <a:pt x="148" y="108"/>
                    <a:pt x="148" y="108"/>
                  </a:cubicBezTo>
                  <a:cubicBezTo>
                    <a:pt x="146" y="106"/>
                    <a:pt x="146" y="106"/>
                    <a:pt x="146" y="106"/>
                  </a:cubicBezTo>
                  <a:cubicBezTo>
                    <a:pt x="120" y="81"/>
                    <a:pt x="120" y="81"/>
                    <a:pt x="120" y="81"/>
                  </a:cubicBezTo>
                  <a:moveTo>
                    <a:pt x="22" y="6"/>
                  </a:moveTo>
                  <a:cubicBezTo>
                    <a:pt x="19" y="56"/>
                    <a:pt x="19" y="56"/>
                    <a:pt x="19" y="56"/>
                  </a:cubicBezTo>
                  <a:cubicBezTo>
                    <a:pt x="19" y="57"/>
                    <a:pt x="19" y="57"/>
                    <a:pt x="19" y="57"/>
                  </a:cubicBezTo>
                  <a:cubicBezTo>
                    <a:pt x="18" y="80"/>
                    <a:pt x="18" y="80"/>
                    <a:pt x="18" y="80"/>
                  </a:cubicBezTo>
                  <a:cubicBezTo>
                    <a:pt x="18" y="82"/>
                    <a:pt x="18" y="82"/>
                    <a:pt x="18" y="82"/>
                  </a:cubicBezTo>
                  <a:cubicBezTo>
                    <a:pt x="15" y="129"/>
                    <a:pt x="15" y="129"/>
                    <a:pt x="15" y="129"/>
                  </a:cubicBezTo>
                  <a:cubicBezTo>
                    <a:pt x="15" y="130"/>
                    <a:pt x="15" y="130"/>
                    <a:pt x="15" y="130"/>
                  </a:cubicBezTo>
                  <a:cubicBezTo>
                    <a:pt x="14" y="139"/>
                    <a:pt x="14" y="139"/>
                    <a:pt x="14" y="139"/>
                  </a:cubicBezTo>
                  <a:cubicBezTo>
                    <a:pt x="14" y="141"/>
                    <a:pt x="14" y="141"/>
                    <a:pt x="14" y="141"/>
                  </a:cubicBezTo>
                  <a:cubicBezTo>
                    <a:pt x="14" y="151"/>
                    <a:pt x="14" y="151"/>
                    <a:pt x="14" y="151"/>
                  </a:cubicBezTo>
                  <a:cubicBezTo>
                    <a:pt x="14" y="153"/>
                    <a:pt x="14" y="153"/>
                    <a:pt x="14" y="153"/>
                  </a:cubicBezTo>
                  <a:cubicBezTo>
                    <a:pt x="13" y="174"/>
                    <a:pt x="13" y="174"/>
                    <a:pt x="13" y="174"/>
                  </a:cubicBezTo>
                  <a:cubicBezTo>
                    <a:pt x="12" y="176"/>
                    <a:pt x="12" y="176"/>
                    <a:pt x="12" y="176"/>
                  </a:cubicBezTo>
                  <a:cubicBezTo>
                    <a:pt x="12" y="187"/>
                    <a:pt x="12" y="187"/>
                    <a:pt x="12" y="187"/>
                  </a:cubicBezTo>
                  <a:cubicBezTo>
                    <a:pt x="14" y="186"/>
                    <a:pt x="14" y="186"/>
                    <a:pt x="14" y="186"/>
                  </a:cubicBezTo>
                  <a:cubicBezTo>
                    <a:pt x="14" y="176"/>
                    <a:pt x="14" y="176"/>
                    <a:pt x="14" y="176"/>
                  </a:cubicBezTo>
                  <a:cubicBezTo>
                    <a:pt x="14" y="174"/>
                    <a:pt x="14" y="174"/>
                    <a:pt x="14" y="174"/>
                  </a:cubicBezTo>
                  <a:cubicBezTo>
                    <a:pt x="15" y="154"/>
                    <a:pt x="15" y="154"/>
                    <a:pt x="15" y="154"/>
                  </a:cubicBezTo>
                  <a:cubicBezTo>
                    <a:pt x="16" y="152"/>
                    <a:pt x="16" y="152"/>
                    <a:pt x="16" y="152"/>
                  </a:cubicBezTo>
                  <a:cubicBezTo>
                    <a:pt x="16" y="141"/>
                    <a:pt x="16" y="141"/>
                    <a:pt x="16" y="141"/>
                  </a:cubicBezTo>
                  <a:cubicBezTo>
                    <a:pt x="16" y="139"/>
                    <a:pt x="16" y="139"/>
                    <a:pt x="16" y="139"/>
                  </a:cubicBezTo>
                  <a:cubicBezTo>
                    <a:pt x="17" y="130"/>
                    <a:pt x="17" y="130"/>
                    <a:pt x="17" y="130"/>
                  </a:cubicBezTo>
                  <a:cubicBezTo>
                    <a:pt x="17" y="128"/>
                    <a:pt x="17" y="128"/>
                    <a:pt x="17" y="128"/>
                  </a:cubicBezTo>
                  <a:cubicBezTo>
                    <a:pt x="19" y="82"/>
                    <a:pt x="19" y="82"/>
                    <a:pt x="19" y="82"/>
                  </a:cubicBezTo>
                  <a:cubicBezTo>
                    <a:pt x="20" y="80"/>
                    <a:pt x="20" y="80"/>
                    <a:pt x="20" y="80"/>
                  </a:cubicBezTo>
                  <a:cubicBezTo>
                    <a:pt x="21" y="57"/>
                    <a:pt x="21" y="57"/>
                    <a:pt x="21" y="57"/>
                  </a:cubicBezTo>
                  <a:cubicBezTo>
                    <a:pt x="21" y="55"/>
                    <a:pt x="21" y="55"/>
                    <a:pt x="21" y="55"/>
                  </a:cubicBezTo>
                  <a:cubicBezTo>
                    <a:pt x="24" y="7"/>
                    <a:pt x="24" y="7"/>
                    <a:pt x="24" y="7"/>
                  </a:cubicBezTo>
                  <a:cubicBezTo>
                    <a:pt x="23" y="6"/>
                    <a:pt x="22" y="6"/>
                    <a:pt x="22" y="6"/>
                  </a:cubicBezTo>
                  <a:moveTo>
                    <a:pt x="36" y="0"/>
                  </a:moveTo>
                  <a:cubicBezTo>
                    <a:pt x="36" y="1"/>
                    <a:pt x="35" y="1"/>
                    <a:pt x="35" y="2"/>
                  </a:cubicBezTo>
                  <a:cubicBezTo>
                    <a:pt x="106" y="70"/>
                    <a:pt x="106" y="70"/>
                    <a:pt x="106" y="70"/>
                  </a:cubicBezTo>
                  <a:cubicBezTo>
                    <a:pt x="108" y="72"/>
                    <a:pt x="108" y="72"/>
                    <a:pt x="108" y="72"/>
                  </a:cubicBezTo>
                  <a:cubicBezTo>
                    <a:pt x="109" y="73"/>
                    <a:pt x="109" y="73"/>
                    <a:pt x="109" y="73"/>
                  </a:cubicBezTo>
                  <a:cubicBezTo>
                    <a:pt x="111" y="75"/>
                    <a:pt x="111" y="75"/>
                    <a:pt x="111" y="75"/>
                  </a:cubicBezTo>
                  <a:cubicBezTo>
                    <a:pt x="118" y="81"/>
                    <a:pt x="118" y="81"/>
                    <a:pt x="118" y="81"/>
                  </a:cubicBezTo>
                  <a:cubicBezTo>
                    <a:pt x="119" y="80"/>
                    <a:pt x="119" y="80"/>
                    <a:pt x="119" y="80"/>
                  </a:cubicBezTo>
                  <a:cubicBezTo>
                    <a:pt x="109" y="70"/>
                    <a:pt x="109" y="70"/>
                    <a:pt x="109" y="70"/>
                  </a:cubicBezTo>
                  <a:cubicBezTo>
                    <a:pt x="107" y="69"/>
                    <a:pt x="107" y="69"/>
                    <a:pt x="107" y="69"/>
                  </a:cubicBezTo>
                  <a:cubicBezTo>
                    <a:pt x="36" y="0"/>
                    <a:pt x="36" y="0"/>
                    <a:pt x="3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86" name="Freeform 42">
              <a:extLst>
                <a:ext uri="{FF2B5EF4-FFF2-40B4-BE49-F238E27FC236}">
                  <a16:creationId xmlns:a16="http://schemas.microsoft.com/office/drawing/2014/main" id="{F0ECAB1D-B81E-4A9C-B643-D63057C753E2}"/>
                </a:ext>
              </a:extLst>
            </p:cNvPr>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close/>
                  <a:moveTo>
                    <a:pt x="204" y="411"/>
                  </a:moveTo>
                  <a:lnTo>
                    <a:pt x="178" y="413"/>
                  </a:lnTo>
                  <a:lnTo>
                    <a:pt x="178" y="418"/>
                  </a:lnTo>
                  <a:lnTo>
                    <a:pt x="204" y="416"/>
                  </a:lnTo>
                  <a:lnTo>
                    <a:pt x="204" y="411"/>
                  </a:lnTo>
                  <a:close/>
                  <a:moveTo>
                    <a:pt x="322" y="401"/>
                  </a:moveTo>
                  <a:lnTo>
                    <a:pt x="209" y="411"/>
                  </a:lnTo>
                  <a:lnTo>
                    <a:pt x="209" y="416"/>
                  </a:lnTo>
                  <a:lnTo>
                    <a:pt x="318" y="406"/>
                  </a:lnTo>
                  <a:lnTo>
                    <a:pt x="322" y="401"/>
                  </a:lnTo>
                  <a:close/>
                  <a:moveTo>
                    <a:pt x="400" y="394"/>
                  </a:moveTo>
                  <a:lnTo>
                    <a:pt x="329" y="401"/>
                  </a:lnTo>
                  <a:lnTo>
                    <a:pt x="325" y="406"/>
                  </a:lnTo>
                  <a:lnTo>
                    <a:pt x="400" y="399"/>
                  </a:lnTo>
                  <a:lnTo>
                    <a:pt x="400" y="394"/>
                  </a:lnTo>
                  <a:close/>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close/>
                  <a:moveTo>
                    <a:pt x="173" y="321"/>
                  </a:moveTo>
                  <a:lnTo>
                    <a:pt x="123" y="354"/>
                  </a:lnTo>
                  <a:lnTo>
                    <a:pt x="119" y="361"/>
                  </a:lnTo>
                  <a:lnTo>
                    <a:pt x="173" y="328"/>
                  </a:lnTo>
                  <a:lnTo>
                    <a:pt x="173" y="321"/>
                  </a:lnTo>
                  <a:close/>
                  <a:moveTo>
                    <a:pt x="194" y="306"/>
                  </a:moveTo>
                  <a:lnTo>
                    <a:pt x="178" y="318"/>
                  </a:lnTo>
                  <a:lnTo>
                    <a:pt x="178" y="323"/>
                  </a:lnTo>
                  <a:lnTo>
                    <a:pt x="197" y="311"/>
                  </a:lnTo>
                  <a:lnTo>
                    <a:pt x="194" y="306"/>
                  </a:lnTo>
                  <a:close/>
                  <a:moveTo>
                    <a:pt x="199" y="306"/>
                  </a:moveTo>
                  <a:lnTo>
                    <a:pt x="199" y="309"/>
                  </a:lnTo>
                  <a:lnTo>
                    <a:pt x="202" y="309"/>
                  </a:lnTo>
                  <a:lnTo>
                    <a:pt x="199" y="306"/>
                  </a:lnTo>
                  <a:close/>
                  <a:moveTo>
                    <a:pt x="547" y="290"/>
                  </a:moveTo>
                  <a:lnTo>
                    <a:pt x="509" y="385"/>
                  </a:lnTo>
                  <a:lnTo>
                    <a:pt x="405" y="394"/>
                  </a:lnTo>
                  <a:lnTo>
                    <a:pt x="405" y="397"/>
                  </a:lnTo>
                  <a:lnTo>
                    <a:pt x="509" y="390"/>
                  </a:lnTo>
                  <a:lnTo>
                    <a:pt x="512" y="390"/>
                  </a:lnTo>
                  <a:lnTo>
                    <a:pt x="512" y="387"/>
                  </a:lnTo>
                  <a:lnTo>
                    <a:pt x="552" y="290"/>
                  </a:lnTo>
                  <a:lnTo>
                    <a:pt x="547" y="290"/>
                  </a:lnTo>
                  <a:close/>
                  <a:moveTo>
                    <a:pt x="550" y="283"/>
                  </a:moveTo>
                  <a:lnTo>
                    <a:pt x="550" y="285"/>
                  </a:lnTo>
                  <a:lnTo>
                    <a:pt x="554" y="285"/>
                  </a:lnTo>
                  <a:lnTo>
                    <a:pt x="554" y="285"/>
                  </a:lnTo>
                  <a:lnTo>
                    <a:pt x="550" y="283"/>
                  </a:lnTo>
                  <a:close/>
                  <a:moveTo>
                    <a:pt x="242" y="278"/>
                  </a:moveTo>
                  <a:lnTo>
                    <a:pt x="202" y="302"/>
                  </a:lnTo>
                  <a:lnTo>
                    <a:pt x="204" y="306"/>
                  </a:lnTo>
                  <a:lnTo>
                    <a:pt x="249" y="278"/>
                  </a:lnTo>
                  <a:lnTo>
                    <a:pt x="242" y="278"/>
                  </a:lnTo>
                  <a:close/>
                  <a:moveTo>
                    <a:pt x="554" y="278"/>
                  </a:moveTo>
                  <a:lnTo>
                    <a:pt x="552" y="280"/>
                  </a:lnTo>
                  <a:lnTo>
                    <a:pt x="554" y="280"/>
                  </a:lnTo>
                  <a:lnTo>
                    <a:pt x="554" y="278"/>
                  </a:lnTo>
                  <a:close/>
                  <a:moveTo>
                    <a:pt x="273" y="259"/>
                  </a:moveTo>
                  <a:lnTo>
                    <a:pt x="249" y="273"/>
                  </a:lnTo>
                  <a:lnTo>
                    <a:pt x="256" y="273"/>
                  </a:lnTo>
                  <a:lnTo>
                    <a:pt x="277" y="259"/>
                  </a:lnTo>
                  <a:lnTo>
                    <a:pt x="273" y="259"/>
                  </a:lnTo>
                  <a:close/>
                  <a:moveTo>
                    <a:pt x="566" y="257"/>
                  </a:moveTo>
                  <a:lnTo>
                    <a:pt x="561" y="259"/>
                  </a:lnTo>
                  <a:lnTo>
                    <a:pt x="559" y="266"/>
                  </a:lnTo>
                  <a:lnTo>
                    <a:pt x="557" y="268"/>
                  </a:lnTo>
                  <a:lnTo>
                    <a:pt x="557" y="271"/>
                  </a:lnTo>
                  <a:lnTo>
                    <a:pt x="559" y="278"/>
                  </a:lnTo>
                  <a:lnTo>
                    <a:pt x="559" y="273"/>
                  </a:lnTo>
                  <a:lnTo>
                    <a:pt x="561" y="268"/>
                  </a:lnTo>
                  <a:lnTo>
                    <a:pt x="566" y="257"/>
                  </a:lnTo>
                  <a:close/>
                  <a:moveTo>
                    <a:pt x="566" y="245"/>
                  </a:moveTo>
                  <a:lnTo>
                    <a:pt x="564" y="254"/>
                  </a:lnTo>
                  <a:lnTo>
                    <a:pt x="568" y="252"/>
                  </a:lnTo>
                  <a:lnTo>
                    <a:pt x="571" y="245"/>
                  </a:lnTo>
                  <a:lnTo>
                    <a:pt x="566" y="245"/>
                  </a:lnTo>
                  <a:close/>
                  <a:moveTo>
                    <a:pt x="296" y="242"/>
                  </a:moveTo>
                  <a:lnTo>
                    <a:pt x="277" y="254"/>
                  </a:lnTo>
                  <a:lnTo>
                    <a:pt x="284" y="254"/>
                  </a:lnTo>
                  <a:lnTo>
                    <a:pt x="299" y="245"/>
                  </a:lnTo>
                  <a:lnTo>
                    <a:pt x="296" y="242"/>
                  </a:lnTo>
                  <a:close/>
                  <a:moveTo>
                    <a:pt x="571" y="235"/>
                  </a:moveTo>
                  <a:lnTo>
                    <a:pt x="568" y="240"/>
                  </a:lnTo>
                  <a:lnTo>
                    <a:pt x="573" y="240"/>
                  </a:lnTo>
                  <a:lnTo>
                    <a:pt x="573" y="240"/>
                  </a:lnTo>
                  <a:lnTo>
                    <a:pt x="571" y="235"/>
                  </a:lnTo>
                  <a:close/>
                  <a:moveTo>
                    <a:pt x="415" y="166"/>
                  </a:moveTo>
                  <a:lnTo>
                    <a:pt x="410" y="169"/>
                  </a:lnTo>
                  <a:lnTo>
                    <a:pt x="403" y="173"/>
                  </a:lnTo>
                  <a:lnTo>
                    <a:pt x="299" y="240"/>
                  </a:lnTo>
                  <a:lnTo>
                    <a:pt x="303" y="242"/>
                  </a:lnTo>
                  <a:lnTo>
                    <a:pt x="410" y="173"/>
                  </a:lnTo>
                  <a:lnTo>
                    <a:pt x="415" y="171"/>
                  </a:lnTo>
                  <a:lnTo>
                    <a:pt x="415" y="166"/>
                  </a:lnTo>
                  <a:close/>
                  <a:moveTo>
                    <a:pt x="493" y="116"/>
                  </a:moveTo>
                  <a:lnTo>
                    <a:pt x="431" y="154"/>
                  </a:lnTo>
                  <a:lnTo>
                    <a:pt x="429" y="157"/>
                  </a:lnTo>
                  <a:lnTo>
                    <a:pt x="419" y="164"/>
                  </a:lnTo>
                  <a:lnTo>
                    <a:pt x="417" y="169"/>
                  </a:lnTo>
                  <a:lnTo>
                    <a:pt x="431" y="159"/>
                  </a:lnTo>
                  <a:lnTo>
                    <a:pt x="436" y="157"/>
                  </a:lnTo>
                  <a:lnTo>
                    <a:pt x="495" y="119"/>
                  </a:lnTo>
                  <a:lnTo>
                    <a:pt x="493" y="116"/>
                  </a:lnTo>
                  <a:close/>
                  <a:moveTo>
                    <a:pt x="663" y="10"/>
                  </a:moveTo>
                  <a:lnTo>
                    <a:pt x="663" y="10"/>
                  </a:lnTo>
                  <a:lnTo>
                    <a:pt x="663" y="10"/>
                  </a:lnTo>
                  <a:close/>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87" name="Freeform 43">
              <a:extLst>
                <a:ext uri="{FF2B5EF4-FFF2-40B4-BE49-F238E27FC236}">
                  <a16:creationId xmlns:a16="http://schemas.microsoft.com/office/drawing/2014/main" id="{1D0879D3-4B57-451B-A10E-329DCF1C00D3}"/>
                </a:ext>
              </a:extLst>
            </p:cNvPr>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moveTo>
                    <a:pt x="204" y="411"/>
                  </a:moveTo>
                  <a:lnTo>
                    <a:pt x="178" y="413"/>
                  </a:lnTo>
                  <a:lnTo>
                    <a:pt x="178" y="418"/>
                  </a:lnTo>
                  <a:lnTo>
                    <a:pt x="204" y="416"/>
                  </a:lnTo>
                  <a:lnTo>
                    <a:pt x="204" y="411"/>
                  </a:lnTo>
                  <a:moveTo>
                    <a:pt x="322" y="401"/>
                  </a:moveTo>
                  <a:lnTo>
                    <a:pt x="209" y="411"/>
                  </a:lnTo>
                  <a:lnTo>
                    <a:pt x="209" y="416"/>
                  </a:lnTo>
                  <a:lnTo>
                    <a:pt x="318" y="406"/>
                  </a:lnTo>
                  <a:lnTo>
                    <a:pt x="322" y="401"/>
                  </a:lnTo>
                  <a:moveTo>
                    <a:pt x="400" y="394"/>
                  </a:moveTo>
                  <a:lnTo>
                    <a:pt x="329" y="401"/>
                  </a:lnTo>
                  <a:lnTo>
                    <a:pt x="325" y="406"/>
                  </a:lnTo>
                  <a:lnTo>
                    <a:pt x="400" y="399"/>
                  </a:lnTo>
                  <a:lnTo>
                    <a:pt x="400" y="394"/>
                  </a:lnTo>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moveTo>
                    <a:pt x="173" y="321"/>
                  </a:moveTo>
                  <a:lnTo>
                    <a:pt x="123" y="354"/>
                  </a:lnTo>
                  <a:lnTo>
                    <a:pt x="119" y="361"/>
                  </a:lnTo>
                  <a:lnTo>
                    <a:pt x="173" y="328"/>
                  </a:lnTo>
                  <a:lnTo>
                    <a:pt x="173" y="321"/>
                  </a:lnTo>
                  <a:moveTo>
                    <a:pt x="194" y="306"/>
                  </a:moveTo>
                  <a:lnTo>
                    <a:pt x="178" y="318"/>
                  </a:lnTo>
                  <a:lnTo>
                    <a:pt x="178" y="323"/>
                  </a:lnTo>
                  <a:lnTo>
                    <a:pt x="197" y="311"/>
                  </a:lnTo>
                  <a:lnTo>
                    <a:pt x="194" y="306"/>
                  </a:lnTo>
                  <a:moveTo>
                    <a:pt x="199" y="306"/>
                  </a:moveTo>
                  <a:lnTo>
                    <a:pt x="199" y="309"/>
                  </a:lnTo>
                  <a:lnTo>
                    <a:pt x="202" y="309"/>
                  </a:lnTo>
                  <a:lnTo>
                    <a:pt x="199" y="306"/>
                  </a:lnTo>
                  <a:moveTo>
                    <a:pt x="547" y="290"/>
                  </a:moveTo>
                  <a:lnTo>
                    <a:pt x="509" y="385"/>
                  </a:lnTo>
                  <a:lnTo>
                    <a:pt x="405" y="394"/>
                  </a:lnTo>
                  <a:lnTo>
                    <a:pt x="405" y="397"/>
                  </a:lnTo>
                  <a:lnTo>
                    <a:pt x="509" y="390"/>
                  </a:lnTo>
                  <a:lnTo>
                    <a:pt x="512" y="390"/>
                  </a:lnTo>
                  <a:lnTo>
                    <a:pt x="512" y="387"/>
                  </a:lnTo>
                  <a:lnTo>
                    <a:pt x="552" y="290"/>
                  </a:lnTo>
                  <a:lnTo>
                    <a:pt x="547" y="290"/>
                  </a:lnTo>
                  <a:moveTo>
                    <a:pt x="550" y="283"/>
                  </a:moveTo>
                  <a:lnTo>
                    <a:pt x="550" y="285"/>
                  </a:lnTo>
                  <a:lnTo>
                    <a:pt x="554" y="285"/>
                  </a:lnTo>
                  <a:lnTo>
                    <a:pt x="554" y="285"/>
                  </a:lnTo>
                  <a:lnTo>
                    <a:pt x="550" y="283"/>
                  </a:lnTo>
                  <a:moveTo>
                    <a:pt x="242" y="278"/>
                  </a:moveTo>
                  <a:lnTo>
                    <a:pt x="202" y="302"/>
                  </a:lnTo>
                  <a:lnTo>
                    <a:pt x="204" y="306"/>
                  </a:lnTo>
                  <a:lnTo>
                    <a:pt x="249" y="278"/>
                  </a:lnTo>
                  <a:lnTo>
                    <a:pt x="242" y="278"/>
                  </a:lnTo>
                  <a:moveTo>
                    <a:pt x="554" y="278"/>
                  </a:moveTo>
                  <a:lnTo>
                    <a:pt x="552" y="280"/>
                  </a:lnTo>
                  <a:lnTo>
                    <a:pt x="554" y="280"/>
                  </a:lnTo>
                  <a:lnTo>
                    <a:pt x="554" y="278"/>
                  </a:lnTo>
                  <a:moveTo>
                    <a:pt x="273" y="259"/>
                  </a:moveTo>
                  <a:lnTo>
                    <a:pt x="249" y="273"/>
                  </a:lnTo>
                  <a:lnTo>
                    <a:pt x="256" y="273"/>
                  </a:lnTo>
                  <a:lnTo>
                    <a:pt x="277" y="259"/>
                  </a:lnTo>
                  <a:lnTo>
                    <a:pt x="273" y="259"/>
                  </a:lnTo>
                  <a:moveTo>
                    <a:pt x="566" y="257"/>
                  </a:moveTo>
                  <a:lnTo>
                    <a:pt x="561" y="259"/>
                  </a:lnTo>
                  <a:lnTo>
                    <a:pt x="559" y="266"/>
                  </a:lnTo>
                  <a:lnTo>
                    <a:pt x="557" y="268"/>
                  </a:lnTo>
                  <a:lnTo>
                    <a:pt x="557" y="271"/>
                  </a:lnTo>
                  <a:lnTo>
                    <a:pt x="559" y="278"/>
                  </a:lnTo>
                  <a:lnTo>
                    <a:pt x="559" y="273"/>
                  </a:lnTo>
                  <a:lnTo>
                    <a:pt x="561" y="268"/>
                  </a:lnTo>
                  <a:lnTo>
                    <a:pt x="566" y="257"/>
                  </a:lnTo>
                  <a:moveTo>
                    <a:pt x="566" y="245"/>
                  </a:moveTo>
                  <a:lnTo>
                    <a:pt x="564" y="254"/>
                  </a:lnTo>
                  <a:lnTo>
                    <a:pt x="568" y="252"/>
                  </a:lnTo>
                  <a:lnTo>
                    <a:pt x="571" y="245"/>
                  </a:lnTo>
                  <a:lnTo>
                    <a:pt x="566" y="245"/>
                  </a:lnTo>
                  <a:moveTo>
                    <a:pt x="296" y="242"/>
                  </a:moveTo>
                  <a:lnTo>
                    <a:pt x="277" y="254"/>
                  </a:lnTo>
                  <a:lnTo>
                    <a:pt x="284" y="254"/>
                  </a:lnTo>
                  <a:lnTo>
                    <a:pt x="299" y="245"/>
                  </a:lnTo>
                  <a:lnTo>
                    <a:pt x="296" y="242"/>
                  </a:lnTo>
                  <a:moveTo>
                    <a:pt x="571" y="235"/>
                  </a:moveTo>
                  <a:lnTo>
                    <a:pt x="568" y="240"/>
                  </a:lnTo>
                  <a:lnTo>
                    <a:pt x="573" y="240"/>
                  </a:lnTo>
                  <a:lnTo>
                    <a:pt x="573" y="240"/>
                  </a:lnTo>
                  <a:lnTo>
                    <a:pt x="571" y="235"/>
                  </a:lnTo>
                  <a:moveTo>
                    <a:pt x="415" y="166"/>
                  </a:moveTo>
                  <a:lnTo>
                    <a:pt x="410" y="169"/>
                  </a:lnTo>
                  <a:lnTo>
                    <a:pt x="403" y="173"/>
                  </a:lnTo>
                  <a:lnTo>
                    <a:pt x="299" y="240"/>
                  </a:lnTo>
                  <a:lnTo>
                    <a:pt x="303" y="242"/>
                  </a:lnTo>
                  <a:lnTo>
                    <a:pt x="410" y="173"/>
                  </a:lnTo>
                  <a:lnTo>
                    <a:pt x="415" y="171"/>
                  </a:lnTo>
                  <a:lnTo>
                    <a:pt x="415" y="166"/>
                  </a:lnTo>
                  <a:moveTo>
                    <a:pt x="493" y="116"/>
                  </a:moveTo>
                  <a:lnTo>
                    <a:pt x="431" y="154"/>
                  </a:lnTo>
                  <a:lnTo>
                    <a:pt x="429" y="157"/>
                  </a:lnTo>
                  <a:lnTo>
                    <a:pt x="419" y="164"/>
                  </a:lnTo>
                  <a:lnTo>
                    <a:pt x="417" y="169"/>
                  </a:lnTo>
                  <a:lnTo>
                    <a:pt x="431" y="159"/>
                  </a:lnTo>
                  <a:lnTo>
                    <a:pt x="436" y="157"/>
                  </a:lnTo>
                  <a:lnTo>
                    <a:pt x="495" y="119"/>
                  </a:lnTo>
                  <a:lnTo>
                    <a:pt x="493" y="116"/>
                  </a:lnTo>
                  <a:moveTo>
                    <a:pt x="663" y="10"/>
                  </a:moveTo>
                  <a:lnTo>
                    <a:pt x="663" y="10"/>
                  </a:lnTo>
                  <a:lnTo>
                    <a:pt x="663" y="10"/>
                  </a:lnTo>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88" name="Freeform 44">
              <a:extLst>
                <a:ext uri="{FF2B5EF4-FFF2-40B4-BE49-F238E27FC236}">
                  <a16:creationId xmlns:a16="http://schemas.microsoft.com/office/drawing/2014/main" id="{34E4C5CA-3EB9-4447-AB1D-1427B7378435}"/>
                </a:ext>
              </a:extLst>
            </p:cNvPr>
            <p:cNvSpPr>
              <a:spLocks noEditPoints="1"/>
            </p:cNvSpPr>
            <p:nvPr/>
          </p:nvSpPr>
          <p:spPr bwMode="auto">
            <a:xfrm>
              <a:off x="5668675" y="3495147"/>
              <a:ext cx="3070052" cy="201677"/>
            </a:xfrm>
            <a:custGeom>
              <a:avLst/>
              <a:gdLst>
                <a:gd name="T0" fmla="*/ 652 w 725"/>
                <a:gd name="T1" fmla="*/ 49 h 52"/>
                <a:gd name="T2" fmla="*/ 713 w 725"/>
                <a:gd name="T3" fmla="*/ 52 h 52"/>
                <a:gd name="T4" fmla="*/ 712 w 725"/>
                <a:gd name="T5" fmla="*/ 50 h 52"/>
                <a:gd name="T6" fmla="*/ 723 w 725"/>
                <a:gd name="T7" fmla="*/ 50 h 52"/>
                <a:gd name="T8" fmla="*/ 718 w 725"/>
                <a:gd name="T9" fmla="*/ 52 h 52"/>
                <a:gd name="T10" fmla="*/ 725 w 725"/>
                <a:gd name="T11" fmla="*/ 49 h 52"/>
                <a:gd name="T12" fmla="*/ 657 w 725"/>
                <a:gd name="T13" fmla="*/ 48 h 52"/>
                <a:gd name="T14" fmla="*/ 663 w 725"/>
                <a:gd name="T15" fmla="*/ 48 h 52"/>
                <a:gd name="T16" fmla="*/ 638 w 725"/>
                <a:gd name="T17" fmla="*/ 49 h 52"/>
                <a:gd name="T18" fmla="*/ 605 w 725"/>
                <a:gd name="T19" fmla="*/ 48 h 52"/>
                <a:gd name="T20" fmla="*/ 678 w 725"/>
                <a:gd name="T21" fmla="*/ 45 h 52"/>
                <a:gd name="T22" fmla="*/ 715 w 725"/>
                <a:gd name="T23" fmla="*/ 50 h 52"/>
                <a:gd name="T24" fmla="*/ 563 w 725"/>
                <a:gd name="T25" fmla="*/ 44 h 52"/>
                <a:gd name="T26" fmla="*/ 603 w 725"/>
                <a:gd name="T27" fmla="*/ 47 h 52"/>
                <a:gd name="T28" fmla="*/ 563 w 725"/>
                <a:gd name="T29" fmla="*/ 44 h 52"/>
                <a:gd name="T30" fmla="*/ 561 w 725"/>
                <a:gd name="T31" fmla="*/ 44 h 52"/>
                <a:gd name="T32" fmla="*/ 559 w 725"/>
                <a:gd name="T33" fmla="*/ 46 h 52"/>
                <a:gd name="T34" fmla="*/ 669 w 725"/>
                <a:gd name="T35" fmla="*/ 44 h 52"/>
                <a:gd name="T36" fmla="*/ 550 w 725"/>
                <a:gd name="T37" fmla="*/ 45 h 52"/>
                <a:gd name="T38" fmla="*/ 522 w 725"/>
                <a:gd name="T39" fmla="*/ 42 h 52"/>
                <a:gd name="T40" fmla="*/ 548 w 725"/>
                <a:gd name="T41" fmla="*/ 45 h 52"/>
                <a:gd name="T42" fmla="*/ 522 w 725"/>
                <a:gd name="T43" fmla="*/ 42 h 52"/>
                <a:gd name="T44" fmla="*/ 666 w 725"/>
                <a:gd name="T45" fmla="*/ 45 h 52"/>
                <a:gd name="T46" fmla="*/ 476 w 725"/>
                <a:gd name="T47" fmla="*/ 42 h 52"/>
                <a:gd name="T48" fmla="*/ 520 w 725"/>
                <a:gd name="T49" fmla="*/ 42 h 52"/>
                <a:gd name="T50" fmla="*/ 468 w 725"/>
                <a:gd name="T51" fmla="*/ 40 h 52"/>
                <a:gd name="T52" fmla="*/ 468 w 725"/>
                <a:gd name="T53" fmla="*/ 40 h 52"/>
                <a:gd name="T54" fmla="*/ 458 w 725"/>
                <a:gd name="T55" fmla="*/ 42 h 52"/>
                <a:gd name="T56" fmla="*/ 456 w 725"/>
                <a:gd name="T57" fmla="*/ 40 h 52"/>
                <a:gd name="T58" fmla="*/ 652 w 725"/>
                <a:gd name="T59" fmla="*/ 44 h 52"/>
                <a:gd name="T60" fmla="*/ 612 w 725"/>
                <a:gd name="T61" fmla="*/ 40 h 52"/>
                <a:gd name="T62" fmla="*/ 415 w 725"/>
                <a:gd name="T63" fmla="*/ 40 h 52"/>
                <a:gd name="T64" fmla="*/ 413 w 725"/>
                <a:gd name="T65" fmla="*/ 38 h 52"/>
                <a:gd name="T66" fmla="*/ 408 w 725"/>
                <a:gd name="T67" fmla="*/ 38 h 52"/>
                <a:gd name="T68" fmla="*/ 408 w 725"/>
                <a:gd name="T69" fmla="*/ 38 h 52"/>
                <a:gd name="T70" fmla="*/ 405 w 725"/>
                <a:gd name="T71" fmla="*/ 38 h 52"/>
                <a:gd name="T72" fmla="*/ 595 w 725"/>
                <a:gd name="T73" fmla="*/ 39 h 52"/>
                <a:gd name="T74" fmla="*/ 600 w 725"/>
                <a:gd name="T75" fmla="*/ 37 h 52"/>
                <a:gd name="T76" fmla="*/ 555 w 725"/>
                <a:gd name="T77" fmla="*/ 34 h 52"/>
                <a:gd name="T78" fmla="*/ 556 w 725"/>
                <a:gd name="T79" fmla="*/ 33 h 52"/>
                <a:gd name="T80" fmla="*/ 331 w 725"/>
                <a:gd name="T81" fmla="*/ 35 h 52"/>
                <a:gd name="T82" fmla="*/ 536 w 725"/>
                <a:gd name="T83" fmla="*/ 33 h 52"/>
                <a:gd name="T84" fmla="*/ 553 w 725"/>
                <a:gd name="T85" fmla="*/ 33 h 52"/>
                <a:gd name="T86" fmla="*/ 189 w 725"/>
                <a:gd name="T87" fmla="*/ 29 h 52"/>
                <a:gd name="T88" fmla="*/ 189 w 725"/>
                <a:gd name="T89" fmla="*/ 29 h 52"/>
                <a:gd name="T90" fmla="*/ 495 w 725"/>
                <a:gd name="T91" fmla="*/ 30 h 52"/>
                <a:gd name="T92" fmla="*/ 528 w 725"/>
                <a:gd name="T93" fmla="*/ 33 h 52"/>
                <a:gd name="T94" fmla="*/ 488 w 725"/>
                <a:gd name="T95" fmla="*/ 27 h 52"/>
                <a:gd name="T96" fmla="*/ 482 w 725"/>
                <a:gd name="T97" fmla="*/ 27 h 52"/>
                <a:gd name="T98" fmla="*/ 453 w 725"/>
                <a:gd name="T99" fmla="*/ 26 h 52"/>
                <a:gd name="T100" fmla="*/ 455 w 725"/>
                <a:gd name="T101" fmla="*/ 24 h 52"/>
                <a:gd name="T102" fmla="*/ 1 w 725"/>
                <a:gd name="T103" fmla="*/ 21 h 52"/>
                <a:gd name="T104" fmla="*/ 1 w 725"/>
                <a:gd name="T105" fmla="*/ 21 h 52"/>
                <a:gd name="T106" fmla="*/ 426 w 725"/>
                <a:gd name="T107" fmla="*/ 23 h 52"/>
                <a:gd name="T108" fmla="*/ 393 w 725"/>
                <a:gd name="T109" fmla="*/ 21 h 52"/>
                <a:gd name="T110" fmla="*/ 333 w 725"/>
                <a:gd name="T111" fmla="*/ 13 h 52"/>
                <a:gd name="T112" fmla="*/ 333 w 725"/>
                <a:gd name="T113" fmla="*/ 13 h 52"/>
                <a:gd name="T114" fmla="*/ 331 w 725"/>
                <a:gd name="T115" fmla="*/ 13 h 52"/>
                <a:gd name="T116" fmla="*/ 0 w 725"/>
                <a:gd name="T117" fmla="*/ 19 h 52"/>
                <a:gd name="T118" fmla="*/ 192 w 725"/>
                <a:gd name="T119" fmla="*/ 1 h 52"/>
                <a:gd name="T120" fmla="*/ 290 w 725"/>
                <a:gd name="T121" fmla="*/ 1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5" h="52">
                  <a:moveTo>
                    <a:pt x="652" y="49"/>
                  </a:moveTo>
                  <a:cubicBezTo>
                    <a:pt x="647" y="49"/>
                    <a:pt x="647" y="49"/>
                    <a:pt x="647" y="49"/>
                  </a:cubicBezTo>
                  <a:cubicBezTo>
                    <a:pt x="652" y="49"/>
                    <a:pt x="652" y="49"/>
                    <a:pt x="652" y="49"/>
                  </a:cubicBezTo>
                  <a:cubicBezTo>
                    <a:pt x="652" y="49"/>
                    <a:pt x="652" y="49"/>
                    <a:pt x="652" y="49"/>
                  </a:cubicBezTo>
                  <a:moveTo>
                    <a:pt x="665" y="48"/>
                  </a:moveTo>
                  <a:cubicBezTo>
                    <a:pt x="664" y="50"/>
                    <a:pt x="664" y="50"/>
                    <a:pt x="664" y="50"/>
                  </a:cubicBezTo>
                  <a:cubicBezTo>
                    <a:pt x="711" y="52"/>
                    <a:pt x="711" y="52"/>
                    <a:pt x="711" y="52"/>
                  </a:cubicBezTo>
                  <a:cubicBezTo>
                    <a:pt x="713" y="52"/>
                    <a:pt x="713" y="52"/>
                    <a:pt x="713" y="52"/>
                  </a:cubicBezTo>
                  <a:cubicBezTo>
                    <a:pt x="716" y="52"/>
                    <a:pt x="716" y="52"/>
                    <a:pt x="716" y="52"/>
                  </a:cubicBezTo>
                  <a:cubicBezTo>
                    <a:pt x="715" y="50"/>
                    <a:pt x="715" y="50"/>
                    <a:pt x="715" y="50"/>
                  </a:cubicBezTo>
                  <a:cubicBezTo>
                    <a:pt x="714" y="50"/>
                    <a:pt x="714" y="50"/>
                    <a:pt x="714" y="50"/>
                  </a:cubicBezTo>
                  <a:cubicBezTo>
                    <a:pt x="712" y="50"/>
                    <a:pt x="712" y="50"/>
                    <a:pt x="712" y="50"/>
                  </a:cubicBezTo>
                  <a:cubicBezTo>
                    <a:pt x="665" y="48"/>
                    <a:pt x="665" y="48"/>
                    <a:pt x="665" y="48"/>
                  </a:cubicBezTo>
                  <a:moveTo>
                    <a:pt x="716" y="48"/>
                  </a:moveTo>
                  <a:cubicBezTo>
                    <a:pt x="717" y="50"/>
                    <a:pt x="717" y="50"/>
                    <a:pt x="717" y="50"/>
                  </a:cubicBezTo>
                  <a:cubicBezTo>
                    <a:pt x="723" y="50"/>
                    <a:pt x="723" y="50"/>
                    <a:pt x="723" y="50"/>
                  </a:cubicBezTo>
                  <a:cubicBezTo>
                    <a:pt x="725" y="51"/>
                    <a:pt x="725" y="51"/>
                    <a:pt x="725" y="51"/>
                  </a:cubicBezTo>
                  <a:cubicBezTo>
                    <a:pt x="723" y="50"/>
                    <a:pt x="723" y="50"/>
                    <a:pt x="723" y="50"/>
                  </a:cubicBezTo>
                  <a:cubicBezTo>
                    <a:pt x="717" y="50"/>
                    <a:pt x="717" y="50"/>
                    <a:pt x="717" y="50"/>
                  </a:cubicBezTo>
                  <a:cubicBezTo>
                    <a:pt x="718" y="52"/>
                    <a:pt x="718" y="52"/>
                    <a:pt x="718" y="52"/>
                  </a:cubicBezTo>
                  <a:cubicBezTo>
                    <a:pt x="725" y="52"/>
                    <a:pt x="725" y="52"/>
                    <a:pt x="725" y="52"/>
                  </a:cubicBezTo>
                  <a:cubicBezTo>
                    <a:pt x="725" y="52"/>
                    <a:pt x="725" y="52"/>
                    <a:pt x="725" y="52"/>
                  </a:cubicBezTo>
                  <a:cubicBezTo>
                    <a:pt x="725" y="50"/>
                    <a:pt x="725" y="50"/>
                    <a:pt x="725" y="50"/>
                  </a:cubicBezTo>
                  <a:cubicBezTo>
                    <a:pt x="725" y="49"/>
                    <a:pt x="725" y="49"/>
                    <a:pt x="725" y="49"/>
                  </a:cubicBezTo>
                  <a:cubicBezTo>
                    <a:pt x="724" y="49"/>
                    <a:pt x="724" y="49"/>
                    <a:pt x="724" y="49"/>
                  </a:cubicBezTo>
                  <a:cubicBezTo>
                    <a:pt x="720" y="48"/>
                    <a:pt x="720" y="48"/>
                    <a:pt x="720" y="48"/>
                  </a:cubicBezTo>
                  <a:cubicBezTo>
                    <a:pt x="716" y="48"/>
                    <a:pt x="716" y="48"/>
                    <a:pt x="716" y="48"/>
                  </a:cubicBezTo>
                  <a:moveTo>
                    <a:pt x="657" y="48"/>
                  </a:moveTo>
                  <a:cubicBezTo>
                    <a:pt x="654" y="48"/>
                    <a:pt x="654" y="48"/>
                    <a:pt x="654" y="48"/>
                  </a:cubicBezTo>
                  <a:cubicBezTo>
                    <a:pt x="654" y="50"/>
                    <a:pt x="654" y="50"/>
                    <a:pt x="654" y="50"/>
                  </a:cubicBezTo>
                  <a:cubicBezTo>
                    <a:pt x="661" y="50"/>
                    <a:pt x="661" y="50"/>
                    <a:pt x="661" y="50"/>
                  </a:cubicBezTo>
                  <a:cubicBezTo>
                    <a:pt x="663" y="48"/>
                    <a:pt x="663" y="48"/>
                    <a:pt x="663" y="48"/>
                  </a:cubicBezTo>
                  <a:cubicBezTo>
                    <a:pt x="657" y="48"/>
                    <a:pt x="657" y="48"/>
                    <a:pt x="657" y="48"/>
                  </a:cubicBezTo>
                  <a:moveTo>
                    <a:pt x="628" y="47"/>
                  </a:moveTo>
                  <a:cubicBezTo>
                    <a:pt x="630" y="49"/>
                    <a:pt x="630" y="49"/>
                    <a:pt x="630" y="49"/>
                  </a:cubicBezTo>
                  <a:cubicBezTo>
                    <a:pt x="638" y="49"/>
                    <a:pt x="638" y="49"/>
                    <a:pt x="638" y="49"/>
                  </a:cubicBezTo>
                  <a:cubicBezTo>
                    <a:pt x="647" y="47"/>
                    <a:pt x="647" y="47"/>
                    <a:pt x="647" y="47"/>
                  </a:cubicBezTo>
                  <a:cubicBezTo>
                    <a:pt x="628" y="47"/>
                    <a:pt x="628" y="47"/>
                    <a:pt x="628" y="47"/>
                  </a:cubicBezTo>
                  <a:moveTo>
                    <a:pt x="607" y="46"/>
                  </a:moveTo>
                  <a:cubicBezTo>
                    <a:pt x="605" y="48"/>
                    <a:pt x="605" y="48"/>
                    <a:pt x="605" y="48"/>
                  </a:cubicBezTo>
                  <a:cubicBezTo>
                    <a:pt x="627" y="48"/>
                    <a:pt x="627" y="48"/>
                    <a:pt x="627" y="48"/>
                  </a:cubicBezTo>
                  <a:cubicBezTo>
                    <a:pt x="625" y="47"/>
                    <a:pt x="625" y="47"/>
                    <a:pt x="625" y="47"/>
                  </a:cubicBezTo>
                  <a:cubicBezTo>
                    <a:pt x="607" y="46"/>
                    <a:pt x="607" y="46"/>
                    <a:pt x="607" y="46"/>
                  </a:cubicBezTo>
                  <a:moveTo>
                    <a:pt x="678" y="45"/>
                  </a:moveTo>
                  <a:cubicBezTo>
                    <a:pt x="671" y="46"/>
                    <a:pt x="671" y="46"/>
                    <a:pt x="671" y="46"/>
                  </a:cubicBezTo>
                  <a:cubicBezTo>
                    <a:pt x="712" y="49"/>
                    <a:pt x="712" y="49"/>
                    <a:pt x="712" y="49"/>
                  </a:cubicBezTo>
                  <a:cubicBezTo>
                    <a:pt x="714" y="50"/>
                    <a:pt x="714" y="50"/>
                    <a:pt x="714" y="50"/>
                  </a:cubicBezTo>
                  <a:cubicBezTo>
                    <a:pt x="715" y="50"/>
                    <a:pt x="715" y="50"/>
                    <a:pt x="715" y="50"/>
                  </a:cubicBezTo>
                  <a:cubicBezTo>
                    <a:pt x="714" y="48"/>
                    <a:pt x="714" y="48"/>
                    <a:pt x="714" y="48"/>
                  </a:cubicBezTo>
                  <a:cubicBezTo>
                    <a:pt x="713" y="48"/>
                    <a:pt x="713" y="48"/>
                    <a:pt x="713" y="48"/>
                  </a:cubicBezTo>
                  <a:cubicBezTo>
                    <a:pt x="678" y="45"/>
                    <a:pt x="678" y="45"/>
                    <a:pt x="678" y="45"/>
                  </a:cubicBezTo>
                  <a:moveTo>
                    <a:pt x="563" y="44"/>
                  </a:moveTo>
                  <a:cubicBezTo>
                    <a:pt x="563" y="46"/>
                    <a:pt x="563" y="46"/>
                    <a:pt x="563" y="46"/>
                  </a:cubicBezTo>
                  <a:cubicBezTo>
                    <a:pt x="582" y="47"/>
                    <a:pt x="582" y="47"/>
                    <a:pt x="582" y="47"/>
                  </a:cubicBezTo>
                  <a:cubicBezTo>
                    <a:pt x="585" y="47"/>
                    <a:pt x="585" y="47"/>
                    <a:pt x="585" y="47"/>
                  </a:cubicBezTo>
                  <a:cubicBezTo>
                    <a:pt x="603" y="47"/>
                    <a:pt x="603" y="47"/>
                    <a:pt x="603" y="47"/>
                  </a:cubicBezTo>
                  <a:cubicBezTo>
                    <a:pt x="604" y="46"/>
                    <a:pt x="604" y="46"/>
                    <a:pt x="604" y="46"/>
                  </a:cubicBezTo>
                  <a:cubicBezTo>
                    <a:pt x="588" y="45"/>
                    <a:pt x="588" y="45"/>
                    <a:pt x="588" y="45"/>
                  </a:cubicBezTo>
                  <a:cubicBezTo>
                    <a:pt x="585" y="45"/>
                    <a:pt x="585" y="45"/>
                    <a:pt x="585" y="45"/>
                  </a:cubicBezTo>
                  <a:cubicBezTo>
                    <a:pt x="563" y="44"/>
                    <a:pt x="563" y="44"/>
                    <a:pt x="563" y="44"/>
                  </a:cubicBezTo>
                  <a:moveTo>
                    <a:pt x="560" y="44"/>
                  </a:moveTo>
                  <a:cubicBezTo>
                    <a:pt x="561" y="46"/>
                    <a:pt x="561" y="46"/>
                    <a:pt x="561" y="46"/>
                  </a:cubicBezTo>
                  <a:cubicBezTo>
                    <a:pt x="561" y="46"/>
                    <a:pt x="561" y="46"/>
                    <a:pt x="561" y="46"/>
                  </a:cubicBezTo>
                  <a:cubicBezTo>
                    <a:pt x="561" y="44"/>
                    <a:pt x="561" y="44"/>
                    <a:pt x="561" y="44"/>
                  </a:cubicBezTo>
                  <a:cubicBezTo>
                    <a:pt x="560" y="44"/>
                    <a:pt x="560" y="44"/>
                    <a:pt x="560" y="44"/>
                  </a:cubicBezTo>
                  <a:moveTo>
                    <a:pt x="555" y="44"/>
                  </a:moveTo>
                  <a:cubicBezTo>
                    <a:pt x="555" y="46"/>
                    <a:pt x="555" y="46"/>
                    <a:pt x="555" y="46"/>
                  </a:cubicBezTo>
                  <a:cubicBezTo>
                    <a:pt x="559" y="46"/>
                    <a:pt x="559" y="46"/>
                    <a:pt x="559" y="46"/>
                  </a:cubicBezTo>
                  <a:cubicBezTo>
                    <a:pt x="558" y="44"/>
                    <a:pt x="558" y="44"/>
                    <a:pt x="558" y="44"/>
                  </a:cubicBezTo>
                  <a:cubicBezTo>
                    <a:pt x="555" y="44"/>
                    <a:pt x="555" y="44"/>
                    <a:pt x="555" y="44"/>
                  </a:cubicBezTo>
                  <a:moveTo>
                    <a:pt x="669" y="44"/>
                  </a:moveTo>
                  <a:cubicBezTo>
                    <a:pt x="669" y="44"/>
                    <a:pt x="669" y="44"/>
                    <a:pt x="669" y="44"/>
                  </a:cubicBezTo>
                  <a:cubicBezTo>
                    <a:pt x="671" y="44"/>
                    <a:pt x="671" y="44"/>
                    <a:pt x="671" y="44"/>
                  </a:cubicBezTo>
                  <a:cubicBezTo>
                    <a:pt x="669" y="44"/>
                    <a:pt x="669" y="44"/>
                    <a:pt x="669" y="44"/>
                  </a:cubicBezTo>
                  <a:moveTo>
                    <a:pt x="550" y="44"/>
                  </a:moveTo>
                  <a:cubicBezTo>
                    <a:pt x="550" y="45"/>
                    <a:pt x="550" y="45"/>
                    <a:pt x="550" y="45"/>
                  </a:cubicBezTo>
                  <a:cubicBezTo>
                    <a:pt x="553" y="45"/>
                    <a:pt x="553" y="45"/>
                    <a:pt x="553" y="45"/>
                  </a:cubicBezTo>
                  <a:cubicBezTo>
                    <a:pt x="553" y="44"/>
                    <a:pt x="553" y="44"/>
                    <a:pt x="553" y="44"/>
                  </a:cubicBezTo>
                  <a:cubicBezTo>
                    <a:pt x="550" y="44"/>
                    <a:pt x="550" y="44"/>
                    <a:pt x="550" y="44"/>
                  </a:cubicBezTo>
                  <a:moveTo>
                    <a:pt x="522" y="42"/>
                  </a:moveTo>
                  <a:cubicBezTo>
                    <a:pt x="521" y="44"/>
                    <a:pt x="521" y="44"/>
                    <a:pt x="521" y="44"/>
                  </a:cubicBezTo>
                  <a:cubicBezTo>
                    <a:pt x="531" y="45"/>
                    <a:pt x="531" y="45"/>
                    <a:pt x="531" y="45"/>
                  </a:cubicBezTo>
                  <a:cubicBezTo>
                    <a:pt x="532" y="45"/>
                    <a:pt x="532" y="45"/>
                    <a:pt x="532" y="45"/>
                  </a:cubicBezTo>
                  <a:cubicBezTo>
                    <a:pt x="548" y="45"/>
                    <a:pt x="548" y="45"/>
                    <a:pt x="548" y="45"/>
                  </a:cubicBezTo>
                  <a:cubicBezTo>
                    <a:pt x="548" y="43"/>
                    <a:pt x="548" y="43"/>
                    <a:pt x="548" y="43"/>
                  </a:cubicBezTo>
                  <a:cubicBezTo>
                    <a:pt x="533" y="43"/>
                    <a:pt x="533" y="43"/>
                    <a:pt x="533" y="43"/>
                  </a:cubicBezTo>
                  <a:cubicBezTo>
                    <a:pt x="531" y="43"/>
                    <a:pt x="531" y="43"/>
                    <a:pt x="531" y="43"/>
                  </a:cubicBezTo>
                  <a:cubicBezTo>
                    <a:pt x="522" y="42"/>
                    <a:pt x="522" y="42"/>
                    <a:pt x="522" y="42"/>
                  </a:cubicBezTo>
                  <a:moveTo>
                    <a:pt x="654" y="42"/>
                  </a:moveTo>
                  <a:cubicBezTo>
                    <a:pt x="654" y="44"/>
                    <a:pt x="654" y="44"/>
                    <a:pt x="654" y="44"/>
                  </a:cubicBezTo>
                  <a:cubicBezTo>
                    <a:pt x="663" y="45"/>
                    <a:pt x="663" y="45"/>
                    <a:pt x="663" y="45"/>
                  </a:cubicBezTo>
                  <a:cubicBezTo>
                    <a:pt x="666" y="45"/>
                    <a:pt x="666" y="45"/>
                    <a:pt x="666" y="45"/>
                  </a:cubicBezTo>
                  <a:cubicBezTo>
                    <a:pt x="667" y="44"/>
                    <a:pt x="667" y="44"/>
                    <a:pt x="667" y="44"/>
                  </a:cubicBezTo>
                  <a:cubicBezTo>
                    <a:pt x="654" y="42"/>
                    <a:pt x="654" y="42"/>
                    <a:pt x="654" y="42"/>
                  </a:cubicBezTo>
                  <a:moveTo>
                    <a:pt x="478" y="41"/>
                  </a:moveTo>
                  <a:cubicBezTo>
                    <a:pt x="476" y="42"/>
                    <a:pt x="476" y="42"/>
                    <a:pt x="476" y="42"/>
                  </a:cubicBezTo>
                  <a:cubicBezTo>
                    <a:pt x="516" y="44"/>
                    <a:pt x="516" y="44"/>
                    <a:pt x="516" y="44"/>
                  </a:cubicBezTo>
                  <a:cubicBezTo>
                    <a:pt x="517" y="44"/>
                    <a:pt x="517" y="44"/>
                    <a:pt x="517" y="44"/>
                  </a:cubicBezTo>
                  <a:cubicBezTo>
                    <a:pt x="518" y="44"/>
                    <a:pt x="518" y="44"/>
                    <a:pt x="518" y="44"/>
                  </a:cubicBezTo>
                  <a:cubicBezTo>
                    <a:pt x="520" y="42"/>
                    <a:pt x="520" y="42"/>
                    <a:pt x="520" y="42"/>
                  </a:cubicBezTo>
                  <a:cubicBezTo>
                    <a:pt x="518" y="42"/>
                    <a:pt x="518" y="42"/>
                    <a:pt x="518" y="42"/>
                  </a:cubicBezTo>
                  <a:cubicBezTo>
                    <a:pt x="516" y="42"/>
                    <a:pt x="516" y="42"/>
                    <a:pt x="516" y="42"/>
                  </a:cubicBezTo>
                  <a:cubicBezTo>
                    <a:pt x="478" y="41"/>
                    <a:pt x="478" y="41"/>
                    <a:pt x="478" y="41"/>
                  </a:cubicBezTo>
                  <a:moveTo>
                    <a:pt x="468" y="40"/>
                  </a:moveTo>
                  <a:cubicBezTo>
                    <a:pt x="465" y="42"/>
                    <a:pt x="465" y="42"/>
                    <a:pt x="465" y="42"/>
                  </a:cubicBezTo>
                  <a:cubicBezTo>
                    <a:pt x="473" y="42"/>
                    <a:pt x="473" y="42"/>
                    <a:pt x="473" y="42"/>
                  </a:cubicBezTo>
                  <a:cubicBezTo>
                    <a:pt x="475" y="41"/>
                    <a:pt x="475" y="41"/>
                    <a:pt x="475" y="41"/>
                  </a:cubicBezTo>
                  <a:cubicBezTo>
                    <a:pt x="468" y="40"/>
                    <a:pt x="468" y="40"/>
                    <a:pt x="468" y="40"/>
                  </a:cubicBezTo>
                  <a:moveTo>
                    <a:pt x="445" y="39"/>
                  </a:moveTo>
                  <a:cubicBezTo>
                    <a:pt x="447" y="41"/>
                    <a:pt x="447" y="41"/>
                    <a:pt x="447" y="41"/>
                  </a:cubicBezTo>
                  <a:cubicBezTo>
                    <a:pt x="456" y="42"/>
                    <a:pt x="456" y="42"/>
                    <a:pt x="456" y="42"/>
                  </a:cubicBezTo>
                  <a:cubicBezTo>
                    <a:pt x="458" y="42"/>
                    <a:pt x="458" y="42"/>
                    <a:pt x="458" y="42"/>
                  </a:cubicBezTo>
                  <a:cubicBezTo>
                    <a:pt x="462" y="42"/>
                    <a:pt x="462" y="42"/>
                    <a:pt x="462" y="42"/>
                  </a:cubicBezTo>
                  <a:cubicBezTo>
                    <a:pt x="465" y="40"/>
                    <a:pt x="465" y="40"/>
                    <a:pt x="465" y="40"/>
                  </a:cubicBezTo>
                  <a:cubicBezTo>
                    <a:pt x="458" y="40"/>
                    <a:pt x="458" y="40"/>
                    <a:pt x="458" y="40"/>
                  </a:cubicBezTo>
                  <a:cubicBezTo>
                    <a:pt x="456" y="40"/>
                    <a:pt x="456" y="40"/>
                    <a:pt x="456" y="40"/>
                  </a:cubicBezTo>
                  <a:cubicBezTo>
                    <a:pt x="445" y="39"/>
                    <a:pt x="445" y="39"/>
                    <a:pt x="445" y="39"/>
                  </a:cubicBezTo>
                  <a:moveTo>
                    <a:pt x="617" y="39"/>
                  </a:moveTo>
                  <a:cubicBezTo>
                    <a:pt x="620" y="41"/>
                    <a:pt x="620" y="41"/>
                    <a:pt x="620" y="41"/>
                  </a:cubicBezTo>
                  <a:cubicBezTo>
                    <a:pt x="652" y="44"/>
                    <a:pt x="652" y="44"/>
                    <a:pt x="652" y="44"/>
                  </a:cubicBezTo>
                  <a:cubicBezTo>
                    <a:pt x="652" y="42"/>
                    <a:pt x="652" y="42"/>
                    <a:pt x="652" y="42"/>
                  </a:cubicBezTo>
                  <a:cubicBezTo>
                    <a:pt x="617" y="39"/>
                    <a:pt x="617" y="39"/>
                    <a:pt x="617" y="39"/>
                  </a:cubicBezTo>
                  <a:moveTo>
                    <a:pt x="614" y="39"/>
                  </a:moveTo>
                  <a:cubicBezTo>
                    <a:pt x="612" y="40"/>
                    <a:pt x="612" y="40"/>
                    <a:pt x="612" y="40"/>
                  </a:cubicBezTo>
                  <a:cubicBezTo>
                    <a:pt x="617" y="41"/>
                    <a:pt x="617" y="41"/>
                    <a:pt x="617" y="41"/>
                  </a:cubicBezTo>
                  <a:cubicBezTo>
                    <a:pt x="614" y="39"/>
                    <a:pt x="614" y="39"/>
                    <a:pt x="614" y="39"/>
                  </a:cubicBezTo>
                  <a:moveTo>
                    <a:pt x="415" y="38"/>
                  </a:moveTo>
                  <a:cubicBezTo>
                    <a:pt x="415" y="40"/>
                    <a:pt x="415" y="40"/>
                    <a:pt x="415" y="40"/>
                  </a:cubicBezTo>
                  <a:cubicBezTo>
                    <a:pt x="445" y="41"/>
                    <a:pt x="445" y="41"/>
                    <a:pt x="445" y="41"/>
                  </a:cubicBezTo>
                  <a:cubicBezTo>
                    <a:pt x="443" y="39"/>
                    <a:pt x="443" y="39"/>
                    <a:pt x="443" y="39"/>
                  </a:cubicBezTo>
                  <a:cubicBezTo>
                    <a:pt x="415" y="38"/>
                    <a:pt x="415" y="38"/>
                    <a:pt x="415" y="38"/>
                  </a:cubicBezTo>
                  <a:moveTo>
                    <a:pt x="413" y="38"/>
                  </a:moveTo>
                  <a:cubicBezTo>
                    <a:pt x="413" y="39"/>
                    <a:pt x="413" y="39"/>
                    <a:pt x="413" y="39"/>
                  </a:cubicBezTo>
                  <a:cubicBezTo>
                    <a:pt x="413" y="38"/>
                    <a:pt x="413" y="38"/>
                    <a:pt x="413" y="38"/>
                  </a:cubicBezTo>
                  <a:cubicBezTo>
                    <a:pt x="413" y="38"/>
                    <a:pt x="413" y="38"/>
                    <a:pt x="413" y="38"/>
                  </a:cubicBezTo>
                  <a:moveTo>
                    <a:pt x="408" y="38"/>
                  </a:moveTo>
                  <a:cubicBezTo>
                    <a:pt x="409" y="40"/>
                    <a:pt x="409" y="40"/>
                    <a:pt x="409" y="40"/>
                  </a:cubicBezTo>
                  <a:cubicBezTo>
                    <a:pt x="411" y="40"/>
                    <a:pt x="411" y="40"/>
                    <a:pt x="411" y="40"/>
                  </a:cubicBezTo>
                  <a:cubicBezTo>
                    <a:pt x="411" y="38"/>
                    <a:pt x="411" y="38"/>
                    <a:pt x="411" y="38"/>
                  </a:cubicBezTo>
                  <a:cubicBezTo>
                    <a:pt x="408" y="38"/>
                    <a:pt x="408" y="38"/>
                    <a:pt x="408" y="38"/>
                  </a:cubicBezTo>
                  <a:moveTo>
                    <a:pt x="333" y="35"/>
                  </a:moveTo>
                  <a:cubicBezTo>
                    <a:pt x="333" y="37"/>
                    <a:pt x="333" y="37"/>
                    <a:pt x="333" y="37"/>
                  </a:cubicBezTo>
                  <a:cubicBezTo>
                    <a:pt x="407" y="40"/>
                    <a:pt x="407" y="40"/>
                    <a:pt x="407" y="40"/>
                  </a:cubicBezTo>
                  <a:cubicBezTo>
                    <a:pt x="405" y="38"/>
                    <a:pt x="405" y="38"/>
                    <a:pt x="405" y="38"/>
                  </a:cubicBezTo>
                  <a:cubicBezTo>
                    <a:pt x="333" y="35"/>
                    <a:pt x="333" y="35"/>
                    <a:pt x="333" y="35"/>
                  </a:cubicBezTo>
                  <a:moveTo>
                    <a:pt x="562" y="34"/>
                  </a:moveTo>
                  <a:cubicBezTo>
                    <a:pt x="562" y="36"/>
                    <a:pt x="562" y="36"/>
                    <a:pt x="562" y="36"/>
                  </a:cubicBezTo>
                  <a:cubicBezTo>
                    <a:pt x="595" y="39"/>
                    <a:pt x="595" y="39"/>
                    <a:pt x="595" y="39"/>
                  </a:cubicBezTo>
                  <a:cubicBezTo>
                    <a:pt x="597" y="39"/>
                    <a:pt x="597" y="39"/>
                    <a:pt x="597" y="39"/>
                  </a:cubicBezTo>
                  <a:cubicBezTo>
                    <a:pt x="610" y="40"/>
                    <a:pt x="610" y="40"/>
                    <a:pt x="610" y="40"/>
                  </a:cubicBezTo>
                  <a:cubicBezTo>
                    <a:pt x="612" y="38"/>
                    <a:pt x="612" y="38"/>
                    <a:pt x="612" y="38"/>
                  </a:cubicBezTo>
                  <a:cubicBezTo>
                    <a:pt x="600" y="37"/>
                    <a:pt x="600" y="37"/>
                    <a:pt x="600" y="37"/>
                  </a:cubicBezTo>
                  <a:cubicBezTo>
                    <a:pt x="597" y="37"/>
                    <a:pt x="597" y="37"/>
                    <a:pt x="597" y="37"/>
                  </a:cubicBezTo>
                  <a:cubicBezTo>
                    <a:pt x="562" y="34"/>
                    <a:pt x="562" y="34"/>
                    <a:pt x="562" y="34"/>
                  </a:cubicBezTo>
                  <a:moveTo>
                    <a:pt x="556" y="33"/>
                  </a:moveTo>
                  <a:cubicBezTo>
                    <a:pt x="555" y="34"/>
                    <a:pt x="555" y="34"/>
                    <a:pt x="555" y="34"/>
                  </a:cubicBezTo>
                  <a:cubicBezTo>
                    <a:pt x="556" y="35"/>
                    <a:pt x="556" y="35"/>
                    <a:pt x="556" y="35"/>
                  </a:cubicBezTo>
                  <a:cubicBezTo>
                    <a:pt x="561" y="36"/>
                    <a:pt x="561" y="36"/>
                    <a:pt x="561" y="36"/>
                  </a:cubicBezTo>
                  <a:cubicBezTo>
                    <a:pt x="560" y="34"/>
                    <a:pt x="560" y="34"/>
                    <a:pt x="560" y="34"/>
                  </a:cubicBezTo>
                  <a:cubicBezTo>
                    <a:pt x="556" y="33"/>
                    <a:pt x="556" y="33"/>
                    <a:pt x="556" y="33"/>
                  </a:cubicBezTo>
                  <a:moveTo>
                    <a:pt x="292" y="33"/>
                  </a:moveTo>
                  <a:cubicBezTo>
                    <a:pt x="292" y="35"/>
                    <a:pt x="292" y="35"/>
                    <a:pt x="292" y="35"/>
                  </a:cubicBezTo>
                  <a:cubicBezTo>
                    <a:pt x="331" y="37"/>
                    <a:pt x="331" y="37"/>
                    <a:pt x="331" y="37"/>
                  </a:cubicBezTo>
                  <a:cubicBezTo>
                    <a:pt x="331" y="35"/>
                    <a:pt x="331" y="35"/>
                    <a:pt x="331" y="35"/>
                  </a:cubicBezTo>
                  <a:cubicBezTo>
                    <a:pt x="292" y="33"/>
                    <a:pt x="292" y="33"/>
                    <a:pt x="292" y="33"/>
                  </a:cubicBezTo>
                  <a:moveTo>
                    <a:pt x="531" y="31"/>
                  </a:moveTo>
                  <a:cubicBezTo>
                    <a:pt x="530" y="33"/>
                    <a:pt x="530" y="33"/>
                    <a:pt x="530" y="33"/>
                  </a:cubicBezTo>
                  <a:cubicBezTo>
                    <a:pt x="536" y="33"/>
                    <a:pt x="536" y="33"/>
                    <a:pt x="536" y="33"/>
                  </a:cubicBezTo>
                  <a:cubicBezTo>
                    <a:pt x="538" y="34"/>
                    <a:pt x="538" y="34"/>
                    <a:pt x="538" y="34"/>
                  </a:cubicBezTo>
                  <a:cubicBezTo>
                    <a:pt x="553" y="35"/>
                    <a:pt x="553" y="35"/>
                    <a:pt x="553" y="35"/>
                  </a:cubicBezTo>
                  <a:cubicBezTo>
                    <a:pt x="553" y="34"/>
                    <a:pt x="553" y="34"/>
                    <a:pt x="553" y="34"/>
                  </a:cubicBezTo>
                  <a:cubicBezTo>
                    <a:pt x="553" y="33"/>
                    <a:pt x="553" y="33"/>
                    <a:pt x="553" y="33"/>
                  </a:cubicBezTo>
                  <a:cubicBezTo>
                    <a:pt x="539" y="32"/>
                    <a:pt x="539" y="32"/>
                    <a:pt x="539" y="32"/>
                  </a:cubicBezTo>
                  <a:cubicBezTo>
                    <a:pt x="537" y="32"/>
                    <a:pt x="537" y="32"/>
                    <a:pt x="537" y="32"/>
                  </a:cubicBezTo>
                  <a:cubicBezTo>
                    <a:pt x="531" y="31"/>
                    <a:pt x="531" y="31"/>
                    <a:pt x="531" y="31"/>
                  </a:cubicBezTo>
                  <a:moveTo>
                    <a:pt x="189" y="29"/>
                  </a:moveTo>
                  <a:cubicBezTo>
                    <a:pt x="189" y="30"/>
                    <a:pt x="189" y="30"/>
                    <a:pt x="189" y="31"/>
                  </a:cubicBezTo>
                  <a:cubicBezTo>
                    <a:pt x="290" y="35"/>
                    <a:pt x="290" y="35"/>
                    <a:pt x="290" y="35"/>
                  </a:cubicBezTo>
                  <a:cubicBezTo>
                    <a:pt x="290" y="33"/>
                    <a:pt x="290" y="33"/>
                    <a:pt x="290" y="33"/>
                  </a:cubicBezTo>
                  <a:cubicBezTo>
                    <a:pt x="189" y="29"/>
                    <a:pt x="189" y="29"/>
                    <a:pt x="189" y="29"/>
                  </a:cubicBezTo>
                  <a:moveTo>
                    <a:pt x="488" y="27"/>
                  </a:moveTo>
                  <a:cubicBezTo>
                    <a:pt x="487" y="28"/>
                    <a:pt x="487" y="28"/>
                    <a:pt x="487" y="28"/>
                  </a:cubicBezTo>
                  <a:cubicBezTo>
                    <a:pt x="491" y="29"/>
                    <a:pt x="491" y="29"/>
                    <a:pt x="491" y="29"/>
                  </a:cubicBezTo>
                  <a:cubicBezTo>
                    <a:pt x="495" y="30"/>
                    <a:pt x="495" y="30"/>
                    <a:pt x="495" y="30"/>
                  </a:cubicBezTo>
                  <a:cubicBezTo>
                    <a:pt x="495" y="30"/>
                    <a:pt x="495" y="30"/>
                    <a:pt x="495" y="30"/>
                  </a:cubicBezTo>
                  <a:cubicBezTo>
                    <a:pt x="516" y="32"/>
                    <a:pt x="516" y="32"/>
                    <a:pt x="516" y="32"/>
                  </a:cubicBezTo>
                  <a:cubicBezTo>
                    <a:pt x="518" y="32"/>
                    <a:pt x="518" y="32"/>
                    <a:pt x="518" y="32"/>
                  </a:cubicBezTo>
                  <a:cubicBezTo>
                    <a:pt x="528" y="33"/>
                    <a:pt x="528" y="33"/>
                    <a:pt x="528" y="33"/>
                  </a:cubicBezTo>
                  <a:cubicBezTo>
                    <a:pt x="529" y="31"/>
                    <a:pt x="529" y="31"/>
                    <a:pt x="529" y="31"/>
                  </a:cubicBezTo>
                  <a:cubicBezTo>
                    <a:pt x="518" y="30"/>
                    <a:pt x="518" y="30"/>
                    <a:pt x="518" y="30"/>
                  </a:cubicBezTo>
                  <a:cubicBezTo>
                    <a:pt x="516" y="30"/>
                    <a:pt x="516" y="30"/>
                    <a:pt x="516" y="30"/>
                  </a:cubicBezTo>
                  <a:cubicBezTo>
                    <a:pt x="488" y="27"/>
                    <a:pt x="488" y="27"/>
                    <a:pt x="488" y="27"/>
                  </a:cubicBezTo>
                  <a:moveTo>
                    <a:pt x="482" y="27"/>
                  </a:moveTo>
                  <a:cubicBezTo>
                    <a:pt x="484" y="27"/>
                    <a:pt x="484" y="27"/>
                    <a:pt x="484" y="27"/>
                  </a:cubicBezTo>
                  <a:cubicBezTo>
                    <a:pt x="485" y="27"/>
                    <a:pt x="485" y="27"/>
                    <a:pt x="485" y="27"/>
                  </a:cubicBezTo>
                  <a:cubicBezTo>
                    <a:pt x="482" y="27"/>
                    <a:pt x="482" y="27"/>
                    <a:pt x="482" y="27"/>
                  </a:cubicBezTo>
                  <a:moveTo>
                    <a:pt x="428" y="22"/>
                  </a:moveTo>
                  <a:cubicBezTo>
                    <a:pt x="429" y="23"/>
                    <a:pt x="429" y="23"/>
                    <a:pt x="429" y="23"/>
                  </a:cubicBezTo>
                  <a:cubicBezTo>
                    <a:pt x="430" y="24"/>
                    <a:pt x="430" y="24"/>
                    <a:pt x="430" y="24"/>
                  </a:cubicBezTo>
                  <a:cubicBezTo>
                    <a:pt x="453" y="26"/>
                    <a:pt x="453" y="26"/>
                    <a:pt x="453" y="26"/>
                  </a:cubicBezTo>
                  <a:cubicBezTo>
                    <a:pt x="455" y="26"/>
                    <a:pt x="455" y="26"/>
                    <a:pt x="455" y="26"/>
                  </a:cubicBezTo>
                  <a:cubicBezTo>
                    <a:pt x="482" y="29"/>
                    <a:pt x="482" y="29"/>
                    <a:pt x="482" y="29"/>
                  </a:cubicBezTo>
                  <a:cubicBezTo>
                    <a:pt x="469" y="26"/>
                    <a:pt x="469" y="26"/>
                    <a:pt x="469" y="26"/>
                  </a:cubicBezTo>
                  <a:cubicBezTo>
                    <a:pt x="455" y="24"/>
                    <a:pt x="455" y="24"/>
                    <a:pt x="455" y="24"/>
                  </a:cubicBezTo>
                  <a:cubicBezTo>
                    <a:pt x="453" y="24"/>
                    <a:pt x="453" y="24"/>
                    <a:pt x="453" y="24"/>
                  </a:cubicBezTo>
                  <a:cubicBezTo>
                    <a:pt x="428" y="22"/>
                    <a:pt x="428" y="22"/>
                    <a:pt x="428" y="22"/>
                  </a:cubicBezTo>
                  <a:moveTo>
                    <a:pt x="1" y="21"/>
                  </a:moveTo>
                  <a:cubicBezTo>
                    <a:pt x="1" y="21"/>
                    <a:pt x="1" y="21"/>
                    <a:pt x="1" y="21"/>
                  </a:cubicBezTo>
                  <a:cubicBezTo>
                    <a:pt x="1" y="22"/>
                    <a:pt x="1" y="23"/>
                    <a:pt x="0" y="23"/>
                  </a:cubicBezTo>
                  <a:cubicBezTo>
                    <a:pt x="159" y="30"/>
                    <a:pt x="159" y="30"/>
                    <a:pt x="159" y="30"/>
                  </a:cubicBezTo>
                  <a:cubicBezTo>
                    <a:pt x="159" y="29"/>
                    <a:pt x="159" y="28"/>
                    <a:pt x="159" y="28"/>
                  </a:cubicBezTo>
                  <a:cubicBezTo>
                    <a:pt x="1" y="21"/>
                    <a:pt x="1" y="21"/>
                    <a:pt x="1" y="21"/>
                  </a:cubicBezTo>
                  <a:moveTo>
                    <a:pt x="409" y="20"/>
                  </a:moveTo>
                  <a:cubicBezTo>
                    <a:pt x="410" y="22"/>
                    <a:pt x="410" y="22"/>
                    <a:pt x="410" y="22"/>
                  </a:cubicBezTo>
                  <a:cubicBezTo>
                    <a:pt x="426" y="23"/>
                    <a:pt x="426" y="23"/>
                    <a:pt x="426" y="23"/>
                  </a:cubicBezTo>
                  <a:cubicBezTo>
                    <a:pt x="426" y="23"/>
                    <a:pt x="426" y="23"/>
                    <a:pt x="426" y="23"/>
                  </a:cubicBezTo>
                  <a:cubicBezTo>
                    <a:pt x="428" y="22"/>
                    <a:pt x="428" y="22"/>
                    <a:pt x="428" y="22"/>
                  </a:cubicBezTo>
                  <a:cubicBezTo>
                    <a:pt x="409" y="20"/>
                    <a:pt x="409" y="20"/>
                    <a:pt x="409" y="20"/>
                  </a:cubicBezTo>
                  <a:moveTo>
                    <a:pt x="391" y="19"/>
                  </a:moveTo>
                  <a:cubicBezTo>
                    <a:pt x="393" y="21"/>
                    <a:pt x="393" y="21"/>
                    <a:pt x="393" y="21"/>
                  </a:cubicBezTo>
                  <a:cubicBezTo>
                    <a:pt x="408" y="22"/>
                    <a:pt x="408" y="22"/>
                    <a:pt x="408" y="22"/>
                  </a:cubicBezTo>
                  <a:cubicBezTo>
                    <a:pt x="407" y="20"/>
                    <a:pt x="407" y="20"/>
                    <a:pt x="407" y="20"/>
                  </a:cubicBezTo>
                  <a:cubicBezTo>
                    <a:pt x="391" y="19"/>
                    <a:pt x="391" y="19"/>
                    <a:pt x="391" y="19"/>
                  </a:cubicBezTo>
                  <a:moveTo>
                    <a:pt x="333" y="13"/>
                  </a:moveTo>
                  <a:cubicBezTo>
                    <a:pt x="333" y="15"/>
                    <a:pt x="333" y="15"/>
                    <a:pt x="333" y="15"/>
                  </a:cubicBezTo>
                  <a:cubicBezTo>
                    <a:pt x="390" y="20"/>
                    <a:pt x="390" y="20"/>
                    <a:pt x="390" y="20"/>
                  </a:cubicBezTo>
                  <a:cubicBezTo>
                    <a:pt x="389" y="18"/>
                    <a:pt x="389" y="18"/>
                    <a:pt x="389" y="18"/>
                  </a:cubicBezTo>
                  <a:cubicBezTo>
                    <a:pt x="333" y="13"/>
                    <a:pt x="333" y="13"/>
                    <a:pt x="333" y="13"/>
                  </a:cubicBezTo>
                  <a:moveTo>
                    <a:pt x="292" y="10"/>
                  </a:moveTo>
                  <a:cubicBezTo>
                    <a:pt x="292" y="11"/>
                    <a:pt x="292" y="11"/>
                    <a:pt x="292" y="11"/>
                  </a:cubicBezTo>
                  <a:cubicBezTo>
                    <a:pt x="331" y="15"/>
                    <a:pt x="331" y="15"/>
                    <a:pt x="331" y="15"/>
                  </a:cubicBezTo>
                  <a:cubicBezTo>
                    <a:pt x="331" y="13"/>
                    <a:pt x="331" y="13"/>
                    <a:pt x="331" y="13"/>
                  </a:cubicBezTo>
                  <a:cubicBezTo>
                    <a:pt x="292" y="10"/>
                    <a:pt x="292" y="10"/>
                    <a:pt x="292" y="10"/>
                  </a:cubicBezTo>
                  <a:moveTo>
                    <a:pt x="176" y="2"/>
                  </a:moveTo>
                  <a:cubicBezTo>
                    <a:pt x="0" y="17"/>
                    <a:pt x="0" y="17"/>
                    <a:pt x="0" y="17"/>
                  </a:cubicBezTo>
                  <a:cubicBezTo>
                    <a:pt x="0" y="18"/>
                    <a:pt x="0" y="19"/>
                    <a:pt x="0" y="19"/>
                  </a:cubicBezTo>
                  <a:cubicBezTo>
                    <a:pt x="176" y="4"/>
                    <a:pt x="176" y="4"/>
                    <a:pt x="176" y="4"/>
                  </a:cubicBezTo>
                  <a:cubicBezTo>
                    <a:pt x="176" y="2"/>
                    <a:pt x="176" y="2"/>
                    <a:pt x="176" y="2"/>
                  </a:cubicBezTo>
                  <a:moveTo>
                    <a:pt x="192" y="0"/>
                  </a:moveTo>
                  <a:cubicBezTo>
                    <a:pt x="192" y="1"/>
                    <a:pt x="192" y="1"/>
                    <a:pt x="192" y="1"/>
                  </a:cubicBezTo>
                  <a:cubicBezTo>
                    <a:pt x="177" y="2"/>
                    <a:pt x="177" y="2"/>
                    <a:pt x="177" y="2"/>
                  </a:cubicBezTo>
                  <a:cubicBezTo>
                    <a:pt x="177" y="4"/>
                    <a:pt x="177" y="4"/>
                    <a:pt x="177" y="4"/>
                  </a:cubicBezTo>
                  <a:cubicBezTo>
                    <a:pt x="192" y="2"/>
                    <a:pt x="192" y="2"/>
                    <a:pt x="192" y="2"/>
                  </a:cubicBezTo>
                  <a:cubicBezTo>
                    <a:pt x="290" y="11"/>
                    <a:pt x="290" y="11"/>
                    <a:pt x="290" y="11"/>
                  </a:cubicBezTo>
                  <a:cubicBezTo>
                    <a:pt x="290" y="9"/>
                    <a:pt x="290" y="9"/>
                    <a:pt x="290" y="9"/>
                  </a:cubicBezTo>
                  <a:cubicBezTo>
                    <a:pt x="192" y="1"/>
                    <a:pt x="192" y="1"/>
                    <a:pt x="192" y="1"/>
                  </a:cubicBezTo>
                  <a:cubicBezTo>
                    <a:pt x="192" y="0"/>
                    <a:pt x="192" y="0"/>
                    <a:pt x="19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89" name="Freeform 45">
              <a:extLst>
                <a:ext uri="{FF2B5EF4-FFF2-40B4-BE49-F238E27FC236}">
                  <a16:creationId xmlns:a16="http://schemas.microsoft.com/office/drawing/2014/main" id="{5C62E47E-46CD-4E81-A679-FB00DDF95594}"/>
                </a:ext>
              </a:extLst>
            </p:cNvPr>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close/>
                  <a:moveTo>
                    <a:pt x="296" y="216"/>
                  </a:moveTo>
                  <a:lnTo>
                    <a:pt x="296" y="220"/>
                  </a:lnTo>
                  <a:lnTo>
                    <a:pt x="346" y="256"/>
                  </a:lnTo>
                  <a:lnTo>
                    <a:pt x="294" y="251"/>
                  </a:lnTo>
                  <a:lnTo>
                    <a:pt x="294" y="256"/>
                  </a:lnTo>
                  <a:lnTo>
                    <a:pt x="343" y="261"/>
                  </a:lnTo>
                  <a:lnTo>
                    <a:pt x="360" y="263"/>
                  </a:lnTo>
                  <a:lnTo>
                    <a:pt x="348" y="254"/>
                  </a:lnTo>
                  <a:lnTo>
                    <a:pt x="296" y="216"/>
                  </a:lnTo>
                  <a:close/>
                  <a:moveTo>
                    <a:pt x="291" y="213"/>
                  </a:moveTo>
                  <a:lnTo>
                    <a:pt x="289" y="216"/>
                  </a:lnTo>
                  <a:lnTo>
                    <a:pt x="291" y="218"/>
                  </a:lnTo>
                  <a:lnTo>
                    <a:pt x="291" y="213"/>
                  </a:lnTo>
                  <a:lnTo>
                    <a:pt x="291" y="213"/>
                  </a:lnTo>
                  <a:close/>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close/>
                  <a:moveTo>
                    <a:pt x="251" y="182"/>
                  </a:moveTo>
                  <a:lnTo>
                    <a:pt x="246" y="185"/>
                  </a:lnTo>
                  <a:lnTo>
                    <a:pt x="284" y="213"/>
                  </a:lnTo>
                  <a:lnTo>
                    <a:pt x="289" y="211"/>
                  </a:lnTo>
                  <a:lnTo>
                    <a:pt x="251" y="182"/>
                  </a:lnTo>
                  <a:close/>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close/>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close/>
                  <a:moveTo>
                    <a:pt x="45" y="92"/>
                  </a:moveTo>
                  <a:lnTo>
                    <a:pt x="40" y="95"/>
                  </a:lnTo>
                  <a:lnTo>
                    <a:pt x="43" y="99"/>
                  </a:lnTo>
                  <a:lnTo>
                    <a:pt x="45" y="104"/>
                  </a:lnTo>
                  <a:lnTo>
                    <a:pt x="59" y="140"/>
                  </a:lnTo>
                  <a:lnTo>
                    <a:pt x="59" y="128"/>
                  </a:lnTo>
                  <a:lnTo>
                    <a:pt x="47" y="99"/>
                  </a:lnTo>
                  <a:lnTo>
                    <a:pt x="45" y="92"/>
                  </a:lnTo>
                  <a:lnTo>
                    <a:pt x="45" y="92"/>
                  </a:lnTo>
                  <a:close/>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close/>
                  <a:moveTo>
                    <a:pt x="76" y="54"/>
                  </a:moveTo>
                  <a:lnTo>
                    <a:pt x="73" y="57"/>
                  </a:lnTo>
                  <a:lnTo>
                    <a:pt x="73" y="59"/>
                  </a:lnTo>
                  <a:lnTo>
                    <a:pt x="95" y="73"/>
                  </a:lnTo>
                  <a:lnTo>
                    <a:pt x="97" y="71"/>
                  </a:lnTo>
                  <a:lnTo>
                    <a:pt x="76" y="54"/>
                  </a:lnTo>
                  <a:close/>
                  <a:moveTo>
                    <a:pt x="24" y="47"/>
                  </a:moveTo>
                  <a:lnTo>
                    <a:pt x="21" y="49"/>
                  </a:lnTo>
                  <a:lnTo>
                    <a:pt x="38" y="92"/>
                  </a:lnTo>
                  <a:lnTo>
                    <a:pt x="43" y="87"/>
                  </a:lnTo>
                  <a:lnTo>
                    <a:pt x="26" y="47"/>
                  </a:lnTo>
                  <a:lnTo>
                    <a:pt x="24" y="47"/>
                  </a:lnTo>
                  <a:close/>
                  <a:moveTo>
                    <a:pt x="64" y="45"/>
                  </a:moveTo>
                  <a:lnTo>
                    <a:pt x="64" y="52"/>
                  </a:lnTo>
                  <a:lnTo>
                    <a:pt x="66" y="52"/>
                  </a:lnTo>
                  <a:lnTo>
                    <a:pt x="69" y="54"/>
                  </a:lnTo>
                  <a:lnTo>
                    <a:pt x="69" y="54"/>
                  </a:lnTo>
                  <a:lnTo>
                    <a:pt x="69" y="49"/>
                  </a:lnTo>
                  <a:lnTo>
                    <a:pt x="69" y="49"/>
                  </a:lnTo>
                  <a:lnTo>
                    <a:pt x="66" y="47"/>
                  </a:lnTo>
                  <a:lnTo>
                    <a:pt x="64" y="45"/>
                  </a:lnTo>
                  <a:close/>
                  <a:moveTo>
                    <a:pt x="45" y="33"/>
                  </a:moveTo>
                  <a:lnTo>
                    <a:pt x="43" y="35"/>
                  </a:lnTo>
                  <a:lnTo>
                    <a:pt x="54" y="42"/>
                  </a:lnTo>
                  <a:lnTo>
                    <a:pt x="59" y="47"/>
                  </a:lnTo>
                  <a:lnTo>
                    <a:pt x="59" y="42"/>
                  </a:lnTo>
                  <a:lnTo>
                    <a:pt x="45" y="33"/>
                  </a:lnTo>
                  <a:close/>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90" name="Freeform 46">
              <a:extLst>
                <a:ext uri="{FF2B5EF4-FFF2-40B4-BE49-F238E27FC236}">
                  <a16:creationId xmlns:a16="http://schemas.microsoft.com/office/drawing/2014/main" id="{EB914560-9F1D-49AF-84F9-13322A27945D}"/>
                </a:ext>
              </a:extLst>
            </p:cNvPr>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moveTo>
                    <a:pt x="296" y="216"/>
                  </a:moveTo>
                  <a:lnTo>
                    <a:pt x="296" y="220"/>
                  </a:lnTo>
                  <a:lnTo>
                    <a:pt x="346" y="256"/>
                  </a:lnTo>
                  <a:lnTo>
                    <a:pt x="294" y="251"/>
                  </a:lnTo>
                  <a:lnTo>
                    <a:pt x="294" y="256"/>
                  </a:lnTo>
                  <a:lnTo>
                    <a:pt x="343" y="261"/>
                  </a:lnTo>
                  <a:lnTo>
                    <a:pt x="360" y="263"/>
                  </a:lnTo>
                  <a:lnTo>
                    <a:pt x="348" y="254"/>
                  </a:lnTo>
                  <a:lnTo>
                    <a:pt x="296" y="216"/>
                  </a:lnTo>
                  <a:moveTo>
                    <a:pt x="291" y="213"/>
                  </a:moveTo>
                  <a:lnTo>
                    <a:pt x="289" y="216"/>
                  </a:lnTo>
                  <a:lnTo>
                    <a:pt x="291" y="218"/>
                  </a:lnTo>
                  <a:lnTo>
                    <a:pt x="291" y="213"/>
                  </a:lnTo>
                  <a:lnTo>
                    <a:pt x="291" y="213"/>
                  </a:lnTo>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moveTo>
                    <a:pt x="251" y="182"/>
                  </a:moveTo>
                  <a:lnTo>
                    <a:pt x="246" y="185"/>
                  </a:lnTo>
                  <a:lnTo>
                    <a:pt x="284" y="213"/>
                  </a:lnTo>
                  <a:lnTo>
                    <a:pt x="289" y="211"/>
                  </a:lnTo>
                  <a:lnTo>
                    <a:pt x="251" y="182"/>
                  </a:lnTo>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moveTo>
                    <a:pt x="45" y="92"/>
                  </a:moveTo>
                  <a:lnTo>
                    <a:pt x="40" y="95"/>
                  </a:lnTo>
                  <a:lnTo>
                    <a:pt x="43" y="99"/>
                  </a:lnTo>
                  <a:lnTo>
                    <a:pt x="45" y="104"/>
                  </a:lnTo>
                  <a:lnTo>
                    <a:pt x="59" y="140"/>
                  </a:lnTo>
                  <a:lnTo>
                    <a:pt x="59" y="128"/>
                  </a:lnTo>
                  <a:lnTo>
                    <a:pt x="47" y="99"/>
                  </a:lnTo>
                  <a:lnTo>
                    <a:pt x="45" y="92"/>
                  </a:lnTo>
                  <a:lnTo>
                    <a:pt x="45" y="92"/>
                  </a:lnTo>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moveTo>
                    <a:pt x="76" y="54"/>
                  </a:moveTo>
                  <a:lnTo>
                    <a:pt x="73" y="57"/>
                  </a:lnTo>
                  <a:lnTo>
                    <a:pt x="73" y="59"/>
                  </a:lnTo>
                  <a:lnTo>
                    <a:pt x="95" y="73"/>
                  </a:lnTo>
                  <a:lnTo>
                    <a:pt x="97" y="71"/>
                  </a:lnTo>
                  <a:lnTo>
                    <a:pt x="76" y="54"/>
                  </a:lnTo>
                  <a:moveTo>
                    <a:pt x="24" y="47"/>
                  </a:moveTo>
                  <a:lnTo>
                    <a:pt x="21" y="49"/>
                  </a:lnTo>
                  <a:lnTo>
                    <a:pt x="38" y="92"/>
                  </a:lnTo>
                  <a:lnTo>
                    <a:pt x="43" y="87"/>
                  </a:lnTo>
                  <a:lnTo>
                    <a:pt x="26" y="47"/>
                  </a:lnTo>
                  <a:lnTo>
                    <a:pt x="24" y="47"/>
                  </a:lnTo>
                  <a:moveTo>
                    <a:pt x="64" y="45"/>
                  </a:moveTo>
                  <a:lnTo>
                    <a:pt x="64" y="52"/>
                  </a:lnTo>
                  <a:lnTo>
                    <a:pt x="66" y="52"/>
                  </a:lnTo>
                  <a:lnTo>
                    <a:pt x="69" y="54"/>
                  </a:lnTo>
                  <a:lnTo>
                    <a:pt x="69" y="54"/>
                  </a:lnTo>
                  <a:lnTo>
                    <a:pt x="69" y="49"/>
                  </a:lnTo>
                  <a:lnTo>
                    <a:pt x="69" y="49"/>
                  </a:lnTo>
                  <a:lnTo>
                    <a:pt x="66" y="47"/>
                  </a:lnTo>
                  <a:lnTo>
                    <a:pt x="64" y="45"/>
                  </a:lnTo>
                  <a:moveTo>
                    <a:pt x="45" y="33"/>
                  </a:moveTo>
                  <a:lnTo>
                    <a:pt x="43" y="35"/>
                  </a:lnTo>
                  <a:lnTo>
                    <a:pt x="54" y="42"/>
                  </a:lnTo>
                  <a:lnTo>
                    <a:pt x="59" y="47"/>
                  </a:lnTo>
                  <a:lnTo>
                    <a:pt x="59" y="42"/>
                  </a:lnTo>
                  <a:lnTo>
                    <a:pt x="45" y="33"/>
                  </a:lnTo>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91" name="Freeform 47">
              <a:extLst>
                <a:ext uri="{FF2B5EF4-FFF2-40B4-BE49-F238E27FC236}">
                  <a16:creationId xmlns:a16="http://schemas.microsoft.com/office/drawing/2014/main" id="{75F51ED4-825C-4679-B9C0-40928114E007}"/>
                </a:ext>
              </a:extLst>
            </p:cNvPr>
            <p:cNvSpPr>
              <a:spLocks noEditPoints="1"/>
            </p:cNvSpPr>
            <p:nvPr/>
          </p:nvSpPr>
          <p:spPr bwMode="auto">
            <a:xfrm>
              <a:off x="7777993" y="2862466"/>
              <a:ext cx="706685" cy="1551615"/>
            </a:xfrm>
            <a:custGeom>
              <a:avLst/>
              <a:gdLst>
                <a:gd name="T0" fmla="*/ 68 w 167"/>
                <a:gd name="T1" fmla="*/ 355 h 402"/>
                <a:gd name="T2" fmla="*/ 69 w 167"/>
                <a:gd name="T3" fmla="*/ 353 h 402"/>
                <a:gd name="T4" fmla="*/ 144 w 167"/>
                <a:gd name="T5" fmla="*/ 395 h 402"/>
                <a:gd name="T6" fmla="*/ 38 w 167"/>
                <a:gd name="T7" fmla="*/ 234 h 402"/>
                <a:gd name="T8" fmla="*/ 29 w 167"/>
                <a:gd name="T9" fmla="*/ 248 h 402"/>
                <a:gd name="T10" fmla="*/ 0 w 167"/>
                <a:gd name="T11" fmla="*/ 303 h 402"/>
                <a:gd name="T12" fmla="*/ 14 w 167"/>
                <a:gd name="T13" fmla="*/ 315 h 402"/>
                <a:gd name="T14" fmla="*/ 14 w 167"/>
                <a:gd name="T15" fmla="*/ 313 h 402"/>
                <a:gd name="T16" fmla="*/ 16 w 167"/>
                <a:gd name="T17" fmla="*/ 278 h 402"/>
                <a:gd name="T18" fmla="*/ 34 w 167"/>
                <a:gd name="T19" fmla="*/ 243 h 402"/>
                <a:gd name="T20" fmla="*/ 153 w 167"/>
                <a:gd name="T21" fmla="*/ 228 h 402"/>
                <a:gd name="T22" fmla="*/ 151 w 167"/>
                <a:gd name="T23" fmla="*/ 260 h 402"/>
                <a:gd name="T24" fmla="*/ 147 w 167"/>
                <a:gd name="T25" fmla="*/ 333 h 402"/>
                <a:gd name="T26" fmla="*/ 153 w 167"/>
                <a:gd name="T27" fmla="*/ 261 h 402"/>
                <a:gd name="T28" fmla="*/ 155 w 167"/>
                <a:gd name="T29" fmla="*/ 231 h 402"/>
                <a:gd name="T30" fmla="*/ 42 w 167"/>
                <a:gd name="T31" fmla="*/ 223 h 402"/>
                <a:gd name="T32" fmla="*/ 156 w 167"/>
                <a:gd name="T33" fmla="*/ 212 h 402"/>
                <a:gd name="T34" fmla="*/ 155 w 167"/>
                <a:gd name="T35" fmla="*/ 222 h 402"/>
                <a:gd name="T36" fmla="*/ 55 w 167"/>
                <a:gd name="T37" fmla="*/ 199 h 402"/>
                <a:gd name="T38" fmla="*/ 45 w 167"/>
                <a:gd name="T39" fmla="*/ 221 h 402"/>
                <a:gd name="T40" fmla="*/ 55 w 167"/>
                <a:gd name="T41" fmla="*/ 198 h 402"/>
                <a:gd name="T42" fmla="*/ 154 w 167"/>
                <a:gd name="T43" fmla="*/ 211 h 402"/>
                <a:gd name="T44" fmla="*/ 157 w 167"/>
                <a:gd name="T45" fmla="*/ 190 h 402"/>
                <a:gd name="T46" fmla="*/ 57 w 167"/>
                <a:gd name="T47" fmla="*/ 199 h 402"/>
                <a:gd name="T48" fmla="*/ 61 w 167"/>
                <a:gd name="T49" fmla="*/ 187 h 402"/>
                <a:gd name="T50" fmla="*/ 161 w 167"/>
                <a:gd name="T51" fmla="*/ 78 h 402"/>
                <a:gd name="T52" fmla="*/ 161 w 167"/>
                <a:gd name="T53" fmla="*/ 92 h 402"/>
                <a:gd name="T54" fmla="*/ 160 w 167"/>
                <a:gd name="T55" fmla="*/ 105 h 402"/>
                <a:gd name="T56" fmla="*/ 157 w 167"/>
                <a:gd name="T57" fmla="*/ 155 h 402"/>
                <a:gd name="T58" fmla="*/ 155 w 167"/>
                <a:gd name="T59" fmla="*/ 188 h 402"/>
                <a:gd name="T60" fmla="*/ 158 w 167"/>
                <a:gd name="T61" fmla="*/ 165 h 402"/>
                <a:gd name="T62" fmla="*/ 160 w 167"/>
                <a:gd name="T63" fmla="*/ 136 h 402"/>
                <a:gd name="T64" fmla="*/ 162 w 167"/>
                <a:gd name="T65" fmla="*/ 98 h 402"/>
                <a:gd name="T66" fmla="*/ 163 w 167"/>
                <a:gd name="T67" fmla="*/ 82 h 402"/>
                <a:gd name="T68" fmla="*/ 164 w 167"/>
                <a:gd name="T69" fmla="*/ 73 h 402"/>
                <a:gd name="T70" fmla="*/ 163 w 167"/>
                <a:gd name="T71" fmla="*/ 51 h 402"/>
                <a:gd name="T72" fmla="*/ 167 w 167"/>
                <a:gd name="T73" fmla="*/ 3 h 402"/>
                <a:gd name="T74" fmla="*/ 166 w 167"/>
                <a:gd name="T75" fmla="*/ 36 h 402"/>
                <a:gd name="T76" fmla="*/ 133 w 167"/>
                <a:gd name="T77" fmla="*/ 49 h 402"/>
                <a:gd name="T78" fmla="*/ 126 w 167"/>
                <a:gd name="T79" fmla="*/ 63 h 402"/>
                <a:gd name="T80" fmla="*/ 103 w 167"/>
                <a:gd name="T81" fmla="*/ 108 h 402"/>
                <a:gd name="T82" fmla="*/ 92 w 167"/>
                <a:gd name="T83" fmla="*/ 128 h 402"/>
                <a:gd name="T84" fmla="*/ 71 w 167"/>
                <a:gd name="T85" fmla="*/ 168 h 402"/>
                <a:gd name="T86" fmla="*/ 72 w 167"/>
                <a:gd name="T87" fmla="*/ 171 h 402"/>
                <a:gd name="T88" fmla="*/ 93 w 167"/>
                <a:gd name="T89" fmla="*/ 129 h 402"/>
                <a:gd name="T90" fmla="*/ 118 w 167"/>
                <a:gd name="T91" fmla="*/ 82 h 402"/>
                <a:gd name="T92" fmla="*/ 133 w 167"/>
                <a:gd name="T93" fmla="*/ 53 h 402"/>
                <a:gd name="T94" fmla="*/ 160 w 167"/>
                <a:gd name="T95"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7" h="402">
                  <a:moveTo>
                    <a:pt x="59" y="346"/>
                  </a:moveTo>
                  <a:cubicBezTo>
                    <a:pt x="59" y="346"/>
                    <a:pt x="58" y="346"/>
                    <a:pt x="57" y="347"/>
                  </a:cubicBezTo>
                  <a:cubicBezTo>
                    <a:pt x="67" y="354"/>
                    <a:pt x="67" y="354"/>
                    <a:pt x="67" y="354"/>
                  </a:cubicBezTo>
                  <a:cubicBezTo>
                    <a:pt x="68" y="355"/>
                    <a:pt x="68" y="355"/>
                    <a:pt x="68" y="355"/>
                  </a:cubicBezTo>
                  <a:cubicBezTo>
                    <a:pt x="133" y="402"/>
                    <a:pt x="133" y="402"/>
                    <a:pt x="133" y="402"/>
                  </a:cubicBezTo>
                  <a:cubicBezTo>
                    <a:pt x="134" y="402"/>
                    <a:pt x="134" y="401"/>
                    <a:pt x="134" y="401"/>
                  </a:cubicBezTo>
                  <a:cubicBezTo>
                    <a:pt x="70" y="354"/>
                    <a:pt x="70" y="354"/>
                    <a:pt x="70" y="354"/>
                  </a:cubicBezTo>
                  <a:cubicBezTo>
                    <a:pt x="69" y="353"/>
                    <a:pt x="69" y="353"/>
                    <a:pt x="69" y="353"/>
                  </a:cubicBezTo>
                  <a:cubicBezTo>
                    <a:pt x="59" y="346"/>
                    <a:pt x="59" y="346"/>
                    <a:pt x="59" y="346"/>
                  </a:cubicBezTo>
                  <a:moveTo>
                    <a:pt x="149" y="335"/>
                  </a:moveTo>
                  <a:cubicBezTo>
                    <a:pt x="147" y="335"/>
                    <a:pt x="147" y="335"/>
                    <a:pt x="147" y="335"/>
                  </a:cubicBezTo>
                  <a:cubicBezTo>
                    <a:pt x="144" y="395"/>
                    <a:pt x="144" y="395"/>
                    <a:pt x="144" y="395"/>
                  </a:cubicBezTo>
                  <a:cubicBezTo>
                    <a:pt x="144" y="395"/>
                    <a:pt x="145" y="395"/>
                    <a:pt x="145" y="395"/>
                  </a:cubicBezTo>
                  <a:cubicBezTo>
                    <a:pt x="145" y="395"/>
                    <a:pt x="146" y="395"/>
                    <a:pt x="146" y="395"/>
                  </a:cubicBezTo>
                  <a:cubicBezTo>
                    <a:pt x="149" y="335"/>
                    <a:pt x="149" y="335"/>
                    <a:pt x="149" y="335"/>
                  </a:cubicBezTo>
                  <a:moveTo>
                    <a:pt x="38" y="234"/>
                  </a:moveTo>
                  <a:cubicBezTo>
                    <a:pt x="37" y="235"/>
                    <a:pt x="37" y="235"/>
                    <a:pt x="37" y="235"/>
                  </a:cubicBezTo>
                  <a:cubicBezTo>
                    <a:pt x="35" y="238"/>
                    <a:pt x="35" y="238"/>
                    <a:pt x="35" y="238"/>
                  </a:cubicBezTo>
                  <a:cubicBezTo>
                    <a:pt x="31" y="245"/>
                    <a:pt x="31" y="245"/>
                    <a:pt x="31" y="245"/>
                  </a:cubicBezTo>
                  <a:cubicBezTo>
                    <a:pt x="29" y="248"/>
                    <a:pt x="29" y="248"/>
                    <a:pt x="29" y="248"/>
                  </a:cubicBezTo>
                  <a:cubicBezTo>
                    <a:pt x="17" y="272"/>
                    <a:pt x="17" y="272"/>
                    <a:pt x="17" y="272"/>
                  </a:cubicBezTo>
                  <a:cubicBezTo>
                    <a:pt x="16" y="274"/>
                    <a:pt x="16" y="274"/>
                    <a:pt x="16" y="274"/>
                  </a:cubicBezTo>
                  <a:cubicBezTo>
                    <a:pt x="14" y="277"/>
                    <a:pt x="14" y="277"/>
                    <a:pt x="14" y="277"/>
                  </a:cubicBezTo>
                  <a:cubicBezTo>
                    <a:pt x="0" y="303"/>
                    <a:pt x="0" y="303"/>
                    <a:pt x="0" y="303"/>
                  </a:cubicBezTo>
                  <a:cubicBezTo>
                    <a:pt x="0" y="305"/>
                    <a:pt x="0" y="305"/>
                    <a:pt x="0" y="305"/>
                  </a:cubicBezTo>
                  <a:cubicBezTo>
                    <a:pt x="1" y="305"/>
                    <a:pt x="1" y="305"/>
                    <a:pt x="1" y="305"/>
                  </a:cubicBezTo>
                  <a:cubicBezTo>
                    <a:pt x="12" y="313"/>
                    <a:pt x="12" y="313"/>
                    <a:pt x="12" y="313"/>
                  </a:cubicBezTo>
                  <a:cubicBezTo>
                    <a:pt x="14" y="315"/>
                    <a:pt x="14" y="315"/>
                    <a:pt x="14" y="315"/>
                  </a:cubicBezTo>
                  <a:cubicBezTo>
                    <a:pt x="43" y="336"/>
                    <a:pt x="43" y="336"/>
                    <a:pt x="43" y="336"/>
                  </a:cubicBezTo>
                  <a:cubicBezTo>
                    <a:pt x="43" y="335"/>
                    <a:pt x="43" y="335"/>
                    <a:pt x="43" y="334"/>
                  </a:cubicBezTo>
                  <a:cubicBezTo>
                    <a:pt x="43" y="334"/>
                    <a:pt x="43" y="334"/>
                    <a:pt x="43" y="334"/>
                  </a:cubicBezTo>
                  <a:cubicBezTo>
                    <a:pt x="14" y="313"/>
                    <a:pt x="14" y="313"/>
                    <a:pt x="14" y="313"/>
                  </a:cubicBezTo>
                  <a:cubicBezTo>
                    <a:pt x="12" y="311"/>
                    <a:pt x="12" y="311"/>
                    <a:pt x="12" y="311"/>
                  </a:cubicBezTo>
                  <a:cubicBezTo>
                    <a:pt x="2" y="304"/>
                    <a:pt x="2" y="304"/>
                    <a:pt x="2" y="304"/>
                  </a:cubicBezTo>
                  <a:cubicBezTo>
                    <a:pt x="14" y="282"/>
                    <a:pt x="14" y="282"/>
                    <a:pt x="14" y="282"/>
                  </a:cubicBezTo>
                  <a:cubicBezTo>
                    <a:pt x="16" y="278"/>
                    <a:pt x="16" y="278"/>
                    <a:pt x="16" y="278"/>
                  </a:cubicBezTo>
                  <a:cubicBezTo>
                    <a:pt x="18" y="273"/>
                    <a:pt x="18" y="273"/>
                    <a:pt x="18" y="273"/>
                  </a:cubicBezTo>
                  <a:cubicBezTo>
                    <a:pt x="19" y="272"/>
                    <a:pt x="19" y="272"/>
                    <a:pt x="19" y="272"/>
                  </a:cubicBezTo>
                  <a:cubicBezTo>
                    <a:pt x="32" y="246"/>
                    <a:pt x="32" y="246"/>
                    <a:pt x="32" y="246"/>
                  </a:cubicBezTo>
                  <a:cubicBezTo>
                    <a:pt x="34" y="243"/>
                    <a:pt x="34" y="243"/>
                    <a:pt x="34" y="243"/>
                  </a:cubicBezTo>
                  <a:cubicBezTo>
                    <a:pt x="38" y="234"/>
                    <a:pt x="38" y="234"/>
                    <a:pt x="38" y="234"/>
                  </a:cubicBezTo>
                  <a:moveTo>
                    <a:pt x="155" y="225"/>
                  </a:moveTo>
                  <a:cubicBezTo>
                    <a:pt x="153" y="227"/>
                    <a:pt x="153" y="227"/>
                    <a:pt x="153" y="227"/>
                  </a:cubicBezTo>
                  <a:cubicBezTo>
                    <a:pt x="153" y="228"/>
                    <a:pt x="153" y="228"/>
                    <a:pt x="153" y="228"/>
                  </a:cubicBezTo>
                  <a:cubicBezTo>
                    <a:pt x="153" y="230"/>
                    <a:pt x="153" y="230"/>
                    <a:pt x="153" y="230"/>
                  </a:cubicBezTo>
                  <a:cubicBezTo>
                    <a:pt x="152" y="244"/>
                    <a:pt x="152" y="244"/>
                    <a:pt x="152" y="244"/>
                  </a:cubicBezTo>
                  <a:cubicBezTo>
                    <a:pt x="152" y="246"/>
                    <a:pt x="152" y="246"/>
                    <a:pt x="152" y="246"/>
                  </a:cubicBezTo>
                  <a:cubicBezTo>
                    <a:pt x="151" y="260"/>
                    <a:pt x="151" y="260"/>
                    <a:pt x="151" y="260"/>
                  </a:cubicBezTo>
                  <a:cubicBezTo>
                    <a:pt x="151" y="262"/>
                    <a:pt x="151" y="262"/>
                    <a:pt x="151" y="262"/>
                  </a:cubicBezTo>
                  <a:cubicBezTo>
                    <a:pt x="149" y="301"/>
                    <a:pt x="149" y="301"/>
                    <a:pt x="149" y="301"/>
                  </a:cubicBezTo>
                  <a:cubicBezTo>
                    <a:pt x="149" y="303"/>
                    <a:pt x="149" y="303"/>
                    <a:pt x="149" y="303"/>
                  </a:cubicBezTo>
                  <a:cubicBezTo>
                    <a:pt x="147" y="333"/>
                    <a:pt x="147" y="333"/>
                    <a:pt x="147" y="333"/>
                  </a:cubicBezTo>
                  <a:cubicBezTo>
                    <a:pt x="149" y="333"/>
                    <a:pt x="149" y="333"/>
                    <a:pt x="149" y="333"/>
                  </a:cubicBezTo>
                  <a:cubicBezTo>
                    <a:pt x="151" y="302"/>
                    <a:pt x="151" y="302"/>
                    <a:pt x="151" y="302"/>
                  </a:cubicBezTo>
                  <a:cubicBezTo>
                    <a:pt x="151" y="300"/>
                    <a:pt x="151" y="300"/>
                    <a:pt x="151" y="300"/>
                  </a:cubicBezTo>
                  <a:cubicBezTo>
                    <a:pt x="153" y="261"/>
                    <a:pt x="153" y="261"/>
                    <a:pt x="153" y="261"/>
                  </a:cubicBezTo>
                  <a:cubicBezTo>
                    <a:pt x="153" y="260"/>
                    <a:pt x="153" y="260"/>
                    <a:pt x="153" y="260"/>
                  </a:cubicBezTo>
                  <a:cubicBezTo>
                    <a:pt x="154" y="246"/>
                    <a:pt x="154" y="246"/>
                    <a:pt x="154" y="246"/>
                  </a:cubicBezTo>
                  <a:cubicBezTo>
                    <a:pt x="154" y="244"/>
                    <a:pt x="154" y="244"/>
                    <a:pt x="154" y="244"/>
                  </a:cubicBezTo>
                  <a:cubicBezTo>
                    <a:pt x="155" y="231"/>
                    <a:pt x="155" y="231"/>
                    <a:pt x="155" y="231"/>
                  </a:cubicBezTo>
                  <a:cubicBezTo>
                    <a:pt x="155" y="229"/>
                    <a:pt x="155" y="229"/>
                    <a:pt x="155" y="229"/>
                  </a:cubicBezTo>
                  <a:cubicBezTo>
                    <a:pt x="155" y="225"/>
                    <a:pt x="155" y="225"/>
                    <a:pt x="155" y="225"/>
                  </a:cubicBezTo>
                  <a:moveTo>
                    <a:pt x="44" y="223"/>
                  </a:moveTo>
                  <a:cubicBezTo>
                    <a:pt x="42" y="223"/>
                    <a:pt x="42" y="223"/>
                    <a:pt x="42" y="223"/>
                  </a:cubicBezTo>
                  <a:cubicBezTo>
                    <a:pt x="37" y="233"/>
                    <a:pt x="37" y="233"/>
                    <a:pt x="37" y="233"/>
                  </a:cubicBezTo>
                  <a:cubicBezTo>
                    <a:pt x="41" y="230"/>
                    <a:pt x="41" y="230"/>
                    <a:pt x="41" y="230"/>
                  </a:cubicBezTo>
                  <a:cubicBezTo>
                    <a:pt x="44" y="223"/>
                    <a:pt x="44" y="223"/>
                    <a:pt x="44" y="223"/>
                  </a:cubicBezTo>
                  <a:moveTo>
                    <a:pt x="156" y="212"/>
                  </a:moveTo>
                  <a:cubicBezTo>
                    <a:pt x="154" y="213"/>
                    <a:pt x="154" y="213"/>
                    <a:pt x="154" y="213"/>
                  </a:cubicBezTo>
                  <a:cubicBezTo>
                    <a:pt x="154" y="213"/>
                    <a:pt x="154" y="213"/>
                    <a:pt x="154" y="213"/>
                  </a:cubicBezTo>
                  <a:cubicBezTo>
                    <a:pt x="153" y="225"/>
                    <a:pt x="153" y="225"/>
                    <a:pt x="153" y="225"/>
                  </a:cubicBezTo>
                  <a:cubicBezTo>
                    <a:pt x="155" y="222"/>
                    <a:pt x="155" y="222"/>
                    <a:pt x="155" y="222"/>
                  </a:cubicBezTo>
                  <a:cubicBezTo>
                    <a:pt x="156" y="214"/>
                    <a:pt x="156" y="214"/>
                    <a:pt x="156" y="214"/>
                  </a:cubicBezTo>
                  <a:cubicBezTo>
                    <a:pt x="156" y="212"/>
                    <a:pt x="156" y="212"/>
                    <a:pt x="156" y="212"/>
                  </a:cubicBezTo>
                  <a:moveTo>
                    <a:pt x="55" y="198"/>
                  </a:moveTo>
                  <a:cubicBezTo>
                    <a:pt x="55" y="199"/>
                    <a:pt x="55" y="199"/>
                    <a:pt x="55" y="199"/>
                  </a:cubicBezTo>
                  <a:cubicBezTo>
                    <a:pt x="50" y="207"/>
                    <a:pt x="50" y="207"/>
                    <a:pt x="50" y="207"/>
                  </a:cubicBezTo>
                  <a:cubicBezTo>
                    <a:pt x="50" y="209"/>
                    <a:pt x="50" y="209"/>
                    <a:pt x="50" y="209"/>
                  </a:cubicBezTo>
                  <a:cubicBezTo>
                    <a:pt x="43" y="221"/>
                    <a:pt x="43" y="221"/>
                    <a:pt x="43" y="221"/>
                  </a:cubicBezTo>
                  <a:cubicBezTo>
                    <a:pt x="45" y="221"/>
                    <a:pt x="45" y="221"/>
                    <a:pt x="45" y="221"/>
                  </a:cubicBezTo>
                  <a:cubicBezTo>
                    <a:pt x="52" y="209"/>
                    <a:pt x="52" y="209"/>
                    <a:pt x="52" y="209"/>
                  </a:cubicBezTo>
                  <a:cubicBezTo>
                    <a:pt x="52" y="208"/>
                    <a:pt x="52" y="208"/>
                    <a:pt x="52" y="208"/>
                  </a:cubicBezTo>
                  <a:cubicBezTo>
                    <a:pt x="55" y="202"/>
                    <a:pt x="55" y="202"/>
                    <a:pt x="55" y="202"/>
                  </a:cubicBezTo>
                  <a:cubicBezTo>
                    <a:pt x="55" y="198"/>
                    <a:pt x="55" y="198"/>
                    <a:pt x="55" y="198"/>
                  </a:cubicBezTo>
                  <a:moveTo>
                    <a:pt x="155" y="190"/>
                  </a:moveTo>
                  <a:cubicBezTo>
                    <a:pt x="154" y="206"/>
                    <a:pt x="154" y="206"/>
                    <a:pt x="154" y="206"/>
                  </a:cubicBezTo>
                  <a:cubicBezTo>
                    <a:pt x="154" y="208"/>
                    <a:pt x="154" y="208"/>
                    <a:pt x="154" y="208"/>
                  </a:cubicBezTo>
                  <a:cubicBezTo>
                    <a:pt x="154" y="211"/>
                    <a:pt x="154" y="211"/>
                    <a:pt x="154" y="211"/>
                  </a:cubicBezTo>
                  <a:cubicBezTo>
                    <a:pt x="156" y="210"/>
                    <a:pt x="156" y="210"/>
                    <a:pt x="156" y="210"/>
                  </a:cubicBezTo>
                  <a:cubicBezTo>
                    <a:pt x="156" y="208"/>
                    <a:pt x="156" y="208"/>
                    <a:pt x="156" y="208"/>
                  </a:cubicBezTo>
                  <a:cubicBezTo>
                    <a:pt x="156" y="206"/>
                    <a:pt x="156" y="206"/>
                    <a:pt x="156" y="206"/>
                  </a:cubicBezTo>
                  <a:cubicBezTo>
                    <a:pt x="157" y="190"/>
                    <a:pt x="157" y="190"/>
                    <a:pt x="157" y="190"/>
                  </a:cubicBezTo>
                  <a:cubicBezTo>
                    <a:pt x="155" y="190"/>
                    <a:pt x="155" y="190"/>
                    <a:pt x="155" y="190"/>
                  </a:cubicBezTo>
                  <a:moveTo>
                    <a:pt x="61" y="187"/>
                  </a:moveTo>
                  <a:cubicBezTo>
                    <a:pt x="57" y="195"/>
                    <a:pt x="57" y="195"/>
                    <a:pt x="57" y="195"/>
                  </a:cubicBezTo>
                  <a:cubicBezTo>
                    <a:pt x="57" y="199"/>
                    <a:pt x="57" y="199"/>
                    <a:pt x="57" y="199"/>
                  </a:cubicBezTo>
                  <a:cubicBezTo>
                    <a:pt x="57" y="198"/>
                    <a:pt x="57" y="198"/>
                    <a:pt x="57" y="198"/>
                  </a:cubicBezTo>
                  <a:cubicBezTo>
                    <a:pt x="58" y="197"/>
                    <a:pt x="58" y="197"/>
                    <a:pt x="58" y="197"/>
                  </a:cubicBezTo>
                  <a:cubicBezTo>
                    <a:pt x="62" y="190"/>
                    <a:pt x="62" y="190"/>
                    <a:pt x="62" y="190"/>
                  </a:cubicBezTo>
                  <a:cubicBezTo>
                    <a:pt x="61" y="187"/>
                    <a:pt x="61" y="187"/>
                    <a:pt x="61" y="187"/>
                  </a:cubicBezTo>
                  <a:moveTo>
                    <a:pt x="162" y="68"/>
                  </a:moveTo>
                  <a:cubicBezTo>
                    <a:pt x="162" y="72"/>
                    <a:pt x="162" y="72"/>
                    <a:pt x="162" y="72"/>
                  </a:cubicBezTo>
                  <a:cubicBezTo>
                    <a:pt x="162" y="74"/>
                    <a:pt x="162" y="74"/>
                    <a:pt x="162" y="74"/>
                  </a:cubicBezTo>
                  <a:cubicBezTo>
                    <a:pt x="161" y="78"/>
                    <a:pt x="161" y="78"/>
                    <a:pt x="161" y="78"/>
                  </a:cubicBezTo>
                  <a:cubicBezTo>
                    <a:pt x="161" y="80"/>
                    <a:pt x="161" y="80"/>
                    <a:pt x="161" y="80"/>
                  </a:cubicBezTo>
                  <a:cubicBezTo>
                    <a:pt x="161" y="81"/>
                    <a:pt x="161" y="81"/>
                    <a:pt x="161" y="81"/>
                  </a:cubicBezTo>
                  <a:cubicBezTo>
                    <a:pt x="161" y="84"/>
                    <a:pt x="161" y="84"/>
                    <a:pt x="161" y="84"/>
                  </a:cubicBezTo>
                  <a:cubicBezTo>
                    <a:pt x="161" y="92"/>
                    <a:pt x="161" y="92"/>
                    <a:pt x="161" y="92"/>
                  </a:cubicBezTo>
                  <a:cubicBezTo>
                    <a:pt x="161" y="94"/>
                    <a:pt x="161" y="94"/>
                    <a:pt x="161" y="94"/>
                  </a:cubicBezTo>
                  <a:cubicBezTo>
                    <a:pt x="160" y="97"/>
                    <a:pt x="160" y="97"/>
                    <a:pt x="160" y="97"/>
                  </a:cubicBezTo>
                  <a:cubicBezTo>
                    <a:pt x="160" y="103"/>
                    <a:pt x="160" y="103"/>
                    <a:pt x="160" y="103"/>
                  </a:cubicBezTo>
                  <a:cubicBezTo>
                    <a:pt x="160" y="105"/>
                    <a:pt x="160" y="105"/>
                    <a:pt x="160" y="105"/>
                  </a:cubicBezTo>
                  <a:cubicBezTo>
                    <a:pt x="158" y="134"/>
                    <a:pt x="158" y="134"/>
                    <a:pt x="158" y="134"/>
                  </a:cubicBezTo>
                  <a:cubicBezTo>
                    <a:pt x="158" y="135"/>
                    <a:pt x="158" y="135"/>
                    <a:pt x="158" y="135"/>
                  </a:cubicBezTo>
                  <a:cubicBezTo>
                    <a:pt x="157" y="153"/>
                    <a:pt x="157" y="153"/>
                    <a:pt x="157" y="153"/>
                  </a:cubicBezTo>
                  <a:cubicBezTo>
                    <a:pt x="157" y="155"/>
                    <a:pt x="157" y="155"/>
                    <a:pt x="157" y="155"/>
                  </a:cubicBezTo>
                  <a:cubicBezTo>
                    <a:pt x="157" y="164"/>
                    <a:pt x="157" y="164"/>
                    <a:pt x="157" y="164"/>
                  </a:cubicBezTo>
                  <a:cubicBezTo>
                    <a:pt x="157" y="166"/>
                    <a:pt x="157" y="166"/>
                    <a:pt x="157" y="166"/>
                  </a:cubicBezTo>
                  <a:cubicBezTo>
                    <a:pt x="157" y="167"/>
                    <a:pt x="157" y="167"/>
                    <a:pt x="157" y="167"/>
                  </a:cubicBezTo>
                  <a:cubicBezTo>
                    <a:pt x="155" y="188"/>
                    <a:pt x="155" y="188"/>
                    <a:pt x="155" y="188"/>
                  </a:cubicBezTo>
                  <a:cubicBezTo>
                    <a:pt x="157" y="188"/>
                    <a:pt x="157" y="188"/>
                    <a:pt x="157" y="188"/>
                  </a:cubicBezTo>
                  <a:cubicBezTo>
                    <a:pt x="158" y="167"/>
                    <a:pt x="158" y="167"/>
                    <a:pt x="158" y="167"/>
                  </a:cubicBezTo>
                  <a:cubicBezTo>
                    <a:pt x="158" y="165"/>
                    <a:pt x="158" y="165"/>
                    <a:pt x="158" y="165"/>
                  </a:cubicBezTo>
                  <a:cubicBezTo>
                    <a:pt x="158" y="165"/>
                    <a:pt x="158" y="165"/>
                    <a:pt x="158" y="165"/>
                  </a:cubicBezTo>
                  <a:cubicBezTo>
                    <a:pt x="159" y="163"/>
                    <a:pt x="159" y="163"/>
                    <a:pt x="159" y="163"/>
                  </a:cubicBezTo>
                  <a:cubicBezTo>
                    <a:pt x="159" y="157"/>
                    <a:pt x="159" y="157"/>
                    <a:pt x="159" y="157"/>
                  </a:cubicBezTo>
                  <a:cubicBezTo>
                    <a:pt x="159" y="155"/>
                    <a:pt x="159" y="155"/>
                    <a:pt x="159" y="155"/>
                  </a:cubicBezTo>
                  <a:cubicBezTo>
                    <a:pt x="160" y="136"/>
                    <a:pt x="160" y="136"/>
                    <a:pt x="160" y="136"/>
                  </a:cubicBezTo>
                  <a:cubicBezTo>
                    <a:pt x="160" y="134"/>
                    <a:pt x="160" y="134"/>
                    <a:pt x="160" y="134"/>
                  </a:cubicBezTo>
                  <a:cubicBezTo>
                    <a:pt x="162" y="104"/>
                    <a:pt x="162" y="104"/>
                    <a:pt x="162" y="104"/>
                  </a:cubicBezTo>
                  <a:cubicBezTo>
                    <a:pt x="162" y="103"/>
                    <a:pt x="162" y="103"/>
                    <a:pt x="162" y="103"/>
                  </a:cubicBezTo>
                  <a:cubicBezTo>
                    <a:pt x="162" y="98"/>
                    <a:pt x="162" y="98"/>
                    <a:pt x="162" y="98"/>
                  </a:cubicBezTo>
                  <a:cubicBezTo>
                    <a:pt x="162" y="96"/>
                    <a:pt x="162" y="96"/>
                    <a:pt x="162" y="96"/>
                  </a:cubicBezTo>
                  <a:cubicBezTo>
                    <a:pt x="162" y="93"/>
                    <a:pt x="162" y="93"/>
                    <a:pt x="162" y="93"/>
                  </a:cubicBezTo>
                  <a:cubicBezTo>
                    <a:pt x="163" y="88"/>
                    <a:pt x="163" y="88"/>
                    <a:pt x="163" y="88"/>
                  </a:cubicBezTo>
                  <a:cubicBezTo>
                    <a:pt x="163" y="82"/>
                    <a:pt x="163" y="82"/>
                    <a:pt x="163" y="82"/>
                  </a:cubicBezTo>
                  <a:cubicBezTo>
                    <a:pt x="163" y="79"/>
                    <a:pt x="163" y="79"/>
                    <a:pt x="163" y="79"/>
                  </a:cubicBezTo>
                  <a:cubicBezTo>
                    <a:pt x="163" y="79"/>
                    <a:pt x="163" y="79"/>
                    <a:pt x="163" y="79"/>
                  </a:cubicBezTo>
                  <a:cubicBezTo>
                    <a:pt x="163" y="75"/>
                    <a:pt x="163" y="75"/>
                    <a:pt x="163" y="75"/>
                  </a:cubicBezTo>
                  <a:cubicBezTo>
                    <a:pt x="164" y="73"/>
                    <a:pt x="164" y="73"/>
                    <a:pt x="164" y="73"/>
                  </a:cubicBezTo>
                  <a:cubicBezTo>
                    <a:pt x="164" y="72"/>
                    <a:pt x="164" y="72"/>
                    <a:pt x="164" y="72"/>
                  </a:cubicBezTo>
                  <a:cubicBezTo>
                    <a:pt x="162" y="68"/>
                    <a:pt x="162" y="68"/>
                    <a:pt x="162" y="68"/>
                  </a:cubicBezTo>
                  <a:moveTo>
                    <a:pt x="165" y="49"/>
                  </a:moveTo>
                  <a:cubicBezTo>
                    <a:pt x="164" y="50"/>
                    <a:pt x="164" y="50"/>
                    <a:pt x="163" y="51"/>
                  </a:cubicBezTo>
                  <a:cubicBezTo>
                    <a:pt x="162" y="63"/>
                    <a:pt x="162" y="63"/>
                    <a:pt x="162" y="63"/>
                  </a:cubicBezTo>
                  <a:cubicBezTo>
                    <a:pt x="164" y="67"/>
                    <a:pt x="164" y="67"/>
                    <a:pt x="164" y="67"/>
                  </a:cubicBezTo>
                  <a:cubicBezTo>
                    <a:pt x="165" y="49"/>
                    <a:pt x="165" y="49"/>
                    <a:pt x="165" y="49"/>
                  </a:cubicBezTo>
                  <a:moveTo>
                    <a:pt x="167" y="3"/>
                  </a:moveTo>
                  <a:cubicBezTo>
                    <a:pt x="167" y="3"/>
                    <a:pt x="167" y="3"/>
                    <a:pt x="166" y="3"/>
                  </a:cubicBezTo>
                  <a:cubicBezTo>
                    <a:pt x="166" y="3"/>
                    <a:pt x="166" y="3"/>
                    <a:pt x="166" y="3"/>
                  </a:cubicBezTo>
                  <a:cubicBezTo>
                    <a:pt x="164" y="34"/>
                    <a:pt x="164" y="34"/>
                    <a:pt x="164" y="34"/>
                  </a:cubicBezTo>
                  <a:cubicBezTo>
                    <a:pt x="165" y="34"/>
                    <a:pt x="165" y="35"/>
                    <a:pt x="166" y="36"/>
                  </a:cubicBezTo>
                  <a:cubicBezTo>
                    <a:pt x="167" y="3"/>
                    <a:pt x="167" y="3"/>
                    <a:pt x="167" y="3"/>
                  </a:cubicBezTo>
                  <a:moveTo>
                    <a:pt x="159" y="0"/>
                  </a:moveTo>
                  <a:cubicBezTo>
                    <a:pt x="134" y="48"/>
                    <a:pt x="134" y="48"/>
                    <a:pt x="134" y="48"/>
                  </a:cubicBezTo>
                  <a:cubicBezTo>
                    <a:pt x="133" y="49"/>
                    <a:pt x="133" y="49"/>
                    <a:pt x="133" y="49"/>
                  </a:cubicBezTo>
                  <a:cubicBezTo>
                    <a:pt x="133" y="50"/>
                    <a:pt x="133" y="50"/>
                    <a:pt x="133" y="50"/>
                  </a:cubicBezTo>
                  <a:cubicBezTo>
                    <a:pt x="132" y="52"/>
                    <a:pt x="132" y="52"/>
                    <a:pt x="132" y="52"/>
                  </a:cubicBezTo>
                  <a:cubicBezTo>
                    <a:pt x="127" y="62"/>
                    <a:pt x="127" y="62"/>
                    <a:pt x="127" y="62"/>
                  </a:cubicBezTo>
                  <a:cubicBezTo>
                    <a:pt x="126" y="63"/>
                    <a:pt x="126" y="63"/>
                    <a:pt x="126" y="63"/>
                  </a:cubicBezTo>
                  <a:cubicBezTo>
                    <a:pt x="120" y="75"/>
                    <a:pt x="120" y="75"/>
                    <a:pt x="120" y="75"/>
                  </a:cubicBezTo>
                  <a:cubicBezTo>
                    <a:pt x="118" y="78"/>
                    <a:pt x="118" y="78"/>
                    <a:pt x="118" y="78"/>
                  </a:cubicBezTo>
                  <a:cubicBezTo>
                    <a:pt x="104" y="106"/>
                    <a:pt x="104" y="106"/>
                    <a:pt x="104" y="106"/>
                  </a:cubicBezTo>
                  <a:cubicBezTo>
                    <a:pt x="103" y="108"/>
                    <a:pt x="103" y="108"/>
                    <a:pt x="103" y="108"/>
                  </a:cubicBezTo>
                  <a:cubicBezTo>
                    <a:pt x="98" y="117"/>
                    <a:pt x="98" y="117"/>
                    <a:pt x="98" y="117"/>
                  </a:cubicBezTo>
                  <a:cubicBezTo>
                    <a:pt x="99" y="117"/>
                    <a:pt x="99" y="117"/>
                    <a:pt x="99" y="117"/>
                  </a:cubicBezTo>
                  <a:cubicBezTo>
                    <a:pt x="97" y="119"/>
                    <a:pt x="97" y="119"/>
                    <a:pt x="97" y="119"/>
                  </a:cubicBezTo>
                  <a:cubicBezTo>
                    <a:pt x="92" y="128"/>
                    <a:pt x="92" y="128"/>
                    <a:pt x="92" y="128"/>
                  </a:cubicBezTo>
                  <a:cubicBezTo>
                    <a:pt x="91" y="129"/>
                    <a:pt x="91" y="129"/>
                    <a:pt x="91" y="129"/>
                  </a:cubicBezTo>
                  <a:cubicBezTo>
                    <a:pt x="78" y="156"/>
                    <a:pt x="78" y="156"/>
                    <a:pt x="78" y="156"/>
                  </a:cubicBezTo>
                  <a:cubicBezTo>
                    <a:pt x="77" y="157"/>
                    <a:pt x="77" y="157"/>
                    <a:pt x="77" y="157"/>
                  </a:cubicBezTo>
                  <a:cubicBezTo>
                    <a:pt x="71" y="168"/>
                    <a:pt x="71" y="168"/>
                    <a:pt x="71" y="168"/>
                  </a:cubicBezTo>
                  <a:cubicBezTo>
                    <a:pt x="70" y="169"/>
                    <a:pt x="70" y="169"/>
                    <a:pt x="70" y="169"/>
                  </a:cubicBezTo>
                  <a:cubicBezTo>
                    <a:pt x="63" y="184"/>
                    <a:pt x="63" y="184"/>
                    <a:pt x="63" y="184"/>
                  </a:cubicBezTo>
                  <a:cubicBezTo>
                    <a:pt x="63" y="187"/>
                    <a:pt x="63" y="187"/>
                    <a:pt x="63" y="187"/>
                  </a:cubicBezTo>
                  <a:cubicBezTo>
                    <a:pt x="72" y="171"/>
                    <a:pt x="72" y="171"/>
                    <a:pt x="72" y="171"/>
                  </a:cubicBezTo>
                  <a:cubicBezTo>
                    <a:pt x="73" y="169"/>
                    <a:pt x="73" y="169"/>
                    <a:pt x="73" y="169"/>
                  </a:cubicBezTo>
                  <a:cubicBezTo>
                    <a:pt x="78" y="158"/>
                    <a:pt x="78" y="158"/>
                    <a:pt x="78" y="158"/>
                  </a:cubicBezTo>
                  <a:cubicBezTo>
                    <a:pt x="79" y="156"/>
                    <a:pt x="79" y="156"/>
                    <a:pt x="79" y="156"/>
                  </a:cubicBezTo>
                  <a:cubicBezTo>
                    <a:pt x="93" y="129"/>
                    <a:pt x="93" y="129"/>
                    <a:pt x="93" y="129"/>
                  </a:cubicBezTo>
                  <a:cubicBezTo>
                    <a:pt x="94" y="128"/>
                    <a:pt x="94" y="128"/>
                    <a:pt x="94" y="128"/>
                  </a:cubicBezTo>
                  <a:cubicBezTo>
                    <a:pt x="105" y="108"/>
                    <a:pt x="105" y="108"/>
                    <a:pt x="105" y="108"/>
                  </a:cubicBezTo>
                  <a:cubicBezTo>
                    <a:pt x="106" y="106"/>
                    <a:pt x="106" y="106"/>
                    <a:pt x="106" y="106"/>
                  </a:cubicBezTo>
                  <a:cubicBezTo>
                    <a:pt x="118" y="82"/>
                    <a:pt x="118" y="82"/>
                    <a:pt x="118" y="82"/>
                  </a:cubicBezTo>
                  <a:cubicBezTo>
                    <a:pt x="120" y="79"/>
                    <a:pt x="120" y="79"/>
                    <a:pt x="120" y="79"/>
                  </a:cubicBezTo>
                  <a:cubicBezTo>
                    <a:pt x="127" y="65"/>
                    <a:pt x="127" y="65"/>
                    <a:pt x="127" y="65"/>
                  </a:cubicBezTo>
                  <a:cubicBezTo>
                    <a:pt x="128" y="63"/>
                    <a:pt x="128" y="63"/>
                    <a:pt x="128" y="63"/>
                  </a:cubicBezTo>
                  <a:cubicBezTo>
                    <a:pt x="133" y="53"/>
                    <a:pt x="133" y="53"/>
                    <a:pt x="133" y="53"/>
                  </a:cubicBezTo>
                  <a:cubicBezTo>
                    <a:pt x="134" y="51"/>
                    <a:pt x="134" y="51"/>
                    <a:pt x="134" y="51"/>
                  </a:cubicBezTo>
                  <a:cubicBezTo>
                    <a:pt x="135" y="50"/>
                    <a:pt x="135" y="50"/>
                    <a:pt x="135" y="50"/>
                  </a:cubicBezTo>
                  <a:cubicBezTo>
                    <a:pt x="136" y="49"/>
                    <a:pt x="136" y="49"/>
                    <a:pt x="136" y="49"/>
                  </a:cubicBezTo>
                  <a:cubicBezTo>
                    <a:pt x="160" y="1"/>
                    <a:pt x="160" y="1"/>
                    <a:pt x="160" y="1"/>
                  </a:cubicBezTo>
                  <a:cubicBezTo>
                    <a:pt x="160" y="1"/>
                    <a:pt x="159" y="1"/>
                    <a:pt x="15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92" name="Freeform 48">
              <a:extLst>
                <a:ext uri="{FF2B5EF4-FFF2-40B4-BE49-F238E27FC236}">
                  <a16:creationId xmlns:a16="http://schemas.microsoft.com/office/drawing/2014/main" id="{6EEC8A0C-5553-4E54-BC56-0A237B9BD0C9}"/>
                </a:ext>
              </a:extLst>
            </p:cNvPr>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close/>
                  <a:moveTo>
                    <a:pt x="315" y="33"/>
                  </a:moveTo>
                  <a:lnTo>
                    <a:pt x="303" y="36"/>
                  </a:lnTo>
                  <a:lnTo>
                    <a:pt x="299" y="38"/>
                  </a:lnTo>
                  <a:lnTo>
                    <a:pt x="285" y="38"/>
                  </a:lnTo>
                  <a:lnTo>
                    <a:pt x="287" y="43"/>
                  </a:lnTo>
                  <a:lnTo>
                    <a:pt x="296" y="43"/>
                  </a:lnTo>
                  <a:lnTo>
                    <a:pt x="301" y="41"/>
                  </a:lnTo>
                  <a:lnTo>
                    <a:pt x="320" y="38"/>
                  </a:lnTo>
                  <a:lnTo>
                    <a:pt x="315" y="33"/>
                  </a:lnTo>
                  <a:close/>
                  <a:moveTo>
                    <a:pt x="315" y="26"/>
                  </a:moveTo>
                  <a:lnTo>
                    <a:pt x="318" y="31"/>
                  </a:lnTo>
                  <a:lnTo>
                    <a:pt x="332" y="31"/>
                  </a:lnTo>
                  <a:lnTo>
                    <a:pt x="320" y="33"/>
                  </a:lnTo>
                  <a:lnTo>
                    <a:pt x="325" y="38"/>
                  </a:lnTo>
                  <a:lnTo>
                    <a:pt x="332" y="36"/>
                  </a:lnTo>
                  <a:lnTo>
                    <a:pt x="365" y="31"/>
                  </a:lnTo>
                  <a:lnTo>
                    <a:pt x="332" y="29"/>
                  </a:lnTo>
                  <a:lnTo>
                    <a:pt x="315" y="26"/>
                  </a:lnTo>
                  <a:close/>
                  <a:moveTo>
                    <a:pt x="277" y="22"/>
                  </a:moveTo>
                  <a:lnTo>
                    <a:pt x="280" y="26"/>
                  </a:lnTo>
                  <a:lnTo>
                    <a:pt x="301" y="29"/>
                  </a:lnTo>
                  <a:lnTo>
                    <a:pt x="306" y="29"/>
                  </a:lnTo>
                  <a:lnTo>
                    <a:pt x="313" y="29"/>
                  </a:lnTo>
                  <a:lnTo>
                    <a:pt x="311" y="24"/>
                  </a:lnTo>
                  <a:lnTo>
                    <a:pt x="308" y="24"/>
                  </a:lnTo>
                  <a:lnTo>
                    <a:pt x="303" y="24"/>
                  </a:lnTo>
                  <a:lnTo>
                    <a:pt x="277" y="22"/>
                  </a:lnTo>
                  <a:close/>
                  <a:moveTo>
                    <a:pt x="221" y="14"/>
                  </a:moveTo>
                  <a:lnTo>
                    <a:pt x="216" y="19"/>
                  </a:lnTo>
                  <a:lnTo>
                    <a:pt x="256" y="24"/>
                  </a:lnTo>
                  <a:lnTo>
                    <a:pt x="263" y="24"/>
                  </a:lnTo>
                  <a:lnTo>
                    <a:pt x="275" y="26"/>
                  </a:lnTo>
                  <a:lnTo>
                    <a:pt x="273" y="22"/>
                  </a:lnTo>
                  <a:lnTo>
                    <a:pt x="258" y="19"/>
                  </a:lnTo>
                  <a:lnTo>
                    <a:pt x="251" y="19"/>
                  </a:lnTo>
                  <a:lnTo>
                    <a:pt x="221" y="14"/>
                  </a:lnTo>
                  <a:close/>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93" name="Freeform 49">
              <a:extLst>
                <a:ext uri="{FF2B5EF4-FFF2-40B4-BE49-F238E27FC236}">
                  <a16:creationId xmlns:a16="http://schemas.microsoft.com/office/drawing/2014/main" id="{7D7774E5-4081-4A3F-9F00-D71DB9C4CC3A}"/>
                </a:ext>
              </a:extLst>
            </p:cNvPr>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moveTo>
                    <a:pt x="315" y="33"/>
                  </a:moveTo>
                  <a:lnTo>
                    <a:pt x="303" y="36"/>
                  </a:lnTo>
                  <a:lnTo>
                    <a:pt x="299" y="38"/>
                  </a:lnTo>
                  <a:lnTo>
                    <a:pt x="285" y="38"/>
                  </a:lnTo>
                  <a:lnTo>
                    <a:pt x="287" y="43"/>
                  </a:lnTo>
                  <a:lnTo>
                    <a:pt x="296" y="43"/>
                  </a:lnTo>
                  <a:lnTo>
                    <a:pt x="301" y="41"/>
                  </a:lnTo>
                  <a:lnTo>
                    <a:pt x="320" y="38"/>
                  </a:lnTo>
                  <a:lnTo>
                    <a:pt x="315" y="33"/>
                  </a:lnTo>
                  <a:moveTo>
                    <a:pt x="315" y="26"/>
                  </a:moveTo>
                  <a:lnTo>
                    <a:pt x="318" y="31"/>
                  </a:lnTo>
                  <a:lnTo>
                    <a:pt x="332" y="31"/>
                  </a:lnTo>
                  <a:lnTo>
                    <a:pt x="320" y="33"/>
                  </a:lnTo>
                  <a:lnTo>
                    <a:pt x="325" y="38"/>
                  </a:lnTo>
                  <a:lnTo>
                    <a:pt x="332" y="36"/>
                  </a:lnTo>
                  <a:lnTo>
                    <a:pt x="365" y="31"/>
                  </a:lnTo>
                  <a:lnTo>
                    <a:pt x="332" y="29"/>
                  </a:lnTo>
                  <a:lnTo>
                    <a:pt x="315" y="26"/>
                  </a:lnTo>
                  <a:moveTo>
                    <a:pt x="277" y="22"/>
                  </a:moveTo>
                  <a:lnTo>
                    <a:pt x="280" y="26"/>
                  </a:lnTo>
                  <a:lnTo>
                    <a:pt x="301" y="29"/>
                  </a:lnTo>
                  <a:lnTo>
                    <a:pt x="306" y="29"/>
                  </a:lnTo>
                  <a:lnTo>
                    <a:pt x="313" y="29"/>
                  </a:lnTo>
                  <a:lnTo>
                    <a:pt x="311" y="24"/>
                  </a:lnTo>
                  <a:lnTo>
                    <a:pt x="308" y="24"/>
                  </a:lnTo>
                  <a:lnTo>
                    <a:pt x="303" y="24"/>
                  </a:lnTo>
                  <a:lnTo>
                    <a:pt x="277" y="22"/>
                  </a:lnTo>
                  <a:moveTo>
                    <a:pt x="221" y="14"/>
                  </a:moveTo>
                  <a:lnTo>
                    <a:pt x="216" y="19"/>
                  </a:lnTo>
                  <a:lnTo>
                    <a:pt x="256" y="24"/>
                  </a:lnTo>
                  <a:lnTo>
                    <a:pt x="263" y="24"/>
                  </a:lnTo>
                  <a:lnTo>
                    <a:pt x="275" y="26"/>
                  </a:lnTo>
                  <a:lnTo>
                    <a:pt x="273" y="22"/>
                  </a:lnTo>
                  <a:lnTo>
                    <a:pt x="258" y="19"/>
                  </a:lnTo>
                  <a:lnTo>
                    <a:pt x="251" y="19"/>
                  </a:lnTo>
                  <a:lnTo>
                    <a:pt x="221" y="14"/>
                  </a:lnTo>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94" name="Freeform 50">
              <a:extLst>
                <a:ext uri="{FF2B5EF4-FFF2-40B4-BE49-F238E27FC236}">
                  <a16:creationId xmlns:a16="http://schemas.microsoft.com/office/drawing/2014/main" id="{406B4E0D-0FDE-411F-B5E3-2CA1F1F55D2F}"/>
                </a:ext>
              </a:extLst>
            </p:cNvPr>
            <p:cNvSpPr>
              <a:spLocks noEditPoints="1"/>
            </p:cNvSpPr>
            <p:nvPr/>
          </p:nvSpPr>
          <p:spPr bwMode="auto">
            <a:xfrm>
              <a:off x="8010573" y="3433343"/>
              <a:ext cx="71563" cy="552986"/>
            </a:xfrm>
            <a:custGeom>
              <a:avLst/>
              <a:gdLst>
                <a:gd name="T0" fmla="*/ 5 w 17"/>
                <a:gd name="T1" fmla="*/ 16 h 143"/>
                <a:gd name="T2" fmla="*/ 7 w 17"/>
                <a:gd name="T3" fmla="*/ 42 h 143"/>
                <a:gd name="T4" fmla="*/ 8 w 17"/>
                <a:gd name="T5" fmla="*/ 52 h 143"/>
                <a:gd name="T6" fmla="*/ 8 w 17"/>
                <a:gd name="T7" fmla="*/ 62 h 143"/>
                <a:gd name="T8" fmla="*/ 9 w 17"/>
                <a:gd name="T9" fmla="*/ 70 h 143"/>
                <a:gd name="T10" fmla="*/ 10 w 17"/>
                <a:gd name="T11" fmla="*/ 77 h 143"/>
                <a:gd name="T12" fmla="*/ 13 w 17"/>
                <a:gd name="T13" fmla="*/ 121 h 143"/>
                <a:gd name="T14" fmla="*/ 2 w 17"/>
                <a:gd name="T15" fmla="*/ 141 h 143"/>
                <a:gd name="T16" fmla="*/ 2 w 17"/>
                <a:gd name="T17" fmla="*/ 120 h 143"/>
                <a:gd name="T18" fmla="*/ 2 w 17"/>
                <a:gd name="T19" fmla="*/ 80 h 143"/>
                <a:gd name="T20" fmla="*/ 2 w 17"/>
                <a:gd name="T21" fmla="*/ 60 h 143"/>
                <a:gd name="T22" fmla="*/ 2 w 17"/>
                <a:gd name="T23" fmla="*/ 51 h 143"/>
                <a:gd name="T24" fmla="*/ 2 w 17"/>
                <a:gd name="T25" fmla="*/ 19 h 143"/>
                <a:gd name="T26" fmla="*/ 0 w 17"/>
                <a:gd name="T27" fmla="*/ 21 h 143"/>
                <a:gd name="T28" fmla="*/ 0 w 17"/>
                <a:gd name="T29" fmla="*/ 49 h 143"/>
                <a:gd name="T30" fmla="*/ 0 w 17"/>
                <a:gd name="T31" fmla="*/ 50 h 143"/>
                <a:gd name="T32" fmla="*/ 0 w 17"/>
                <a:gd name="T33" fmla="*/ 60 h 143"/>
                <a:gd name="T34" fmla="*/ 0 w 17"/>
                <a:gd name="T35" fmla="*/ 81 h 143"/>
                <a:gd name="T36" fmla="*/ 0 w 17"/>
                <a:gd name="T37" fmla="*/ 120 h 143"/>
                <a:gd name="T38" fmla="*/ 0 w 17"/>
                <a:gd name="T39" fmla="*/ 141 h 143"/>
                <a:gd name="T40" fmla="*/ 2 w 17"/>
                <a:gd name="T41" fmla="*/ 143 h 143"/>
                <a:gd name="T42" fmla="*/ 17 w 17"/>
                <a:gd name="T43" fmla="*/ 142 h 143"/>
                <a:gd name="T44" fmla="*/ 15 w 17"/>
                <a:gd name="T45" fmla="*/ 121 h 143"/>
                <a:gd name="T46" fmla="*/ 11 w 17"/>
                <a:gd name="T47" fmla="*/ 76 h 143"/>
                <a:gd name="T48" fmla="*/ 11 w 17"/>
                <a:gd name="T49" fmla="*/ 69 h 143"/>
                <a:gd name="T50" fmla="*/ 10 w 17"/>
                <a:gd name="T51" fmla="*/ 60 h 143"/>
                <a:gd name="T52" fmla="*/ 9 w 17"/>
                <a:gd name="T53" fmla="*/ 50 h 143"/>
                <a:gd name="T54" fmla="*/ 8 w 17"/>
                <a:gd name="T55" fmla="*/ 36 h 143"/>
                <a:gd name="T56" fmla="*/ 6 w 17"/>
                <a:gd name="T57" fmla="*/ 14 h 143"/>
                <a:gd name="T58" fmla="*/ 3 w 17"/>
                <a:gd name="T59" fmla="*/ 2 h 143"/>
                <a:gd name="T60" fmla="*/ 4 w 17"/>
                <a:gd name="T61" fmla="*/ 10 h 143"/>
                <a:gd name="T62" fmla="*/ 4 w 17"/>
                <a:gd name="T63" fmla="*/ 13 h 143"/>
                <a:gd name="T64" fmla="*/ 6 w 17"/>
                <a:gd name="T65" fmla="*/ 10 h 143"/>
                <a:gd name="T66" fmla="*/ 6 w 17"/>
                <a:gd name="T67" fmla="*/ 7 h 143"/>
                <a:gd name="T68" fmla="*/ 5 w 17"/>
                <a:gd name="T69" fmla="*/ 1 h 143"/>
                <a:gd name="T70" fmla="*/ 0 w 17"/>
                <a:gd name="T71" fmla="*/ 0 h 143"/>
                <a:gd name="T72" fmla="*/ 0 w 17"/>
                <a:gd name="T73" fmla="*/ 1 h 143"/>
                <a:gd name="T74" fmla="*/ 0 w 17"/>
                <a:gd name="T75" fmla="*/ 10 h 143"/>
                <a:gd name="T76" fmla="*/ 0 w 17"/>
                <a:gd name="T77" fmla="*/ 17 h 143"/>
                <a:gd name="T78" fmla="*/ 2 w 17"/>
                <a:gd name="T79" fmla="*/ 16 h 143"/>
                <a:gd name="T80" fmla="*/ 2 w 17"/>
                <a:gd name="T81" fmla="*/ 12 h 143"/>
                <a:gd name="T82" fmla="*/ 2 w 17"/>
                <a:gd name="T83" fmla="*/ 9 h 143"/>
                <a:gd name="T84" fmla="*/ 2 w 17"/>
                <a:gd name="T8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 h="143">
                  <a:moveTo>
                    <a:pt x="6" y="14"/>
                  </a:moveTo>
                  <a:cubicBezTo>
                    <a:pt x="5" y="16"/>
                    <a:pt x="5" y="16"/>
                    <a:pt x="5" y="16"/>
                  </a:cubicBezTo>
                  <a:cubicBezTo>
                    <a:pt x="6" y="39"/>
                    <a:pt x="6" y="39"/>
                    <a:pt x="6" y="39"/>
                  </a:cubicBezTo>
                  <a:cubicBezTo>
                    <a:pt x="7" y="42"/>
                    <a:pt x="7" y="42"/>
                    <a:pt x="7" y="42"/>
                  </a:cubicBezTo>
                  <a:cubicBezTo>
                    <a:pt x="7" y="50"/>
                    <a:pt x="7" y="50"/>
                    <a:pt x="7" y="50"/>
                  </a:cubicBezTo>
                  <a:cubicBezTo>
                    <a:pt x="8" y="52"/>
                    <a:pt x="8" y="52"/>
                    <a:pt x="8" y="52"/>
                  </a:cubicBezTo>
                  <a:cubicBezTo>
                    <a:pt x="8" y="60"/>
                    <a:pt x="8" y="60"/>
                    <a:pt x="8" y="60"/>
                  </a:cubicBezTo>
                  <a:cubicBezTo>
                    <a:pt x="8" y="62"/>
                    <a:pt x="8" y="62"/>
                    <a:pt x="8" y="62"/>
                  </a:cubicBezTo>
                  <a:cubicBezTo>
                    <a:pt x="9" y="64"/>
                    <a:pt x="9" y="64"/>
                    <a:pt x="9" y="64"/>
                  </a:cubicBezTo>
                  <a:cubicBezTo>
                    <a:pt x="9" y="70"/>
                    <a:pt x="9" y="70"/>
                    <a:pt x="9" y="70"/>
                  </a:cubicBezTo>
                  <a:cubicBezTo>
                    <a:pt x="9" y="75"/>
                    <a:pt x="9" y="75"/>
                    <a:pt x="9" y="75"/>
                  </a:cubicBezTo>
                  <a:cubicBezTo>
                    <a:pt x="10" y="77"/>
                    <a:pt x="10" y="77"/>
                    <a:pt x="10" y="77"/>
                  </a:cubicBezTo>
                  <a:cubicBezTo>
                    <a:pt x="13" y="119"/>
                    <a:pt x="13" y="119"/>
                    <a:pt x="13" y="119"/>
                  </a:cubicBezTo>
                  <a:cubicBezTo>
                    <a:pt x="13" y="121"/>
                    <a:pt x="13" y="121"/>
                    <a:pt x="13" y="121"/>
                  </a:cubicBezTo>
                  <a:cubicBezTo>
                    <a:pt x="15" y="140"/>
                    <a:pt x="15" y="140"/>
                    <a:pt x="15" y="140"/>
                  </a:cubicBezTo>
                  <a:cubicBezTo>
                    <a:pt x="2" y="141"/>
                    <a:pt x="2" y="141"/>
                    <a:pt x="2" y="141"/>
                  </a:cubicBezTo>
                  <a:cubicBezTo>
                    <a:pt x="2" y="122"/>
                    <a:pt x="2" y="122"/>
                    <a:pt x="2" y="122"/>
                  </a:cubicBezTo>
                  <a:cubicBezTo>
                    <a:pt x="2" y="120"/>
                    <a:pt x="2" y="120"/>
                    <a:pt x="2" y="120"/>
                  </a:cubicBezTo>
                  <a:cubicBezTo>
                    <a:pt x="2" y="82"/>
                    <a:pt x="2" y="82"/>
                    <a:pt x="2" y="82"/>
                  </a:cubicBezTo>
                  <a:cubicBezTo>
                    <a:pt x="2" y="80"/>
                    <a:pt x="2" y="80"/>
                    <a:pt x="2" y="80"/>
                  </a:cubicBezTo>
                  <a:cubicBezTo>
                    <a:pt x="2" y="62"/>
                    <a:pt x="2" y="62"/>
                    <a:pt x="2" y="62"/>
                  </a:cubicBezTo>
                  <a:cubicBezTo>
                    <a:pt x="2" y="60"/>
                    <a:pt x="2" y="60"/>
                    <a:pt x="2" y="60"/>
                  </a:cubicBezTo>
                  <a:cubicBezTo>
                    <a:pt x="2" y="53"/>
                    <a:pt x="2" y="53"/>
                    <a:pt x="2" y="53"/>
                  </a:cubicBezTo>
                  <a:cubicBezTo>
                    <a:pt x="2" y="51"/>
                    <a:pt x="2" y="51"/>
                    <a:pt x="2" y="51"/>
                  </a:cubicBezTo>
                  <a:cubicBezTo>
                    <a:pt x="2" y="47"/>
                    <a:pt x="2" y="47"/>
                    <a:pt x="2" y="47"/>
                  </a:cubicBezTo>
                  <a:cubicBezTo>
                    <a:pt x="2" y="19"/>
                    <a:pt x="2" y="19"/>
                    <a:pt x="2" y="19"/>
                  </a:cubicBezTo>
                  <a:cubicBezTo>
                    <a:pt x="0" y="21"/>
                    <a:pt x="0" y="21"/>
                    <a:pt x="0" y="21"/>
                  </a:cubicBezTo>
                  <a:cubicBezTo>
                    <a:pt x="0" y="21"/>
                    <a:pt x="0" y="21"/>
                    <a:pt x="0" y="21"/>
                  </a:cubicBezTo>
                  <a:cubicBezTo>
                    <a:pt x="0" y="44"/>
                    <a:pt x="0" y="44"/>
                    <a:pt x="0" y="44"/>
                  </a:cubicBezTo>
                  <a:cubicBezTo>
                    <a:pt x="0" y="49"/>
                    <a:pt x="0" y="49"/>
                    <a:pt x="0" y="49"/>
                  </a:cubicBezTo>
                  <a:cubicBezTo>
                    <a:pt x="0" y="49"/>
                    <a:pt x="0" y="49"/>
                    <a:pt x="0" y="49"/>
                  </a:cubicBezTo>
                  <a:cubicBezTo>
                    <a:pt x="0" y="50"/>
                    <a:pt x="0" y="50"/>
                    <a:pt x="0" y="50"/>
                  </a:cubicBezTo>
                  <a:cubicBezTo>
                    <a:pt x="0" y="54"/>
                    <a:pt x="0" y="54"/>
                    <a:pt x="0" y="54"/>
                  </a:cubicBezTo>
                  <a:cubicBezTo>
                    <a:pt x="0" y="60"/>
                    <a:pt x="0" y="60"/>
                    <a:pt x="0" y="60"/>
                  </a:cubicBezTo>
                  <a:cubicBezTo>
                    <a:pt x="0" y="61"/>
                    <a:pt x="0" y="61"/>
                    <a:pt x="0" y="61"/>
                  </a:cubicBezTo>
                  <a:cubicBezTo>
                    <a:pt x="0" y="81"/>
                    <a:pt x="0" y="81"/>
                    <a:pt x="0" y="81"/>
                  </a:cubicBezTo>
                  <a:cubicBezTo>
                    <a:pt x="0" y="84"/>
                    <a:pt x="0" y="84"/>
                    <a:pt x="0" y="84"/>
                  </a:cubicBezTo>
                  <a:cubicBezTo>
                    <a:pt x="0" y="120"/>
                    <a:pt x="0" y="120"/>
                    <a:pt x="0" y="120"/>
                  </a:cubicBezTo>
                  <a:cubicBezTo>
                    <a:pt x="0" y="122"/>
                    <a:pt x="0" y="122"/>
                    <a:pt x="0" y="122"/>
                  </a:cubicBezTo>
                  <a:cubicBezTo>
                    <a:pt x="0" y="141"/>
                    <a:pt x="0" y="141"/>
                    <a:pt x="0" y="141"/>
                  </a:cubicBezTo>
                  <a:cubicBezTo>
                    <a:pt x="0" y="143"/>
                    <a:pt x="0" y="143"/>
                    <a:pt x="0" y="143"/>
                  </a:cubicBezTo>
                  <a:cubicBezTo>
                    <a:pt x="2" y="143"/>
                    <a:pt x="2" y="143"/>
                    <a:pt x="2" y="143"/>
                  </a:cubicBezTo>
                  <a:cubicBezTo>
                    <a:pt x="15" y="142"/>
                    <a:pt x="15" y="142"/>
                    <a:pt x="15" y="142"/>
                  </a:cubicBezTo>
                  <a:cubicBezTo>
                    <a:pt x="17" y="142"/>
                    <a:pt x="17" y="142"/>
                    <a:pt x="17" y="142"/>
                  </a:cubicBezTo>
                  <a:cubicBezTo>
                    <a:pt x="17" y="140"/>
                    <a:pt x="17" y="140"/>
                    <a:pt x="17" y="140"/>
                  </a:cubicBezTo>
                  <a:cubicBezTo>
                    <a:pt x="15" y="121"/>
                    <a:pt x="15" y="121"/>
                    <a:pt x="15" y="121"/>
                  </a:cubicBezTo>
                  <a:cubicBezTo>
                    <a:pt x="15" y="119"/>
                    <a:pt x="15" y="119"/>
                    <a:pt x="15" y="119"/>
                  </a:cubicBezTo>
                  <a:cubicBezTo>
                    <a:pt x="11" y="76"/>
                    <a:pt x="11" y="76"/>
                    <a:pt x="11" y="76"/>
                  </a:cubicBezTo>
                  <a:cubicBezTo>
                    <a:pt x="11" y="75"/>
                    <a:pt x="11" y="75"/>
                    <a:pt x="11" y="75"/>
                  </a:cubicBezTo>
                  <a:cubicBezTo>
                    <a:pt x="11" y="69"/>
                    <a:pt x="11" y="69"/>
                    <a:pt x="11" y="69"/>
                  </a:cubicBezTo>
                  <a:cubicBezTo>
                    <a:pt x="10" y="62"/>
                    <a:pt x="10" y="62"/>
                    <a:pt x="10" y="62"/>
                  </a:cubicBezTo>
                  <a:cubicBezTo>
                    <a:pt x="10" y="60"/>
                    <a:pt x="10" y="60"/>
                    <a:pt x="10" y="60"/>
                  </a:cubicBezTo>
                  <a:cubicBezTo>
                    <a:pt x="9" y="52"/>
                    <a:pt x="9" y="52"/>
                    <a:pt x="9" y="52"/>
                  </a:cubicBezTo>
                  <a:cubicBezTo>
                    <a:pt x="9" y="50"/>
                    <a:pt x="9" y="50"/>
                    <a:pt x="9" y="50"/>
                  </a:cubicBezTo>
                  <a:cubicBezTo>
                    <a:pt x="8" y="39"/>
                    <a:pt x="8" y="39"/>
                    <a:pt x="8" y="39"/>
                  </a:cubicBezTo>
                  <a:cubicBezTo>
                    <a:pt x="8" y="36"/>
                    <a:pt x="8" y="36"/>
                    <a:pt x="8" y="36"/>
                  </a:cubicBezTo>
                  <a:cubicBezTo>
                    <a:pt x="6" y="15"/>
                    <a:pt x="6" y="15"/>
                    <a:pt x="6" y="15"/>
                  </a:cubicBezTo>
                  <a:cubicBezTo>
                    <a:pt x="6" y="14"/>
                    <a:pt x="6" y="14"/>
                    <a:pt x="6" y="14"/>
                  </a:cubicBezTo>
                  <a:moveTo>
                    <a:pt x="3" y="1"/>
                  </a:moveTo>
                  <a:cubicBezTo>
                    <a:pt x="3" y="2"/>
                    <a:pt x="3" y="2"/>
                    <a:pt x="3" y="2"/>
                  </a:cubicBezTo>
                  <a:cubicBezTo>
                    <a:pt x="4" y="9"/>
                    <a:pt x="4" y="9"/>
                    <a:pt x="4" y="9"/>
                  </a:cubicBezTo>
                  <a:cubicBezTo>
                    <a:pt x="4" y="10"/>
                    <a:pt x="4" y="10"/>
                    <a:pt x="4" y="10"/>
                  </a:cubicBezTo>
                  <a:cubicBezTo>
                    <a:pt x="4" y="11"/>
                    <a:pt x="4" y="11"/>
                    <a:pt x="4" y="11"/>
                  </a:cubicBezTo>
                  <a:cubicBezTo>
                    <a:pt x="4" y="13"/>
                    <a:pt x="4" y="13"/>
                    <a:pt x="4" y="13"/>
                  </a:cubicBezTo>
                  <a:cubicBezTo>
                    <a:pt x="6" y="11"/>
                    <a:pt x="6" y="11"/>
                    <a:pt x="6" y="11"/>
                  </a:cubicBezTo>
                  <a:cubicBezTo>
                    <a:pt x="6" y="10"/>
                    <a:pt x="6" y="10"/>
                    <a:pt x="6" y="10"/>
                  </a:cubicBezTo>
                  <a:cubicBezTo>
                    <a:pt x="6" y="10"/>
                    <a:pt x="6" y="10"/>
                    <a:pt x="6" y="10"/>
                  </a:cubicBezTo>
                  <a:cubicBezTo>
                    <a:pt x="6" y="7"/>
                    <a:pt x="6" y="7"/>
                    <a:pt x="6" y="7"/>
                  </a:cubicBezTo>
                  <a:cubicBezTo>
                    <a:pt x="5" y="3"/>
                    <a:pt x="5" y="3"/>
                    <a:pt x="5" y="3"/>
                  </a:cubicBezTo>
                  <a:cubicBezTo>
                    <a:pt x="5" y="1"/>
                    <a:pt x="5" y="1"/>
                    <a:pt x="5" y="1"/>
                  </a:cubicBezTo>
                  <a:cubicBezTo>
                    <a:pt x="4" y="1"/>
                    <a:pt x="4" y="1"/>
                    <a:pt x="3" y="1"/>
                  </a:cubicBezTo>
                  <a:moveTo>
                    <a:pt x="0" y="0"/>
                  </a:moveTo>
                  <a:cubicBezTo>
                    <a:pt x="0" y="0"/>
                    <a:pt x="0" y="0"/>
                    <a:pt x="0" y="0"/>
                  </a:cubicBezTo>
                  <a:cubicBezTo>
                    <a:pt x="0" y="1"/>
                    <a:pt x="0" y="1"/>
                    <a:pt x="0" y="1"/>
                  </a:cubicBezTo>
                  <a:cubicBezTo>
                    <a:pt x="0" y="8"/>
                    <a:pt x="0" y="8"/>
                    <a:pt x="0" y="8"/>
                  </a:cubicBezTo>
                  <a:cubicBezTo>
                    <a:pt x="0" y="10"/>
                    <a:pt x="0" y="10"/>
                    <a:pt x="0" y="10"/>
                  </a:cubicBezTo>
                  <a:cubicBezTo>
                    <a:pt x="0" y="10"/>
                    <a:pt x="0" y="10"/>
                    <a:pt x="0" y="10"/>
                  </a:cubicBezTo>
                  <a:cubicBezTo>
                    <a:pt x="0" y="17"/>
                    <a:pt x="0" y="17"/>
                    <a:pt x="0" y="17"/>
                  </a:cubicBezTo>
                  <a:cubicBezTo>
                    <a:pt x="0" y="18"/>
                    <a:pt x="0" y="18"/>
                    <a:pt x="0" y="18"/>
                  </a:cubicBezTo>
                  <a:cubicBezTo>
                    <a:pt x="2" y="16"/>
                    <a:pt x="2" y="16"/>
                    <a:pt x="2" y="16"/>
                  </a:cubicBezTo>
                  <a:cubicBezTo>
                    <a:pt x="2" y="14"/>
                    <a:pt x="2" y="14"/>
                    <a:pt x="2" y="14"/>
                  </a:cubicBezTo>
                  <a:cubicBezTo>
                    <a:pt x="2" y="12"/>
                    <a:pt x="2" y="12"/>
                    <a:pt x="2" y="12"/>
                  </a:cubicBezTo>
                  <a:cubicBezTo>
                    <a:pt x="2" y="9"/>
                    <a:pt x="2" y="9"/>
                    <a:pt x="2" y="9"/>
                  </a:cubicBezTo>
                  <a:cubicBezTo>
                    <a:pt x="2" y="9"/>
                    <a:pt x="2" y="9"/>
                    <a:pt x="2" y="9"/>
                  </a:cubicBezTo>
                  <a:cubicBezTo>
                    <a:pt x="2" y="1"/>
                    <a:pt x="2" y="1"/>
                    <a:pt x="2" y="1"/>
                  </a:cubicBezTo>
                  <a:cubicBezTo>
                    <a:pt x="2" y="0"/>
                    <a:pt x="2" y="0"/>
                    <a:pt x="2" y="0"/>
                  </a:cubicBezTo>
                  <a:cubicBezTo>
                    <a:pt x="1" y="0"/>
                    <a:pt x="1"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95" name="Freeform 51">
              <a:extLst>
                <a:ext uri="{FF2B5EF4-FFF2-40B4-BE49-F238E27FC236}">
                  <a16:creationId xmlns:a16="http://schemas.microsoft.com/office/drawing/2014/main" id="{83879568-BF31-43C0-AC63-E2A7AC415FC3}"/>
                </a:ext>
              </a:extLst>
            </p:cNvPr>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close/>
                  <a:moveTo>
                    <a:pt x="5" y="242"/>
                  </a:moveTo>
                  <a:lnTo>
                    <a:pt x="0" y="275"/>
                  </a:lnTo>
                  <a:lnTo>
                    <a:pt x="7" y="285"/>
                  </a:lnTo>
                  <a:lnTo>
                    <a:pt x="9" y="282"/>
                  </a:lnTo>
                  <a:lnTo>
                    <a:pt x="19" y="263"/>
                  </a:lnTo>
                  <a:lnTo>
                    <a:pt x="16" y="259"/>
                  </a:lnTo>
                  <a:lnTo>
                    <a:pt x="5" y="280"/>
                  </a:lnTo>
                  <a:lnTo>
                    <a:pt x="7" y="247"/>
                  </a:lnTo>
                  <a:lnTo>
                    <a:pt x="5" y="242"/>
                  </a:lnTo>
                  <a:close/>
                  <a:moveTo>
                    <a:pt x="40" y="216"/>
                  </a:moveTo>
                  <a:lnTo>
                    <a:pt x="19" y="256"/>
                  </a:lnTo>
                  <a:lnTo>
                    <a:pt x="21" y="259"/>
                  </a:lnTo>
                  <a:lnTo>
                    <a:pt x="45" y="218"/>
                  </a:lnTo>
                  <a:lnTo>
                    <a:pt x="40" y="216"/>
                  </a:lnTo>
                  <a:close/>
                  <a:moveTo>
                    <a:pt x="7" y="202"/>
                  </a:moveTo>
                  <a:lnTo>
                    <a:pt x="7" y="202"/>
                  </a:lnTo>
                  <a:lnTo>
                    <a:pt x="5" y="237"/>
                  </a:lnTo>
                  <a:lnTo>
                    <a:pt x="7" y="242"/>
                  </a:lnTo>
                  <a:lnTo>
                    <a:pt x="12" y="202"/>
                  </a:lnTo>
                  <a:lnTo>
                    <a:pt x="7" y="202"/>
                  </a:lnTo>
                  <a:close/>
                  <a:moveTo>
                    <a:pt x="12" y="197"/>
                  </a:moveTo>
                  <a:lnTo>
                    <a:pt x="9" y="197"/>
                  </a:lnTo>
                  <a:lnTo>
                    <a:pt x="12" y="197"/>
                  </a:lnTo>
                  <a:lnTo>
                    <a:pt x="12" y="197"/>
                  </a:lnTo>
                  <a:close/>
                  <a:moveTo>
                    <a:pt x="16" y="147"/>
                  </a:moveTo>
                  <a:lnTo>
                    <a:pt x="12" y="154"/>
                  </a:lnTo>
                  <a:lnTo>
                    <a:pt x="7" y="195"/>
                  </a:lnTo>
                  <a:lnTo>
                    <a:pt x="12" y="190"/>
                  </a:lnTo>
                  <a:lnTo>
                    <a:pt x="16" y="147"/>
                  </a:lnTo>
                  <a:close/>
                  <a:moveTo>
                    <a:pt x="106" y="107"/>
                  </a:moveTo>
                  <a:lnTo>
                    <a:pt x="95" y="116"/>
                  </a:lnTo>
                  <a:lnTo>
                    <a:pt x="42" y="214"/>
                  </a:lnTo>
                  <a:lnTo>
                    <a:pt x="45" y="214"/>
                  </a:lnTo>
                  <a:lnTo>
                    <a:pt x="106" y="107"/>
                  </a:lnTo>
                  <a:close/>
                  <a:moveTo>
                    <a:pt x="111" y="85"/>
                  </a:moveTo>
                  <a:lnTo>
                    <a:pt x="102" y="102"/>
                  </a:lnTo>
                  <a:lnTo>
                    <a:pt x="113" y="93"/>
                  </a:lnTo>
                  <a:lnTo>
                    <a:pt x="113" y="90"/>
                  </a:lnTo>
                  <a:lnTo>
                    <a:pt x="111" y="85"/>
                  </a:lnTo>
                  <a:close/>
                  <a:moveTo>
                    <a:pt x="113" y="71"/>
                  </a:moveTo>
                  <a:lnTo>
                    <a:pt x="116" y="78"/>
                  </a:lnTo>
                  <a:lnTo>
                    <a:pt x="116" y="78"/>
                  </a:lnTo>
                  <a:lnTo>
                    <a:pt x="116" y="78"/>
                  </a:lnTo>
                  <a:lnTo>
                    <a:pt x="118" y="85"/>
                  </a:lnTo>
                  <a:lnTo>
                    <a:pt x="121" y="81"/>
                  </a:lnTo>
                  <a:lnTo>
                    <a:pt x="123" y="76"/>
                  </a:lnTo>
                  <a:lnTo>
                    <a:pt x="118" y="74"/>
                  </a:lnTo>
                  <a:lnTo>
                    <a:pt x="113" y="71"/>
                  </a:lnTo>
                  <a:close/>
                  <a:moveTo>
                    <a:pt x="21" y="64"/>
                  </a:moveTo>
                  <a:lnTo>
                    <a:pt x="16" y="76"/>
                  </a:lnTo>
                  <a:lnTo>
                    <a:pt x="16" y="90"/>
                  </a:lnTo>
                  <a:lnTo>
                    <a:pt x="14" y="97"/>
                  </a:lnTo>
                  <a:lnTo>
                    <a:pt x="12" y="145"/>
                  </a:lnTo>
                  <a:lnTo>
                    <a:pt x="16" y="140"/>
                  </a:lnTo>
                  <a:lnTo>
                    <a:pt x="19" y="93"/>
                  </a:lnTo>
                  <a:lnTo>
                    <a:pt x="21" y="88"/>
                  </a:lnTo>
                  <a:lnTo>
                    <a:pt x="21" y="64"/>
                  </a:lnTo>
                  <a:close/>
                  <a:moveTo>
                    <a:pt x="87" y="50"/>
                  </a:moveTo>
                  <a:lnTo>
                    <a:pt x="85" y="55"/>
                  </a:lnTo>
                  <a:lnTo>
                    <a:pt x="87" y="57"/>
                  </a:lnTo>
                  <a:lnTo>
                    <a:pt x="109" y="71"/>
                  </a:lnTo>
                  <a:lnTo>
                    <a:pt x="106" y="64"/>
                  </a:lnTo>
                  <a:lnTo>
                    <a:pt x="92" y="55"/>
                  </a:lnTo>
                  <a:lnTo>
                    <a:pt x="90" y="50"/>
                  </a:lnTo>
                  <a:lnTo>
                    <a:pt x="87" y="50"/>
                  </a:lnTo>
                  <a:close/>
                  <a:moveTo>
                    <a:pt x="42" y="14"/>
                  </a:moveTo>
                  <a:lnTo>
                    <a:pt x="42" y="19"/>
                  </a:lnTo>
                  <a:lnTo>
                    <a:pt x="83" y="52"/>
                  </a:lnTo>
                  <a:lnTo>
                    <a:pt x="85" y="47"/>
                  </a:lnTo>
                  <a:lnTo>
                    <a:pt x="42" y="14"/>
                  </a:lnTo>
                  <a:close/>
                  <a:moveTo>
                    <a:pt x="24" y="0"/>
                  </a:moveTo>
                  <a:lnTo>
                    <a:pt x="21" y="7"/>
                  </a:lnTo>
                  <a:lnTo>
                    <a:pt x="19" y="64"/>
                  </a:lnTo>
                  <a:lnTo>
                    <a:pt x="24" y="52"/>
                  </a:lnTo>
                  <a:lnTo>
                    <a:pt x="26" y="7"/>
                  </a:lnTo>
                  <a:lnTo>
                    <a:pt x="38" y="17"/>
                  </a:lnTo>
                  <a:lnTo>
                    <a:pt x="40" y="12"/>
                  </a:lnTo>
                  <a:lnTo>
                    <a:pt x="28" y="5"/>
                  </a:lnTo>
                  <a:lnTo>
                    <a:pt x="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96" name="Freeform 52">
              <a:extLst>
                <a:ext uri="{FF2B5EF4-FFF2-40B4-BE49-F238E27FC236}">
                  <a16:creationId xmlns:a16="http://schemas.microsoft.com/office/drawing/2014/main" id="{CC575B12-C55F-4C2E-80F3-81349318E3F6}"/>
                </a:ext>
              </a:extLst>
            </p:cNvPr>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moveTo>
                    <a:pt x="5" y="242"/>
                  </a:moveTo>
                  <a:lnTo>
                    <a:pt x="0" y="275"/>
                  </a:lnTo>
                  <a:lnTo>
                    <a:pt x="7" y="285"/>
                  </a:lnTo>
                  <a:lnTo>
                    <a:pt x="9" y="282"/>
                  </a:lnTo>
                  <a:lnTo>
                    <a:pt x="19" y="263"/>
                  </a:lnTo>
                  <a:lnTo>
                    <a:pt x="16" y="259"/>
                  </a:lnTo>
                  <a:lnTo>
                    <a:pt x="5" y="280"/>
                  </a:lnTo>
                  <a:lnTo>
                    <a:pt x="7" y="247"/>
                  </a:lnTo>
                  <a:lnTo>
                    <a:pt x="5" y="242"/>
                  </a:lnTo>
                  <a:moveTo>
                    <a:pt x="40" y="216"/>
                  </a:moveTo>
                  <a:lnTo>
                    <a:pt x="19" y="256"/>
                  </a:lnTo>
                  <a:lnTo>
                    <a:pt x="21" y="259"/>
                  </a:lnTo>
                  <a:lnTo>
                    <a:pt x="45" y="218"/>
                  </a:lnTo>
                  <a:lnTo>
                    <a:pt x="40" y="216"/>
                  </a:lnTo>
                  <a:moveTo>
                    <a:pt x="7" y="202"/>
                  </a:moveTo>
                  <a:lnTo>
                    <a:pt x="7" y="202"/>
                  </a:lnTo>
                  <a:lnTo>
                    <a:pt x="5" y="237"/>
                  </a:lnTo>
                  <a:lnTo>
                    <a:pt x="7" y="242"/>
                  </a:lnTo>
                  <a:lnTo>
                    <a:pt x="12" y="202"/>
                  </a:lnTo>
                  <a:lnTo>
                    <a:pt x="7" y="202"/>
                  </a:lnTo>
                  <a:moveTo>
                    <a:pt x="12" y="197"/>
                  </a:moveTo>
                  <a:lnTo>
                    <a:pt x="9" y="197"/>
                  </a:lnTo>
                  <a:lnTo>
                    <a:pt x="12" y="197"/>
                  </a:lnTo>
                  <a:lnTo>
                    <a:pt x="12" y="197"/>
                  </a:lnTo>
                  <a:moveTo>
                    <a:pt x="16" y="147"/>
                  </a:moveTo>
                  <a:lnTo>
                    <a:pt x="12" y="154"/>
                  </a:lnTo>
                  <a:lnTo>
                    <a:pt x="7" y="195"/>
                  </a:lnTo>
                  <a:lnTo>
                    <a:pt x="12" y="190"/>
                  </a:lnTo>
                  <a:lnTo>
                    <a:pt x="16" y="147"/>
                  </a:lnTo>
                  <a:moveTo>
                    <a:pt x="106" y="107"/>
                  </a:moveTo>
                  <a:lnTo>
                    <a:pt x="95" y="116"/>
                  </a:lnTo>
                  <a:lnTo>
                    <a:pt x="42" y="214"/>
                  </a:lnTo>
                  <a:lnTo>
                    <a:pt x="45" y="214"/>
                  </a:lnTo>
                  <a:lnTo>
                    <a:pt x="106" y="107"/>
                  </a:lnTo>
                  <a:moveTo>
                    <a:pt x="111" y="85"/>
                  </a:moveTo>
                  <a:lnTo>
                    <a:pt x="102" y="102"/>
                  </a:lnTo>
                  <a:lnTo>
                    <a:pt x="113" y="93"/>
                  </a:lnTo>
                  <a:lnTo>
                    <a:pt x="113" y="90"/>
                  </a:lnTo>
                  <a:lnTo>
                    <a:pt x="111" y="85"/>
                  </a:lnTo>
                  <a:moveTo>
                    <a:pt x="113" y="71"/>
                  </a:moveTo>
                  <a:lnTo>
                    <a:pt x="116" y="78"/>
                  </a:lnTo>
                  <a:lnTo>
                    <a:pt x="116" y="78"/>
                  </a:lnTo>
                  <a:lnTo>
                    <a:pt x="116" y="78"/>
                  </a:lnTo>
                  <a:lnTo>
                    <a:pt x="118" y="85"/>
                  </a:lnTo>
                  <a:lnTo>
                    <a:pt x="121" y="81"/>
                  </a:lnTo>
                  <a:lnTo>
                    <a:pt x="123" y="76"/>
                  </a:lnTo>
                  <a:lnTo>
                    <a:pt x="118" y="74"/>
                  </a:lnTo>
                  <a:lnTo>
                    <a:pt x="113" y="71"/>
                  </a:lnTo>
                  <a:moveTo>
                    <a:pt x="21" y="64"/>
                  </a:moveTo>
                  <a:lnTo>
                    <a:pt x="16" y="76"/>
                  </a:lnTo>
                  <a:lnTo>
                    <a:pt x="16" y="90"/>
                  </a:lnTo>
                  <a:lnTo>
                    <a:pt x="14" y="97"/>
                  </a:lnTo>
                  <a:lnTo>
                    <a:pt x="12" y="145"/>
                  </a:lnTo>
                  <a:lnTo>
                    <a:pt x="16" y="140"/>
                  </a:lnTo>
                  <a:lnTo>
                    <a:pt x="19" y="93"/>
                  </a:lnTo>
                  <a:lnTo>
                    <a:pt x="21" y="88"/>
                  </a:lnTo>
                  <a:lnTo>
                    <a:pt x="21" y="64"/>
                  </a:lnTo>
                  <a:moveTo>
                    <a:pt x="87" y="50"/>
                  </a:moveTo>
                  <a:lnTo>
                    <a:pt x="85" y="55"/>
                  </a:lnTo>
                  <a:lnTo>
                    <a:pt x="87" y="57"/>
                  </a:lnTo>
                  <a:lnTo>
                    <a:pt x="109" y="71"/>
                  </a:lnTo>
                  <a:lnTo>
                    <a:pt x="106" y="64"/>
                  </a:lnTo>
                  <a:lnTo>
                    <a:pt x="92" y="55"/>
                  </a:lnTo>
                  <a:lnTo>
                    <a:pt x="90" y="50"/>
                  </a:lnTo>
                  <a:lnTo>
                    <a:pt x="87" y="50"/>
                  </a:lnTo>
                  <a:moveTo>
                    <a:pt x="42" y="14"/>
                  </a:moveTo>
                  <a:lnTo>
                    <a:pt x="42" y="19"/>
                  </a:lnTo>
                  <a:lnTo>
                    <a:pt x="83" y="52"/>
                  </a:lnTo>
                  <a:lnTo>
                    <a:pt x="85" y="47"/>
                  </a:lnTo>
                  <a:lnTo>
                    <a:pt x="42" y="14"/>
                  </a:lnTo>
                  <a:moveTo>
                    <a:pt x="24" y="0"/>
                  </a:moveTo>
                  <a:lnTo>
                    <a:pt x="21" y="7"/>
                  </a:lnTo>
                  <a:lnTo>
                    <a:pt x="19" y="64"/>
                  </a:lnTo>
                  <a:lnTo>
                    <a:pt x="24" y="52"/>
                  </a:lnTo>
                  <a:lnTo>
                    <a:pt x="26" y="7"/>
                  </a:lnTo>
                  <a:lnTo>
                    <a:pt x="38" y="17"/>
                  </a:lnTo>
                  <a:lnTo>
                    <a:pt x="40" y="12"/>
                  </a:lnTo>
                  <a:lnTo>
                    <a:pt x="28" y="5"/>
                  </a:lnTo>
                  <a:lnTo>
                    <a:pt x="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97" name="Freeform 53">
              <a:extLst>
                <a:ext uri="{FF2B5EF4-FFF2-40B4-BE49-F238E27FC236}">
                  <a16:creationId xmlns:a16="http://schemas.microsoft.com/office/drawing/2014/main" id="{88ACE3F1-8C28-4EFA-8799-A4CB5A968DFB}"/>
                </a:ext>
              </a:extLst>
            </p:cNvPr>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close/>
                  <a:moveTo>
                    <a:pt x="7" y="223"/>
                  </a:moveTo>
                  <a:lnTo>
                    <a:pt x="73" y="275"/>
                  </a:lnTo>
                  <a:lnTo>
                    <a:pt x="73" y="271"/>
                  </a:lnTo>
                  <a:lnTo>
                    <a:pt x="23" y="233"/>
                  </a:lnTo>
                  <a:lnTo>
                    <a:pt x="7" y="223"/>
                  </a:lnTo>
                  <a:close/>
                  <a:moveTo>
                    <a:pt x="144" y="176"/>
                  </a:moveTo>
                  <a:lnTo>
                    <a:pt x="113" y="247"/>
                  </a:lnTo>
                  <a:lnTo>
                    <a:pt x="116" y="254"/>
                  </a:lnTo>
                  <a:lnTo>
                    <a:pt x="146" y="180"/>
                  </a:lnTo>
                  <a:lnTo>
                    <a:pt x="144" y="176"/>
                  </a:lnTo>
                  <a:close/>
                  <a:moveTo>
                    <a:pt x="78" y="142"/>
                  </a:moveTo>
                  <a:lnTo>
                    <a:pt x="59" y="159"/>
                  </a:lnTo>
                  <a:lnTo>
                    <a:pt x="56" y="164"/>
                  </a:lnTo>
                  <a:lnTo>
                    <a:pt x="2" y="214"/>
                  </a:lnTo>
                  <a:lnTo>
                    <a:pt x="0" y="216"/>
                  </a:lnTo>
                  <a:lnTo>
                    <a:pt x="9" y="221"/>
                  </a:lnTo>
                  <a:lnTo>
                    <a:pt x="4" y="218"/>
                  </a:lnTo>
                  <a:lnTo>
                    <a:pt x="56" y="169"/>
                  </a:lnTo>
                  <a:lnTo>
                    <a:pt x="61" y="164"/>
                  </a:lnTo>
                  <a:lnTo>
                    <a:pt x="80" y="145"/>
                  </a:lnTo>
                  <a:lnTo>
                    <a:pt x="78" y="142"/>
                  </a:lnTo>
                  <a:close/>
                  <a:moveTo>
                    <a:pt x="123" y="100"/>
                  </a:moveTo>
                  <a:lnTo>
                    <a:pt x="82" y="138"/>
                  </a:lnTo>
                  <a:lnTo>
                    <a:pt x="82" y="142"/>
                  </a:lnTo>
                  <a:lnTo>
                    <a:pt x="125" y="102"/>
                  </a:lnTo>
                  <a:lnTo>
                    <a:pt x="123" y="100"/>
                  </a:lnTo>
                  <a:close/>
                  <a:moveTo>
                    <a:pt x="213" y="19"/>
                  </a:moveTo>
                  <a:lnTo>
                    <a:pt x="213" y="19"/>
                  </a:lnTo>
                  <a:lnTo>
                    <a:pt x="213" y="19"/>
                  </a:lnTo>
                  <a:close/>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98" name="Freeform 54">
              <a:extLst>
                <a:ext uri="{FF2B5EF4-FFF2-40B4-BE49-F238E27FC236}">
                  <a16:creationId xmlns:a16="http://schemas.microsoft.com/office/drawing/2014/main" id="{2E2A3BAF-9F2A-4174-8845-045EF1E971DD}"/>
                </a:ext>
              </a:extLst>
            </p:cNvPr>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moveTo>
                    <a:pt x="7" y="223"/>
                  </a:moveTo>
                  <a:lnTo>
                    <a:pt x="73" y="275"/>
                  </a:lnTo>
                  <a:lnTo>
                    <a:pt x="73" y="271"/>
                  </a:lnTo>
                  <a:lnTo>
                    <a:pt x="23" y="233"/>
                  </a:lnTo>
                  <a:lnTo>
                    <a:pt x="7" y="223"/>
                  </a:lnTo>
                  <a:moveTo>
                    <a:pt x="144" y="176"/>
                  </a:moveTo>
                  <a:lnTo>
                    <a:pt x="113" y="247"/>
                  </a:lnTo>
                  <a:lnTo>
                    <a:pt x="116" y="254"/>
                  </a:lnTo>
                  <a:lnTo>
                    <a:pt x="146" y="180"/>
                  </a:lnTo>
                  <a:lnTo>
                    <a:pt x="144" y="176"/>
                  </a:lnTo>
                  <a:moveTo>
                    <a:pt x="78" y="142"/>
                  </a:moveTo>
                  <a:lnTo>
                    <a:pt x="59" y="159"/>
                  </a:lnTo>
                  <a:lnTo>
                    <a:pt x="56" y="164"/>
                  </a:lnTo>
                  <a:lnTo>
                    <a:pt x="2" y="214"/>
                  </a:lnTo>
                  <a:lnTo>
                    <a:pt x="0" y="216"/>
                  </a:lnTo>
                  <a:lnTo>
                    <a:pt x="9" y="221"/>
                  </a:lnTo>
                  <a:lnTo>
                    <a:pt x="4" y="218"/>
                  </a:lnTo>
                  <a:lnTo>
                    <a:pt x="56" y="169"/>
                  </a:lnTo>
                  <a:lnTo>
                    <a:pt x="61" y="164"/>
                  </a:lnTo>
                  <a:lnTo>
                    <a:pt x="80" y="145"/>
                  </a:lnTo>
                  <a:lnTo>
                    <a:pt x="78" y="142"/>
                  </a:lnTo>
                  <a:moveTo>
                    <a:pt x="123" y="100"/>
                  </a:moveTo>
                  <a:lnTo>
                    <a:pt x="82" y="138"/>
                  </a:lnTo>
                  <a:lnTo>
                    <a:pt x="82" y="142"/>
                  </a:lnTo>
                  <a:lnTo>
                    <a:pt x="125" y="102"/>
                  </a:lnTo>
                  <a:lnTo>
                    <a:pt x="123" y="100"/>
                  </a:lnTo>
                  <a:moveTo>
                    <a:pt x="213" y="19"/>
                  </a:moveTo>
                  <a:lnTo>
                    <a:pt x="213" y="19"/>
                  </a:lnTo>
                  <a:lnTo>
                    <a:pt x="213" y="19"/>
                  </a:lnTo>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99" name="Freeform 55">
              <a:extLst>
                <a:ext uri="{FF2B5EF4-FFF2-40B4-BE49-F238E27FC236}">
                  <a16:creationId xmlns:a16="http://schemas.microsoft.com/office/drawing/2014/main" id="{3E3438BD-91CC-456A-985C-10C6C74B2102}"/>
                </a:ext>
              </a:extLst>
            </p:cNvPr>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close/>
                  <a:moveTo>
                    <a:pt x="59" y="209"/>
                  </a:moveTo>
                  <a:lnTo>
                    <a:pt x="12" y="254"/>
                  </a:lnTo>
                  <a:lnTo>
                    <a:pt x="17" y="259"/>
                  </a:lnTo>
                  <a:lnTo>
                    <a:pt x="62" y="214"/>
                  </a:lnTo>
                  <a:lnTo>
                    <a:pt x="59" y="209"/>
                  </a:lnTo>
                  <a:close/>
                  <a:moveTo>
                    <a:pt x="50" y="195"/>
                  </a:moveTo>
                  <a:lnTo>
                    <a:pt x="7" y="249"/>
                  </a:lnTo>
                  <a:lnTo>
                    <a:pt x="12" y="254"/>
                  </a:lnTo>
                  <a:lnTo>
                    <a:pt x="52" y="200"/>
                  </a:lnTo>
                  <a:lnTo>
                    <a:pt x="50" y="195"/>
                  </a:lnTo>
                  <a:close/>
                  <a:moveTo>
                    <a:pt x="78" y="192"/>
                  </a:moveTo>
                  <a:lnTo>
                    <a:pt x="66" y="204"/>
                  </a:lnTo>
                  <a:lnTo>
                    <a:pt x="64" y="207"/>
                  </a:lnTo>
                  <a:lnTo>
                    <a:pt x="64" y="207"/>
                  </a:lnTo>
                  <a:lnTo>
                    <a:pt x="66" y="209"/>
                  </a:lnTo>
                  <a:lnTo>
                    <a:pt x="69" y="207"/>
                  </a:lnTo>
                  <a:lnTo>
                    <a:pt x="78" y="197"/>
                  </a:lnTo>
                  <a:lnTo>
                    <a:pt x="81" y="195"/>
                  </a:lnTo>
                  <a:lnTo>
                    <a:pt x="78" y="192"/>
                  </a:lnTo>
                  <a:close/>
                  <a:moveTo>
                    <a:pt x="66" y="173"/>
                  </a:moveTo>
                  <a:lnTo>
                    <a:pt x="57" y="188"/>
                  </a:lnTo>
                  <a:lnTo>
                    <a:pt x="52" y="190"/>
                  </a:lnTo>
                  <a:lnTo>
                    <a:pt x="52" y="192"/>
                  </a:lnTo>
                  <a:lnTo>
                    <a:pt x="55" y="195"/>
                  </a:lnTo>
                  <a:lnTo>
                    <a:pt x="55" y="195"/>
                  </a:lnTo>
                  <a:lnTo>
                    <a:pt x="59" y="190"/>
                  </a:lnTo>
                  <a:lnTo>
                    <a:pt x="69" y="178"/>
                  </a:lnTo>
                  <a:lnTo>
                    <a:pt x="66" y="173"/>
                  </a:lnTo>
                  <a:close/>
                  <a:moveTo>
                    <a:pt x="97" y="173"/>
                  </a:moveTo>
                  <a:lnTo>
                    <a:pt x="83" y="188"/>
                  </a:lnTo>
                  <a:lnTo>
                    <a:pt x="83" y="188"/>
                  </a:lnTo>
                  <a:lnTo>
                    <a:pt x="85" y="192"/>
                  </a:lnTo>
                  <a:lnTo>
                    <a:pt x="102" y="176"/>
                  </a:lnTo>
                  <a:lnTo>
                    <a:pt x="102" y="176"/>
                  </a:lnTo>
                  <a:lnTo>
                    <a:pt x="97" y="173"/>
                  </a:lnTo>
                  <a:close/>
                  <a:moveTo>
                    <a:pt x="76" y="162"/>
                  </a:moveTo>
                  <a:lnTo>
                    <a:pt x="69" y="171"/>
                  </a:lnTo>
                  <a:lnTo>
                    <a:pt x="71" y="173"/>
                  </a:lnTo>
                  <a:lnTo>
                    <a:pt x="76" y="166"/>
                  </a:lnTo>
                  <a:lnTo>
                    <a:pt x="78" y="164"/>
                  </a:lnTo>
                  <a:lnTo>
                    <a:pt x="76" y="162"/>
                  </a:lnTo>
                  <a:close/>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close/>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close/>
                  <a:moveTo>
                    <a:pt x="194" y="0"/>
                  </a:moveTo>
                  <a:lnTo>
                    <a:pt x="194" y="0"/>
                  </a:lnTo>
                  <a:lnTo>
                    <a:pt x="213" y="67"/>
                  </a:lnTo>
                  <a:lnTo>
                    <a:pt x="216" y="67"/>
                  </a:lnTo>
                  <a:lnTo>
                    <a:pt x="213" y="64"/>
                  </a:lnTo>
                  <a:lnTo>
                    <a:pt x="213" y="59"/>
                  </a:lnTo>
                  <a:lnTo>
                    <a:pt x="211" y="52"/>
                  </a:lnTo>
                  <a:lnTo>
                    <a:pt x="211" y="52"/>
                  </a:lnTo>
                  <a:lnTo>
                    <a:pt x="208" y="45"/>
                  </a:lnTo>
                  <a:lnTo>
                    <a:pt x="197" y="10"/>
                  </a:lnTo>
                  <a:lnTo>
                    <a:pt x="19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00" name="Freeform 56">
              <a:extLst>
                <a:ext uri="{FF2B5EF4-FFF2-40B4-BE49-F238E27FC236}">
                  <a16:creationId xmlns:a16="http://schemas.microsoft.com/office/drawing/2014/main" id="{51DE358C-C3F3-4504-8514-2AB750D55346}"/>
                </a:ext>
              </a:extLst>
            </p:cNvPr>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moveTo>
                    <a:pt x="59" y="209"/>
                  </a:moveTo>
                  <a:lnTo>
                    <a:pt x="12" y="254"/>
                  </a:lnTo>
                  <a:lnTo>
                    <a:pt x="17" y="259"/>
                  </a:lnTo>
                  <a:lnTo>
                    <a:pt x="62" y="214"/>
                  </a:lnTo>
                  <a:lnTo>
                    <a:pt x="59" y="209"/>
                  </a:lnTo>
                  <a:moveTo>
                    <a:pt x="50" y="195"/>
                  </a:moveTo>
                  <a:lnTo>
                    <a:pt x="7" y="249"/>
                  </a:lnTo>
                  <a:lnTo>
                    <a:pt x="12" y="254"/>
                  </a:lnTo>
                  <a:lnTo>
                    <a:pt x="52" y="200"/>
                  </a:lnTo>
                  <a:lnTo>
                    <a:pt x="50" y="195"/>
                  </a:lnTo>
                  <a:moveTo>
                    <a:pt x="78" y="192"/>
                  </a:moveTo>
                  <a:lnTo>
                    <a:pt x="66" y="204"/>
                  </a:lnTo>
                  <a:lnTo>
                    <a:pt x="64" y="207"/>
                  </a:lnTo>
                  <a:lnTo>
                    <a:pt x="64" y="207"/>
                  </a:lnTo>
                  <a:lnTo>
                    <a:pt x="66" y="209"/>
                  </a:lnTo>
                  <a:lnTo>
                    <a:pt x="69" y="207"/>
                  </a:lnTo>
                  <a:lnTo>
                    <a:pt x="78" y="197"/>
                  </a:lnTo>
                  <a:lnTo>
                    <a:pt x="81" y="195"/>
                  </a:lnTo>
                  <a:lnTo>
                    <a:pt x="78" y="192"/>
                  </a:lnTo>
                  <a:moveTo>
                    <a:pt x="66" y="173"/>
                  </a:moveTo>
                  <a:lnTo>
                    <a:pt x="57" y="188"/>
                  </a:lnTo>
                  <a:lnTo>
                    <a:pt x="52" y="190"/>
                  </a:lnTo>
                  <a:lnTo>
                    <a:pt x="52" y="192"/>
                  </a:lnTo>
                  <a:lnTo>
                    <a:pt x="55" y="195"/>
                  </a:lnTo>
                  <a:lnTo>
                    <a:pt x="55" y="195"/>
                  </a:lnTo>
                  <a:lnTo>
                    <a:pt x="59" y="190"/>
                  </a:lnTo>
                  <a:lnTo>
                    <a:pt x="69" y="178"/>
                  </a:lnTo>
                  <a:lnTo>
                    <a:pt x="66" y="173"/>
                  </a:lnTo>
                  <a:moveTo>
                    <a:pt x="97" y="173"/>
                  </a:moveTo>
                  <a:lnTo>
                    <a:pt x="83" y="188"/>
                  </a:lnTo>
                  <a:lnTo>
                    <a:pt x="83" y="188"/>
                  </a:lnTo>
                  <a:lnTo>
                    <a:pt x="85" y="192"/>
                  </a:lnTo>
                  <a:lnTo>
                    <a:pt x="102" y="176"/>
                  </a:lnTo>
                  <a:lnTo>
                    <a:pt x="102" y="176"/>
                  </a:lnTo>
                  <a:lnTo>
                    <a:pt x="97" y="173"/>
                  </a:lnTo>
                  <a:moveTo>
                    <a:pt x="76" y="162"/>
                  </a:moveTo>
                  <a:lnTo>
                    <a:pt x="69" y="171"/>
                  </a:lnTo>
                  <a:lnTo>
                    <a:pt x="71" y="173"/>
                  </a:lnTo>
                  <a:lnTo>
                    <a:pt x="76" y="166"/>
                  </a:lnTo>
                  <a:lnTo>
                    <a:pt x="78" y="164"/>
                  </a:lnTo>
                  <a:lnTo>
                    <a:pt x="76" y="162"/>
                  </a:lnTo>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moveTo>
                    <a:pt x="194" y="0"/>
                  </a:moveTo>
                  <a:lnTo>
                    <a:pt x="194" y="0"/>
                  </a:lnTo>
                  <a:lnTo>
                    <a:pt x="213" y="67"/>
                  </a:lnTo>
                  <a:lnTo>
                    <a:pt x="216" y="67"/>
                  </a:lnTo>
                  <a:lnTo>
                    <a:pt x="213" y="64"/>
                  </a:lnTo>
                  <a:lnTo>
                    <a:pt x="213" y="59"/>
                  </a:lnTo>
                  <a:lnTo>
                    <a:pt x="211" y="52"/>
                  </a:lnTo>
                  <a:lnTo>
                    <a:pt x="211" y="52"/>
                  </a:lnTo>
                  <a:lnTo>
                    <a:pt x="208" y="45"/>
                  </a:lnTo>
                  <a:lnTo>
                    <a:pt x="197" y="10"/>
                  </a:lnTo>
                  <a:lnTo>
                    <a:pt x="19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01" name="Freeform 57">
              <a:extLst>
                <a:ext uri="{FF2B5EF4-FFF2-40B4-BE49-F238E27FC236}">
                  <a16:creationId xmlns:a16="http://schemas.microsoft.com/office/drawing/2014/main" id="{494262B9-B5FA-4C8C-9562-7B0DA3C89BF2}"/>
                </a:ext>
              </a:extLst>
            </p:cNvPr>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close/>
                  <a:moveTo>
                    <a:pt x="36" y="5"/>
                  </a:moveTo>
                  <a:lnTo>
                    <a:pt x="36" y="5"/>
                  </a:lnTo>
                  <a:lnTo>
                    <a:pt x="36" y="5"/>
                  </a:lnTo>
                  <a:close/>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02" name="Freeform 58">
              <a:extLst>
                <a:ext uri="{FF2B5EF4-FFF2-40B4-BE49-F238E27FC236}">
                  <a16:creationId xmlns:a16="http://schemas.microsoft.com/office/drawing/2014/main" id="{E8FACF6D-11DD-492E-9987-FEB90B0ECC74}"/>
                </a:ext>
              </a:extLst>
            </p:cNvPr>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moveTo>
                    <a:pt x="36" y="5"/>
                  </a:moveTo>
                  <a:lnTo>
                    <a:pt x="36" y="5"/>
                  </a:lnTo>
                  <a:lnTo>
                    <a:pt x="36" y="5"/>
                  </a:lnTo>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03" name="Freeform 59">
              <a:extLst>
                <a:ext uri="{FF2B5EF4-FFF2-40B4-BE49-F238E27FC236}">
                  <a16:creationId xmlns:a16="http://schemas.microsoft.com/office/drawing/2014/main" id="{67B8B53C-1C40-41F3-BFAE-17208DA6846B}"/>
                </a:ext>
              </a:extLst>
            </p:cNvPr>
            <p:cNvSpPr>
              <a:spLocks noEditPoints="1"/>
            </p:cNvSpPr>
            <p:nvPr/>
          </p:nvSpPr>
          <p:spPr bwMode="auto">
            <a:xfrm>
              <a:off x="7071309" y="3356901"/>
              <a:ext cx="728154" cy="853876"/>
            </a:xfrm>
            <a:custGeom>
              <a:avLst/>
              <a:gdLst>
                <a:gd name="T0" fmla="*/ 58 w 172"/>
                <a:gd name="T1" fmla="*/ 207 h 221"/>
                <a:gd name="T2" fmla="*/ 85 w 172"/>
                <a:gd name="T3" fmla="*/ 204 h 221"/>
                <a:gd name="T4" fmla="*/ 104 w 172"/>
                <a:gd name="T5" fmla="*/ 198 h 221"/>
                <a:gd name="T6" fmla="*/ 87 w 172"/>
                <a:gd name="T7" fmla="*/ 203 h 221"/>
                <a:gd name="T8" fmla="*/ 104 w 172"/>
                <a:gd name="T9" fmla="*/ 198 h 221"/>
                <a:gd name="T10" fmla="*/ 106 w 172"/>
                <a:gd name="T11" fmla="*/ 197 h 221"/>
                <a:gd name="T12" fmla="*/ 136 w 172"/>
                <a:gd name="T13" fmla="*/ 193 h 221"/>
                <a:gd name="T14" fmla="*/ 0 w 172"/>
                <a:gd name="T15" fmla="*/ 176 h 221"/>
                <a:gd name="T16" fmla="*/ 0 w 172"/>
                <a:gd name="T17" fmla="*/ 221 h 221"/>
                <a:gd name="T18" fmla="*/ 30 w 172"/>
                <a:gd name="T19" fmla="*/ 215 h 221"/>
                <a:gd name="T20" fmla="*/ 2 w 172"/>
                <a:gd name="T21" fmla="*/ 219 h 221"/>
                <a:gd name="T22" fmla="*/ 0 w 172"/>
                <a:gd name="T23" fmla="*/ 176 h 221"/>
                <a:gd name="T24" fmla="*/ 0 w 172"/>
                <a:gd name="T25" fmla="*/ 174 h 221"/>
                <a:gd name="T26" fmla="*/ 2 w 172"/>
                <a:gd name="T27" fmla="*/ 176 h 221"/>
                <a:gd name="T28" fmla="*/ 1 w 172"/>
                <a:gd name="T29" fmla="*/ 173 h 221"/>
                <a:gd name="T30" fmla="*/ 0 w 172"/>
                <a:gd name="T31" fmla="*/ 167 h 221"/>
                <a:gd name="T32" fmla="*/ 2 w 172"/>
                <a:gd name="T33" fmla="*/ 171 h 221"/>
                <a:gd name="T34" fmla="*/ 2 w 172"/>
                <a:gd name="T35" fmla="*/ 166 h 221"/>
                <a:gd name="T36" fmla="*/ 136 w 172"/>
                <a:gd name="T37" fmla="*/ 145 h 221"/>
                <a:gd name="T38" fmla="*/ 139 w 172"/>
                <a:gd name="T39" fmla="*/ 149 h 221"/>
                <a:gd name="T40" fmla="*/ 154 w 172"/>
                <a:gd name="T41" fmla="*/ 167 h 221"/>
                <a:gd name="T42" fmla="*/ 169 w 172"/>
                <a:gd name="T43" fmla="*/ 184 h 221"/>
                <a:gd name="T44" fmla="*/ 162 w 172"/>
                <a:gd name="T45" fmla="*/ 188 h 221"/>
                <a:gd name="T46" fmla="*/ 172 w 172"/>
                <a:gd name="T47" fmla="*/ 185 h 221"/>
                <a:gd name="T48" fmla="*/ 156 w 172"/>
                <a:gd name="T49" fmla="*/ 167 h 221"/>
                <a:gd name="T50" fmla="*/ 141 w 172"/>
                <a:gd name="T51" fmla="*/ 149 h 221"/>
                <a:gd name="T52" fmla="*/ 137 w 172"/>
                <a:gd name="T53" fmla="*/ 144 h 221"/>
                <a:gd name="T54" fmla="*/ 102 w 172"/>
                <a:gd name="T55" fmla="*/ 106 h 221"/>
                <a:gd name="T56" fmla="*/ 135 w 172"/>
                <a:gd name="T57" fmla="*/ 143 h 221"/>
                <a:gd name="T58" fmla="*/ 104 w 172"/>
                <a:gd name="T59" fmla="*/ 105 h 221"/>
                <a:gd name="T60" fmla="*/ 98 w 172"/>
                <a:gd name="T61" fmla="*/ 102 h 221"/>
                <a:gd name="T62" fmla="*/ 103 w 172"/>
                <a:gd name="T63" fmla="*/ 104 h 221"/>
                <a:gd name="T64" fmla="*/ 84 w 172"/>
                <a:gd name="T65" fmla="*/ 82 h 221"/>
                <a:gd name="T66" fmla="*/ 84 w 172"/>
                <a:gd name="T67" fmla="*/ 85 h 221"/>
                <a:gd name="T68" fmla="*/ 99 w 172"/>
                <a:gd name="T69" fmla="*/ 99 h 221"/>
                <a:gd name="T70" fmla="*/ 45 w 172"/>
                <a:gd name="T71" fmla="*/ 40 h 221"/>
                <a:gd name="T72" fmla="*/ 59 w 172"/>
                <a:gd name="T73" fmla="*/ 56 h 221"/>
                <a:gd name="T74" fmla="*/ 76 w 172"/>
                <a:gd name="T75" fmla="*/ 76 h 221"/>
                <a:gd name="T76" fmla="*/ 81 w 172"/>
                <a:gd name="T77" fmla="*/ 79 h 221"/>
                <a:gd name="T78" fmla="*/ 77 w 172"/>
                <a:gd name="T79" fmla="*/ 74 h 221"/>
                <a:gd name="T80" fmla="*/ 60 w 172"/>
                <a:gd name="T81" fmla="*/ 55 h 221"/>
                <a:gd name="T82" fmla="*/ 45 w 172"/>
                <a:gd name="T83" fmla="*/ 40 h 221"/>
                <a:gd name="T84" fmla="*/ 0 w 172"/>
                <a:gd name="T85" fmla="*/ 49 h 221"/>
                <a:gd name="T86" fmla="*/ 0 w 172"/>
                <a:gd name="T87" fmla="*/ 71 h 221"/>
                <a:gd name="T88" fmla="*/ 0 w 172"/>
                <a:gd name="T89" fmla="*/ 165 h 221"/>
                <a:gd name="T90" fmla="*/ 2 w 172"/>
                <a:gd name="T91" fmla="*/ 73 h 221"/>
                <a:gd name="T92" fmla="*/ 2 w 172"/>
                <a:gd name="T93" fmla="*/ 51 h 221"/>
                <a:gd name="T94" fmla="*/ 2 w 172"/>
                <a:gd name="T95" fmla="*/ 30 h 221"/>
                <a:gd name="T96" fmla="*/ 0 w 172"/>
                <a:gd name="T97" fmla="*/ 5 h 221"/>
                <a:gd name="T98" fmla="*/ 2 w 172"/>
                <a:gd name="T99" fmla="*/ 28 h 221"/>
                <a:gd name="T100" fmla="*/ 0 w 172"/>
                <a:gd name="T101" fmla="*/ 5 h 221"/>
                <a:gd name="T102" fmla="*/ 12 w 172"/>
                <a:gd name="T103" fmla="*/ 1 h 221"/>
                <a:gd name="T104" fmla="*/ 46 w 172"/>
                <a:gd name="T105" fmla="*/ 38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2" h="221">
                  <a:moveTo>
                    <a:pt x="86" y="201"/>
                  </a:moveTo>
                  <a:cubicBezTo>
                    <a:pt x="58" y="207"/>
                    <a:pt x="58" y="207"/>
                    <a:pt x="58" y="207"/>
                  </a:cubicBezTo>
                  <a:cubicBezTo>
                    <a:pt x="58" y="208"/>
                    <a:pt x="58" y="209"/>
                    <a:pt x="59" y="209"/>
                  </a:cubicBezTo>
                  <a:cubicBezTo>
                    <a:pt x="85" y="204"/>
                    <a:pt x="85" y="204"/>
                    <a:pt x="85" y="204"/>
                  </a:cubicBezTo>
                  <a:cubicBezTo>
                    <a:pt x="86" y="201"/>
                    <a:pt x="86" y="201"/>
                    <a:pt x="86" y="201"/>
                  </a:cubicBezTo>
                  <a:moveTo>
                    <a:pt x="104" y="198"/>
                  </a:moveTo>
                  <a:cubicBezTo>
                    <a:pt x="89" y="201"/>
                    <a:pt x="89" y="201"/>
                    <a:pt x="89" y="201"/>
                  </a:cubicBezTo>
                  <a:cubicBezTo>
                    <a:pt x="87" y="203"/>
                    <a:pt x="87" y="203"/>
                    <a:pt x="87" y="203"/>
                  </a:cubicBezTo>
                  <a:cubicBezTo>
                    <a:pt x="104" y="200"/>
                    <a:pt x="104" y="200"/>
                    <a:pt x="104" y="200"/>
                  </a:cubicBezTo>
                  <a:cubicBezTo>
                    <a:pt x="104" y="198"/>
                    <a:pt x="104" y="198"/>
                    <a:pt x="104" y="198"/>
                  </a:cubicBezTo>
                  <a:moveTo>
                    <a:pt x="134" y="192"/>
                  </a:moveTo>
                  <a:cubicBezTo>
                    <a:pt x="106" y="197"/>
                    <a:pt x="106" y="197"/>
                    <a:pt x="106" y="197"/>
                  </a:cubicBezTo>
                  <a:cubicBezTo>
                    <a:pt x="106" y="199"/>
                    <a:pt x="106" y="199"/>
                    <a:pt x="106" y="199"/>
                  </a:cubicBezTo>
                  <a:cubicBezTo>
                    <a:pt x="136" y="193"/>
                    <a:pt x="136" y="193"/>
                    <a:pt x="136" y="193"/>
                  </a:cubicBezTo>
                  <a:cubicBezTo>
                    <a:pt x="135" y="193"/>
                    <a:pt x="135" y="192"/>
                    <a:pt x="134" y="192"/>
                  </a:cubicBezTo>
                  <a:moveTo>
                    <a:pt x="0" y="176"/>
                  </a:moveTo>
                  <a:cubicBezTo>
                    <a:pt x="0" y="219"/>
                    <a:pt x="0" y="219"/>
                    <a:pt x="0" y="219"/>
                  </a:cubicBezTo>
                  <a:cubicBezTo>
                    <a:pt x="0" y="221"/>
                    <a:pt x="0" y="221"/>
                    <a:pt x="0" y="221"/>
                  </a:cubicBezTo>
                  <a:cubicBezTo>
                    <a:pt x="2" y="221"/>
                    <a:pt x="2" y="221"/>
                    <a:pt x="2" y="221"/>
                  </a:cubicBezTo>
                  <a:cubicBezTo>
                    <a:pt x="30" y="215"/>
                    <a:pt x="30" y="215"/>
                    <a:pt x="30" y="215"/>
                  </a:cubicBezTo>
                  <a:cubicBezTo>
                    <a:pt x="30" y="214"/>
                    <a:pt x="30" y="214"/>
                    <a:pt x="30" y="213"/>
                  </a:cubicBezTo>
                  <a:cubicBezTo>
                    <a:pt x="2" y="219"/>
                    <a:pt x="2" y="219"/>
                    <a:pt x="2" y="219"/>
                  </a:cubicBezTo>
                  <a:cubicBezTo>
                    <a:pt x="2" y="178"/>
                    <a:pt x="2" y="178"/>
                    <a:pt x="2" y="178"/>
                  </a:cubicBezTo>
                  <a:cubicBezTo>
                    <a:pt x="0" y="176"/>
                    <a:pt x="0" y="176"/>
                    <a:pt x="0" y="176"/>
                  </a:cubicBezTo>
                  <a:moveTo>
                    <a:pt x="1" y="173"/>
                  </a:moveTo>
                  <a:cubicBezTo>
                    <a:pt x="0" y="174"/>
                    <a:pt x="0" y="174"/>
                    <a:pt x="0" y="174"/>
                  </a:cubicBezTo>
                  <a:cubicBezTo>
                    <a:pt x="0" y="174"/>
                    <a:pt x="0" y="174"/>
                    <a:pt x="0" y="174"/>
                  </a:cubicBezTo>
                  <a:cubicBezTo>
                    <a:pt x="2" y="176"/>
                    <a:pt x="2" y="176"/>
                    <a:pt x="2" y="176"/>
                  </a:cubicBezTo>
                  <a:cubicBezTo>
                    <a:pt x="2" y="174"/>
                    <a:pt x="2" y="174"/>
                    <a:pt x="2" y="174"/>
                  </a:cubicBezTo>
                  <a:cubicBezTo>
                    <a:pt x="1" y="173"/>
                    <a:pt x="1" y="173"/>
                    <a:pt x="1" y="173"/>
                  </a:cubicBezTo>
                  <a:moveTo>
                    <a:pt x="2" y="166"/>
                  </a:moveTo>
                  <a:cubicBezTo>
                    <a:pt x="0" y="167"/>
                    <a:pt x="0" y="167"/>
                    <a:pt x="0" y="167"/>
                  </a:cubicBezTo>
                  <a:cubicBezTo>
                    <a:pt x="0" y="170"/>
                    <a:pt x="0" y="170"/>
                    <a:pt x="0" y="170"/>
                  </a:cubicBezTo>
                  <a:cubicBezTo>
                    <a:pt x="2" y="171"/>
                    <a:pt x="2" y="171"/>
                    <a:pt x="2" y="171"/>
                  </a:cubicBezTo>
                  <a:cubicBezTo>
                    <a:pt x="2" y="171"/>
                    <a:pt x="2" y="171"/>
                    <a:pt x="2" y="171"/>
                  </a:cubicBezTo>
                  <a:cubicBezTo>
                    <a:pt x="2" y="166"/>
                    <a:pt x="2" y="166"/>
                    <a:pt x="2" y="166"/>
                  </a:cubicBezTo>
                  <a:moveTo>
                    <a:pt x="137" y="144"/>
                  </a:moveTo>
                  <a:cubicBezTo>
                    <a:pt x="136" y="145"/>
                    <a:pt x="136" y="145"/>
                    <a:pt x="136" y="145"/>
                  </a:cubicBezTo>
                  <a:cubicBezTo>
                    <a:pt x="136" y="145"/>
                    <a:pt x="136" y="145"/>
                    <a:pt x="136" y="145"/>
                  </a:cubicBezTo>
                  <a:cubicBezTo>
                    <a:pt x="139" y="149"/>
                    <a:pt x="139" y="149"/>
                    <a:pt x="139" y="149"/>
                  </a:cubicBezTo>
                  <a:cubicBezTo>
                    <a:pt x="142" y="152"/>
                    <a:pt x="142" y="152"/>
                    <a:pt x="142" y="152"/>
                  </a:cubicBezTo>
                  <a:cubicBezTo>
                    <a:pt x="154" y="167"/>
                    <a:pt x="154" y="167"/>
                    <a:pt x="154" y="167"/>
                  </a:cubicBezTo>
                  <a:cubicBezTo>
                    <a:pt x="155" y="168"/>
                    <a:pt x="155" y="168"/>
                    <a:pt x="155" y="168"/>
                  </a:cubicBezTo>
                  <a:cubicBezTo>
                    <a:pt x="169" y="184"/>
                    <a:pt x="169" y="184"/>
                    <a:pt x="169" y="184"/>
                  </a:cubicBezTo>
                  <a:cubicBezTo>
                    <a:pt x="162" y="186"/>
                    <a:pt x="162" y="186"/>
                    <a:pt x="162" y="186"/>
                  </a:cubicBezTo>
                  <a:cubicBezTo>
                    <a:pt x="162" y="186"/>
                    <a:pt x="162" y="187"/>
                    <a:pt x="162" y="188"/>
                  </a:cubicBezTo>
                  <a:cubicBezTo>
                    <a:pt x="169" y="186"/>
                    <a:pt x="169" y="186"/>
                    <a:pt x="169" y="186"/>
                  </a:cubicBezTo>
                  <a:cubicBezTo>
                    <a:pt x="172" y="185"/>
                    <a:pt x="172" y="185"/>
                    <a:pt x="172" y="185"/>
                  </a:cubicBezTo>
                  <a:cubicBezTo>
                    <a:pt x="170" y="183"/>
                    <a:pt x="170" y="183"/>
                    <a:pt x="170" y="183"/>
                  </a:cubicBezTo>
                  <a:cubicBezTo>
                    <a:pt x="156" y="167"/>
                    <a:pt x="156" y="167"/>
                    <a:pt x="156" y="167"/>
                  </a:cubicBezTo>
                  <a:cubicBezTo>
                    <a:pt x="155" y="165"/>
                    <a:pt x="155" y="165"/>
                    <a:pt x="155" y="165"/>
                  </a:cubicBezTo>
                  <a:cubicBezTo>
                    <a:pt x="141" y="149"/>
                    <a:pt x="141" y="149"/>
                    <a:pt x="141" y="149"/>
                  </a:cubicBezTo>
                  <a:cubicBezTo>
                    <a:pt x="138" y="146"/>
                    <a:pt x="138" y="146"/>
                    <a:pt x="138" y="146"/>
                  </a:cubicBezTo>
                  <a:cubicBezTo>
                    <a:pt x="137" y="144"/>
                    <a:pt x="137" y="144"/>
                    <a:pt x="137" y="144"/>
                  </a:cubicBezTo>
                  <a:moveTo>
                    <a:pt x="104" y="105"/>
                  </a:moveTo>
                  <a:cubicBezTo>
                    <a:pt x="102" y="106"/>
                    <a:pt x="102" y="106"/>
                    <a:pt x="102" y="106"/>
                  </a:cubicBezTo>
                  <a:cubicBezTo>
                    <a:pt x="134" y="143"/>
                    <a:pt x="134" y="143"/>
                    <a:pt x="134" y="143"/>
                  </a:cubicBezTo>
                  <a:cubicBezTo>
                    <a:pt x="135" y="143"/>
                    <a:pt x="135" y="143"/>
                    <a:pt x="135" y="143"/>
                  </a:cubicBezTo>
                  <a:cubicBezTo>
                    <a:pt x="136" y="142"/>
                    <a:pt x="136" y="142"/>
                    <a:pt x="136" y="142"/>
                  </a:cubicBezTo>
                  <a:cubicBezTo>
                    <a:pt x="104" y="105"/>
                    <a:pt x="104" y="105"/>
                    <a:pt x="104" y="105"/>
                  </a:cubicBezTo>
                  <a:moveTo>
                    <a:pt x="100" y="101"/>
                  </a:moveTo>
                  <a:cubicBezTo>
                    <a:pt x="98" y="102"/>
                    <a:pt x="98" y="102"/>
                    <a:pt x="98" y="102"/>
                  </a:cubicBezTo>
                  <a:cubicBezTo>
                    <a:pt x="101" y="105"/>
                    <a:pt x="101" y="105"/>
                    <a:pt x="101" y="105"/>
                  </a:cubicBezTo>
                  <a:cubicBezTo>
                    <a:pt x="103" y="104"/>
                    <a:pt x="103" y="104"/>
                    <a:pt x="103" y="104"/>
                  </a:cubicBezTo>
                  <a:cubicBezTo>
                    <a:pt x="100" y="101"/>
                    <a:pt x="100" y="101"/>
                    <a:pt x="100" y="101"/>
                  </a:cubicBezTo>
                  <a:moveTo>
                    <a:pt x="84" y="82"/>
                  </a:moveTo>
                  <a:cubicBezTo>
                    <a:pt x="84" y="84"/>
                    <a:pt x="84" y="84"/>
                    <a:pt x="84" y="84"/>
                  </a:cubicBezTo>
                  <a:cubicBezTo>
                    <a:pt x="84" y="85"/>
                    <a:pt x="84" y="85"/>
                    <a:pt x="84" y="85"/>
                  </a:cubicBezTo>
                  <a:cubicBezTo>
                    <a:pt x="97" y="100"/>
                    <a:pt x="97" y="100"/>
                    <a:pt x="97" y="100"/>
                  </a:cubicBezTo>
                  <a:cubicBezTo>
                    <a:pt x="99" y="99"/>
                    <a:pt x="99" y="99"/>
                    <a:pt x="99" y="99"/>
                  </a:cubicBezTo>
                  <a:cubicBezTo>
                    <a:pt x="84" y="82"/>
                    <a:pt x="84" y="82"/>
                    <a:pt x="84" y="82"/>
                  </a:cubicBezTo>
                  <a:moveTo>
                    <a:pt x="45" y="40"/>
                  </a:moveTo>
                  <a:cubicBezTo>
                    <a:pt x="58" y="54"/>
                    <a:pt x="58" y="54"/>
                    <a:pt x="58" y="54"/>
                  </a:cubicBezTo>
                  <a:cubicBezTo>
                    <a:pt x="59" y="56"/>
                    <a:pt x="59" y="56"/>
                    <a:pt x="59" y="56"/>
                  </a:cubicBezTo>
                  <a:cubicBezTo>
                    <a:pt x="74" y="74"/>
                    <a:pt x="74" y="74"/>
                    <a:pt x="74" y="74"/>
                  </a:cubicBezTo>
                  <a:cubicBezTo>
                    <a:pt x="76" y="76"/>
                    <a:pt x="76" y="76"/>
                    <a:pt x="76" y="76"/>
                  </a:cubicBezTo>
                  <a:cubicBezTo>
                    <a:pt x="82" y="82"/>
                    <a:pt x="82" y="82"/>
                    <a:pt x="82" y="82"/>
                  </a:cubicBezTo>
                  <a:cubicBezTo>
                    <a:pt x="81" y="79"/>
                    <a:pt x="81" y="79"/>
                    <a:pt x="81" y="79"/>
                  </a:cubicBezTo>
                  <a:cubicBezTo>
                    <a:pt x="78" y="76"/>
                    <a:pt x="78" y="76"/>
                    <a:pt x="78" y="76"/>
                  </a:cubicBezTo>
                  <a:cubicBezTo>
                    <a:pt x="77" y="74"/>
                    <a:pt x="77" y="74"/>
                    <a:pt x="77" y="74"/>
                  </a:cubicBezTo>
                  <a:cubicBezTo>
                    <a:pt x="62" y="57"/>
                    <a:pt x="62" y="57"/>
                    <a:pt x="62" y="57"/>
                  </a:cubicBezTo>
                  <a:cubicBezTo>
                    <a:pt x="60" y="55"/>
                    <a:pt x="60" y="55"/>
                    <a:pt x="60" y="55"/>
                  </a:cubicBezTo>
                  <a:cubicBezTo>
                    <a:pt x="48" y="40"/>
                    <a:pt x="48" y="40"/>
                    <a:pt x="48" y="40"/>
                  </a:cubicBezTo>
                  <a:cubicBezTo>
                    <a:pt x="45" y="40"/>
                    <a:pt x="45" y="40"/>
                    <a:pt x="45" y="40"/>
                  </a:cubicBezTo>
                  <a:moveTo>
                    <a:pt x="0" y="29"/>
                  </a:moveTo>
                  <a:cubicBezTo>
                    <a:pt x="0" y="49"/>
                    <a:pt x="0" y="49"/>
                    <a:pt x="0" y="49"/>
                  </a:cubicBezTo>
                  <a:cubicBezTo>
                    <a:pt x="0" y="51"/>
                    <a:pt x="0" y="51"/>
                    <a:pt x="0" y="51"/>
                  </a:cubicBezTo>
                  <a:cubicBezTo>
                    <a:pt x="0" y="71"/>
                    <a:pt x="0" y="71"/>
                    <a:pt x="0" y="71"/>
                  </a:cubicBezTo>
                  <a:cubicBezTo>
                    <a:pt x="0" y="73"/>
                    <a:pt x="0" y="73"/>
                    <a:pt x="0" y="73"/>
                  </a:cubicBezTo>
                  <a:cubicBezTo>
                    <a:pt x="0" y="165"/>
                    <a:pt x="0" y="165"/>
                    <a:pt x="0" y="165"/>
                  </a:cubicBezTo>
                  <a:cubicBezTo>
                    <a:pt x="2" y="163"/>
                    <a:pt x="2" y="163"/>
                    <a:pt x="2" y="163"/>
                  </a:cubicBezTo>
                  <a:cubicBezTo>
                    <a:pt x="2" y="73"/>
                    <a:pt x="2" y="73"/>
                    <a:pt x="2" y="73"/>
                  </a:cubicBezTo>
                  <a:cubicBezTo>
                    <a:pt x="2" y="71"/>
                    <a:pt x="2" y="71"/>
                    <a:pt x="2" y="71"/>
                  </a:cubicBezTo>
                  <a:cubicBezTo>
                    <a:pt x="2" y="51"/>
                    <a:pt x="2" y="51"/>
                    <a:pt x="2" y="51"/>
                  </a:cubicBezTo>
                  <a:cubicBezTo>
                    <a:pt x="2" y="49"/>
                    <a:pt x="2" y="49"/>
                    <a:pt x="2" y="49"/>
                  </a:cubicBezTo>
                  <a:cubicBezTo>
                    <a:pt x="2" y="30"/>
                    <a:pt x="2" y="30"/>
                    <a:pt x="2" y="30"/>
                  </a:cubicBezTo>
                  <a:cubicBezTo>
                    <a:pt x="0" y="29"/>
                    <a:pt x="0" y="29"/>
                    <a:pt x="0" y="29"/>
                  </a:cubicBezTo>
                  <a:moveTo>
                    <a:pt x="0" y="5"/>
                  </a:moveTo>
                  <a:cubicBezTo>
                    <a:pt x="0" y="27"/>
                    <a:pt x="0" y="27"/>
                    <a:pt x="0" y="27"/>
                  </a:cubicBezTo>
                  <a:cubicBezTo>
                    <a:pt x="2" y="28"/>
                    <a:pt x="2" y="28"/>
                    <a:pt x="2" y="28"/>
                  </a:cubicBezTo>
                  <a:cubicBezTo>
                    <a:pt x="2" y="5"/>
                    <a:pt x="2" y="5"/>
                    <a:pt x="2" y="5"/>
                  </a:cubicBezTo>
                  <a:cubicBezTo>
                    <a:pt x="1" y="5"/>
                    <a:pt x="1" y="5"/>
                    <a:pt x="0" y="5"/>
                  </a:cubicBezTo>
                  <a:moveTo>
                    <a:pt x="14" y="0"/>
                  </a:moveTo>
                  <a:cubicBezTo>
                    <a:pt x="13" y="1"/>
                    <a:pt x="13" y="1"/>
                    <a:pt x="12" y="1"/>
                  </a:cubicBezTo>
                  <a:cubicBezTo>
                    <a:pt x="43" y="37"/>
                    <a:pt x="43" y="37"/>
                    <a:pt x="43" y="37"/>
                  </a:cubicBezTo>
                  <a:cubicBezTo>
                    <a:pt x="46" y="38"/>
                    <a:pt x="46" y="38"/>
                    <a:pt x="46" y="38"/>
                  </a:cubicBezTo>
                  <a:cubicBezTo>
                    <a:pt x="14" y="0"/>
                    <a:pt x="14" y="0"/>
                    <a:pt x="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04" name="Freeform 60">
              <a:extLst>
                <a:ext uri="{FF2B5EF4-FFF2-40B4-BE49-F238E27FC236}">
                  <a16:creationId xmlns:a16="http://schemas.microsoft.com/office/drawing/2014/main" id="{3CB61AAA-A167-424D-B405-63E19F9742C8}"/>
                </a:ext>
              </a:extLst>
            </p:cNvPr>
            <p:cNvSpPr>
              <a:spLocks noEditPoints="1"/>
            </p:cNvSpPr>
            <p:nvPr/>
          </p:nvSpPr>
          <p:spPr bwMode="auto">
            <a:xfrm>
              <a:off x="7418389" y="3581348"/>
              <a:ext cx="390018" cy="369200"/>
            </a:xfrm>
            <a:custGeom>
              <a:avLst/>
              <a:gdLst>
                <a:gd name="T0" fmla="*/ 52 w 92"/>
                <a:gd name="T1" fmla="*/ 85 h 96"/>
                <a:gd name="T2" fmla="*/ 18 w 92"/>
                <a:gd name="T3" fmla="*/ 96 h 96"/>
                <a:gd name="T4" fmla="*/ 53 w 92"/>
                <a:gd name="T5" fmla="*/ 85 h 96"/>
                <a:gd name="T6" fmla="*/ 0 w 92"/>
                <a:gd name="T7" fmla="*/ 75 h 96"/>
                <a:gd name="T8" fmla="*/ 2 w 92"/>
                <a:gd name="T9" fmla="*/ 87 h 96"/>
                <a:gd name="T10" fmla="*/ 0 w 92"/>
                <a:gd name="T11" fmla="*/ 66 h 96"/>
                <a:gd name="T12" fmla="*/ 1 w 92"/>
                <a:gd name="T13" fmla="*/ 67 h 96"/>
                <a:gd name="T14" fmla="*/ 2 w 92"/>
                <a:gd name="T15" fmla="*/ 61 h 96"/>
                <a:gd name="T16" fmla="*/ 0 w 92"/>
                <a:gd name="T17" fmla="*/ 64 h 96"/>
                <a:gd name="T18" fmla="*/ 2 w 92"/>
                <a:gd name="T19" fmla="*/ 61 h 96"/>
                <a:gd name="T20" fmla="*/ 75 w 92"/>
                <a:gd name="T21" fmla="*/ 62 h 96"/>
                <a:gd name="T22" fmla="*/ 57 w 92"/>
                <a:gd name="T23" fmla="*/ 84 h 96"/>
                <a:gd name="T24" fmla="*/ 54 w 92"/>
                <a:gd name="T25" fmla="*/ 87 h 96"/>
                <a:gd name="T26" fmla="*/ 56 w 92"/>
                <a:gd name="T27" fmla="*/ 86 h 96"/>
                <a:gd name="T28" fmla="*/ 86 w 92"/>
                <a:gd name="T29" fmla="*/ 78 h 96"/>
                <a:gd name="T30" fmla="*/ 92 w 92"/>
                <a:gd name="T31" fmla="*/ 77 h 96"/>
                <a:gd name="T32" fmla="*/ 90 w 92"/>
                <a:gd name="T33" fmla="*/ 75 h 96"/>
                <a:gd name="T34" fmla="*/ 76 w 92"/>
                <a:gd name="T35" fmla="*/ 61 h 96"/>
                <a:gd name="T36" fmla="*/ 0 w 92"/>
                <a:gd name="T37" fmla="*/ 55 h 96"/>
                <a:gd name="T38" fmla="*/ 2 w 92"/>
                <a:gd name="T39" fmla="*/ 59 h 96"/>
                <a:gd name="T40" fmla="*/ 46 w 92"/>
                <a:gd name="T41" fmla="*/ 31 h 96"/>
                <a:gd name="T42" fmla="*/ 46 w 92"/>
                <a:gd name="T43" fmla="*/ 33 h 96"/>
                <a:gd name="T44" fmla="*/ 73 w 92"/>
                <a:gd name="T45" fmla="*/ 61 h 96"/>
                <a:gd name="T46" fmla="*/ 47 w 92"/>
                <a:gd name="T47" fmla="*/ 32 h 96"/>
                <a:gd name="T48" fmla="*/ 42 w 92"/>
                <a:gd name="T49" fmla="*/ 27 h 96"/>
                <a:gd name="T50" fmla="*/ 43 w 92"/>
                <a:gd name="T51" fmla="*/ 31 h 96"/>
                <a:gd name="T52" fmla="*/ 42 w 92"/>
                <a:gd name="T53" fmla="*/ 27 h 96"/>
                <a:gd name="T54" fmla="*/ 0 w 92"/>
                <a:gd name="T55" fmla="*/ 53 h 96"/>
                <a:gd name="T56" fmla="*/ 2 w 92"/>
                <a:gd name="T57" fmla="*/ 35 h 96"/>
                <a:gd name="T58" fmla="*/ 15 w 92"/>
                <a:gd name="T59" fmla="*/ 0 h 96"/>
                <a:gd name="T60" fmla="*/ 13 w 92"/>
                <a:gd name="T61" fmla="*/ 1 h 96"/>
                <a:gd name="T62" fmla="*/ 1 w 92"/>
                <a:gd name="T63" fmla="*/ 12 h 96"/>
                <a:gd name="T64" fmla="*/ 0 w 92"/>
                <a:gd name="T65" fmla="*/ 14 h 96"/>
                <a:gd name="T66" fmla="*/ 0 w 92"/>
                <a:gd name="T67" fmla="*/ 17 h 96"/>
                <a:gd name="T68" fmla="*/ 2 w 92"/>
                <a:gd name="T69" fmla="*/ 24 h 96"/>
                <a:gd name="T70" fmla="*/ 2 w 92"/>
                <a:gd name="T71" fmla="*/ 16 h 96"/>
                <a:gd name="T72" fmla="*/ 15 w 92"/>
                <a:gd name="T73" fmla="*/ 2 h 96"/>
                <a:gd name="T74" fmla="*/ 32 w 92"/>
                <a:gd name="T75" fmla="*/ 19 h 96"/>
                <a:gd name="T76" fmla="*/ 41 w 92"/>
                <a:gd name="T77" fmla="*/ 26 h 96"/>
                <a:gd name="T78" fmla="*/ 32 w 92"/>
                <a:gd name="T79" fmla="*/ 17 h 96"/>
                <a:gd name="T80" fmla="*/ 16 w 92"/>
                <a:gd name="T81" fmla="*/ 1 h 96"/>
                <a:gd name="T82" fmla="*/ 15 w 92"/>
                <a:gd name="T83"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2" h="96">
                  <a:moveTo>
                    <a:pt x="53" y="85"/>
                  </a:moveTo>
                  <a:cubicBezTo>
                    <a:pt x="52" y="85"/>
                    <a:pt x="52" y="85"/>
                    <a:pt x="52" y="85"/>
                  </a:cubicBezTo>
                  <a:cubicBezTo>
                    <a:pt x="17" y="95"/>
                    <a:pt x="17" y="95"/>
                    <a:pt x="17" y="95"/>
                  </a:cubicBezTo>
                  <a:cubicBezTo>
                    <a:pt x="17" y="95"/>
                    <a:pt x="17" y="96"/>
                    <a:pt x="18" y="96"/>
                  </a:cubicBezTo>
                  <a:cubicBezTo>
                    <a:pt x="51" y="87"/>
                    <a:pt x="51" y="87"/>
                    <a:pt x="51" y="87"/>
                  </a:cubicBezTo>
                  <a:cubicBezTo>
                    <a:pt x="53" y="85"/>
                    <a:pt x="53" y="85"/>
                    <a:pt x="53" y="85"/>
                  </a:cubicBezTo>
                  <a:moveTo>
                    <a:pt x="2" y="71"/>
                  </a:moveTo>
                  <a:cubicBezTo>
                    <a:pt x="0" y="75"/>
                    <a:pt x="0" y="75"/>
                    <a:pt x="0" y="75"/>
                  </a:cubicBezTo>
                  <a:cubicBezTo>
                    <a:pt x="0" y="87"/>
                    <a:pt x="0" y="87"/>
                    <a:pt x="0" y="87"/>
                  </a:cubicBezTo>
                  <a:cubicBezTo>
                    <a:pt x="0" y="87"/>
                    <a:pt x="1" y="87"/>
                    <a:pt x="2" y="87"/>
                  </a:cubicBezTo>
                  <a:cubicBezTo>
                    <a:pt x="2" y="71"/>
                    <a:pt x="2" y="71"/>
                    <a:pt x="2" y="71"/>
                  </a:cubicBezTo>
                  <a:moveTo>
                    <a:pt x="0" y="66"/>
                  </a:moveTo>
                  <a:cubicBezTo>
                    <a:pt x="0" y="70"/>
                    <a:pt x="0" y="70"/>
                    <a:pt x="0" y="70"/>
                  </a:cubicBezTo>
                  <a:cubicBezTo>
                    <a:pt x="1" y="67"/>
                    <a:pt x="1" y="67"/>
                    <a:pt x="1" y="67"/>
                  </a:cubicBezTo>
                  <a:cubicBezTo>
                    <a:pt x="0" y="66"/>
                    <a:pt x="0" y="66"/>
                    <a:pt x="0" y="66"/>
                  </a:cubicBezTo>
                  <a:moveTo>
                    <a:pt x="2" y="61"/>
                  </a:moveTo>
                  <a:cubicBezTo>
                    <a:pt x="0" y="62"/>
                    <a:pt x="0" y="62"/>
                    <a:pt x="0" y="62"/>
                  </a:cubicBezTo>
                  <a:cubicBezTo>
                    <a:pt x="0" y="64"/>
                    <a:pt x="0" y="64"/>
                    <a:pt x="0" y="64"/>
                  </a:cubicBezTo>
                  <a:cubicBezTo>
                    <a:pt x="2" y="65"/>
                    <a:pt x="2" y="65"/>
                    <a:pt x="2" y="65"/>
                  </a:cubicBezTo>
                  <a:cubicBezTo>
                    <a:pt x="2" y="61"/>
                    <a:pt x="2" y="61"/>
                    <a:pt x="2" y="61"/>
                  </a:cubicBezTo>
                  <a:moveTo>
                    <a:pt x="76" y="61"/>
                  </a:moveTo>
                  <a:cubicBezTo>
                    <a:pt x="75" y="62"/>
                    <a:pt x="75" y="62"/>
                    <a:pt x="75" y="62"/>
                  </a:cubicBezTo>
                  <a:cubicBezTo>
                    <a:pt x="88" y="76"/>
                    <a:pt x="88" y="76"/>
                    <a:pt x="88" y="76"/>
                  </a:cubicBezTo>
                  <a:cubicBezTo>
                    <a:pt x="57" y="84"/>
                    <a:pt x="57" y="84"/>
                    <a:pt x="57" y="84"/>
                  </a:cubicBezTo>
                  <a:cubicBezTo>
                    <a:pt x="56" y="84"/>
                    <a:pt x="56" y="84"/>
                    <a:pt x="56" y="84"/>
                  </a:cubicBezTo>
                  <a:cubicBezTo>
                    <a:pt x="54" y="87"/>
                    <a:pt x="54" y="87"/>
                    <a:pt x="54" y="87"/>
                  </a:cubicBezTo>
                  <a:cubicBezTo>
                    <a:pt x="55" y="86"/>
                    <a:pt x="55" y="86"/>
                    <a:pt x="55" y="86"/>
                  </a:cubicBezTo>
                  <a:cubicBezTo>
                    <a:pt x="56" y="86"/>
                    <a:pt x="56" y="86"/>
                    <a:pt x="56" y="86"/>
                  </a:cubicBezTo>
                  <a:cubicBezTo>
                    <a:pt x="58" y="86"/>
                    <a:pt x="58" y="86"/>
                    <a:pt x="58" y="86"/>
                  </a:cubicBezTo>
                  <a:cubicBezTo>
                    <a:pt x="86" y="78"/>
                    <a:pt x="86" y="78"/>
                    <a:pt x="86" y="78"/>
                  </a:cubicBezTo>
                  <a:cubicBezTo>
                    <a:pt x="89" y="77"/>
                    <a:pt x="89" y="77"/>
                    <a:pt x="89" y="77"/>
                  </a:cubicBezTo>
                  <a:cubicBezTo>
                    <a:pt x="92" y="77"/>
                    <a:pt x="92" y="77"/>
                    <a:pt x="92" y="77"/>
                  </a:cubicBezTo>
                  <a:cubicBezTo>
                    <a:pt x="90" y="75"/>
                    <a:pt x="90" y="75"/>
                    <a:pt x="90" y="75"/>
                  </a:cubicBezTo>
                  <a:cubicBezTo>
                    <a:pt x="90" y="75"/>
                    <a:pt x="90" y="75"/>
                    <a:pt x="90" y="75"/>
                  </a:cubicBezTo>
                  <a:cubicBezTo>
                    <a:pt x="89" y="74"/>
                    <a:pt x="89" y="74"/>
                    <a:pt x="89" y="74"/>
                  </a:cubicBezTo>
                  <a:cubicBezTo>
                    <a:pt x="76" y="61"/>
                    <a:pt x="76" y="61"/>
                    <a:pt x="76" y="61"/>
                  </a:cubicBezTo>
                  <a:moveTo>
                    <a:pt x="2" y="54"/>
                  </a:moveTo>
                  <a:cubicBezTo>
                    <a:pt x="0" y="55"/>
                    <a:pt x="0" y="55"/>
                    <a:pt x="0" y="55"/>
                  </a:cubicBezTo>
                  <a:cubicBezTo>
                    <a:pt x="0" y="60"/>
                    <a:pt x="0" y="60"/>
                    <a:pt x="0" y="60"/>
                  </a:cubicBezTo>
                  <a:cubicBezTo>
                    <a:pt x="2" y="59"/>
                    <a:pt x="2" y="59"/>
                    <a:pt x="2" y="59"/>
                  </a:cubicBezTo>
                  <a:cubicBezTo>
                    <a:pt x="2" y="54"/>
                    <a:pt x="2" y="54"/>
                    <a:pt x="2" y="54"/>
                  </a:cubicBezTo>
                  <a:moveTo>
                    <a:pt x="46" y="31"/>
                  </a:moveTo>
                  <a:cubicBezTo>
                    <a:pt x="45" y="32"/>
                    <a:pt x="45" y="32"/>
                    <a:pt x="45" y="32"/>
                  </a:cubicBezTo>
                  <a:cubicBezTo>
                    <a:pt x="46" y="33"/>
                    <a:pt x="46" y="33"/>
                    <a:pt x="46" y="33"/>
                  </a:cubicBezTo>
                  <a:cubicBezTo>
                    <a:pt x="48" y="36"/>
                    <a:pt x="48" y="36"/>
                    <a:pt x="48" y="36"/>
                  </a:cubicBezTo>
                  <a:cubicBezTo>
                    <a:pt x="73" y="61"/>
                    <a:pt x="73" y="61"/>
                    <a:pt x="73" y="61"/>
                  </a:cubicBezTo>
                  <a:cubicBezTo>
                    <a:pt x="74" y="59"/>
                    <a:pt x="74" y="59"/>
                    <a:pt x="74" y="59"/>
                  </a:cubicBezTo>
                  <a:cubicBezTo>
                    <a:pt x="47" y="32"/>
                    <a:pt x="47" y="32"/>
                    <a:pt x="47" y="32"/>
                  </a:cubicBezTo>
                  <a:cubicBezTo>
                    <a:pt x="46" y="31"/>
                    <a:pt x="46" y="31"/>
                    <a:pt x="46" y="31"/>
                  </a:cubicBezTo>
                  <a:moveTo>
                    <a:pt x="42" y="27"/>
                  </a:moveTo>
                  <a:cubicBezTo>
                    <a:pt x="40" y="28"/>
                    <a:pt x="40" y="28"/>
                    <a:pt x="40" y="28"/>
                  </a:cubicBezTo>
                  <a:cubicBezTo>
                    <a:pt x="43" y="31"/>
                    <a:pt x="43" y="31"/>
                    <a:pt x="43" y="31"/>
                  </a:cubicBezTo>
                  <a:cubicBezTo>
                    <a:pt x="45" y="30"/>
                    <a:pt x="45" y="30"/>
                    <a:pt x="45" y="30"/>
                  </a:cubicBezTo>
                  <a:cubicBezTo>
                    <a:pt x="42" y="27"/>
                    <a:pt x="42" y="27"/>
                    <a:pt x="42" y="27"/>
                  </a:cubicBezTo>
                  <a:moveTo>
                    <a:pt x="0" y="26"/>
                  </a:moveTo>
                  <a:cubicBezTo>
                    <a:pt x="0" y="53"/>
                    <a:pt x="0" y="53"/>
                    <a:pt x="0" y="53"/>
                  </a:cubicBezTo>
                  <a:cubicBezTo>
                    <a:pt x="2" y="51"/>
                    <a:pt x="2" y="51"/>
                    <a:pt x="2" y="51"/>
                  </a:cubicBezTo>
                  <a:cubicBezTo>
                    <a:pt x="2" y="35"/>
                    <a:pt x="2" y="35"/>
                    <a:pt x="2" y="35"/>
                  </a:cubicBezTo>
                  <a:cubicBezTo>
                    <a:pt x="0" y="26"/>
                    <a:pt x="0" y="26"/>
                    <a:pt x="0" y="26"/>
                  </a:cubicBezTo>
                  <a:moveTo>
                    <a:pt x="15" y="0"/>
                  </a:moveTo>
                  <a:cubicBezTo>
                    <a:pt x="15" y="0"/>
                    <a:pt x="15" y="0"/>
                    <a:pt x="15" y="0"/>
                  </a:cubicBezTo>
                  <a:cubicBezTo>
                    <a:pt x="13" y="1"/>
                    <a:pt x="13" y="1"/>
                    <a:pt x="13" y="1"/>
                  </a:cubicBezTo>
                  <a:cubicBezTo>
                    <a:pt x="13" y="1"/>
                    <a:pt x="13" y="1"/>
                    <a:pt x="13" y="1"/>
                  </a:cubicBezTo>
                  <a:cubicBezTo>
                    <a:pt x="1" y="12"/>
                    <a:pt x="1" y="12"/>
                    <a:pt x="1" y="12"/>
                  </a:cubicBezTo>
                  <a:cubicBezTo>
                    <a:pt x="0" y="13"/>
                    <a:pt x="0" y="13"/>
                    <a:pt x="0" y="13"/>
                  </a:cubicBezTo>
                  <a:cubicBezTo>
                    <a:pt x="0" y="14"/>
                    <a:pt x="0" y="14"/>
                    <a:pt x="0" y="14"/>
                  </a:cubicBezTo>
                  <a:cubicBezTo>
                    <a:pt x="0" y="16"/>
                    <a:pt x="0" y="16"/>
                    <a:pt x="0" y="16"/>
                  </a:cubicBezTo>
                  <a:cubicBezTo>
                    <a:pt x="0" y="17"/>
                    <a:pt x="0" y="17"/>
                    <a:pt x="0" y="17"/>
                  </a:cubicBezTo>
                  <a:cubicBezTo>
                    <a:pt x="2" y="26"/>
                    <a:pt x="2" y="26"/>
                    <a:pt x="2" y="26"/>
                  </a:cubicBezTo>
                  <a:cubicBezTo>
                    <a:pt x="2" y="24"/>
                    <a:pt x="2" y="24"/>
                    <a:pt x="2" y="24"/>
                  </a:cubicBezTo>
                  <a:cubicBezTo>
                    <a:pt x="2" y="18"/>
                    <a:pt x="2" y="18"/>
                    <a:pt x="2" y="18"/>
                  </a:cubicBezTo>
                  <a:cubicBezTo>
                    <a:pt x="2" y="16"/>
                    <a:pt x="2" y="16"/>
                    <a:pt x="2" y="16"/>
                  </a:cubicBezTo>
                  <a:cubicBezTo>
                    <a:pt x="2" y="14"/>
                    <a:pt x="2" y="14"/>
                    <a:pt x="2" y="14"/>
                  </a:cubicBezTo>
                  <a:cubicBezTo>
                    <a:pt x="15" y="2"/>
                    <a:pt x="15" y="2"/>
                    <a:pt x="15" y="2"/>
                  </a:cubicBezTo>
                  <a:cubicBezTo>
                    <a:pt x="30" y="17"/>
                    <a:pt x="30" y="17"/>
                    <a:pt x="30" y="17"/>
                  </a:cubicBezTo>
                  <a:cubicBezTo>
                    <a:pt x="32" y="19"/>
                    <a:pt x="32" y="19"/>
                    <a:pt x="32" y="19"/>
                  </a:cubicBezTo>
                  <a:cubicBezTo>
                    <a:pt x="39" y="27"/>
                    <a:pt x="39" y="27"/>
                    <a:pt x="39" y="27"/>
                  </a:cubicBezTo>
                  <a:cubicBezTo>
                    <a:pt x="41" y="26"/>
                    <a:pt x="41" y="26"/>
                    <a:pt x="41" y="26"/>
                  </a:cubicBezTo>
                  <a:cubicBezTo>
                    <a:pt x="34" y="19"/>
                    <a:pt x="34" y="19"/>
                    <a:pt x="34" y="19"/>
                  </a:cubicBezTo>
                  <a:cubicBezTo>
                    <a:pt x="32" y="17"/>
                    <a:pt x="32" y="17"/>
                    <a:pt x="32" y="17"/>
                  </a:cubicBezTo>
                  <a:cubicBezTo>
                    <a:pt x="17" y="2"/>
                    <a:pt x="17" y="2"/>
                    <a:pt x="17" y="2"/>
                  </a:cubicBezTo>
                  <a:cubicBezTo>
                    <a:pt x="16" y="1"/>
                    <a:pt x="16" y="1"/>
                    <a:pt x="16" y="1"/>
                  </a:cubicBezTo>
                  <a:cubicBezTo>
                    <a:pt x="15" y="0"/>
                    <a:pt x="15" y="0"/>
                    <a:pt x="15" y="0"/>
                  </a:cubicBezTo>
                  <a:cubicBezTo>
                    <a:pt x="15" y="0"/>
                    <a:pt x="15" y="0"/>
                    <a:pt x="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05" name="Freeform 61">
              <a:extLst>
                <a:ext uri="{FF2B5EF4-FFF2-40B4-BE49-F238E27FC236}">
                  <a16:creationId xmlns:a16="http://schemas.microsoft.com/office/drawing/2014/main" id="{22587A27-75DB-4FA2-AB77-7ED985ADBFE3}"/>
                </a:ext>
              </a:extLst>
            </p:cNvPr>
            <p:cNvSpPr>
              <a:spLocks noEditPoints="1"/>
            </p:cNvSpPr>
            <p:nvPr/>
          </p:nvSpPr>
          <p:spPr bwMode="auto">
            <a:xfrm>
              <a:off x="6897768" y="2989328"/>
              <a:ext cx="710263" cy="1564626"/>
            </a:xfrm>
            <a:custGeom>
              <a:avLst/>
              <a:gdLst>
                <a:gd name="T0" fmla="*/ 166 w 168"/>
                <a:gd name="T1" fmla="*/ 401 h 405"/>
                <a:gd name="T2" fmla="*/ 162 w 168"/>
                <a:gd name="T3" fmla="*/ 367 h 405"/>
                <a:gd name="T4" fmla="*/ 104 w 168"/>
                <a:gd name="T5" fmla="*/ 341 h 405"/>
                <a:gd name="T6" fmla="*/ 160 w 168"/>
                <a:gd name="T7" fmla="*/ 404 h 405"/>
                <a:gd name="T8" fmla="*/ 104 w 168"/>
                <a:gd name="T9" fmla="*/ 341 h 405"/>
                <a:gd name="T10" fmla="*/ 98 w 168"/>
                <a:gd name="T11" fmla="*/ 334 h 405"/>
                <a:gd name="T12" fmla="*/ 105 w 168"/>
                <a:gd name="T13" fmla="*/ 339 h 405"/>
                <a:gd name="T14" fmla="*/ 93 w 168"/>
                <a:gd name="T15" fmla="*/ 325 h 405"/>
                <a:gd name="T16" fmla="*/ 97 w 168"/>
                <a:gd name="T17" fmla="*/ 333 h 405"/>
                <a:gd name="T18" fmla="*/ 93 w 168"/>
                <a:gd name="T19" fmla="*/ 325 h 405"/>
                <a:gd name="T20" fmla="*/ 143 w 168"/>
                <a:gd name="T21" fmla="*/ 281 h 405"/>
                <a:gd name="T22" fmla="*/ 145 w 168"/>
                <a:gd name="T23" fmla="*/ 295 h 405"/>
                <a:gd name="T24" fmla="*/ 156 w 168"/>
                <a:gd name="T25" fmla="*/ 340 h 405"/>
                <a:gd name="T26" fmla="*/ 147 w 168"/>
                <a:gd name="T27" fmla="*/ 292 h 405"/>
                <a:gd name="T28" fmla="*/ 50 w 168"/>
                <a:gd name="T29" fmla="*/ 277 h 405"/>
                <a:gd name="T30" fmla="*/ 74 w 168"/>
                <a:gd name="T31" fmla="*/ 302 h 405"/>
                <a:gd name="T32" fmla="*/ 50 w 168"/>
                <a:gd name="T33" fmla="*/ 277 h 405"/>
                <a:gd name="T34" fmla="*/ 42 w 168"/>
                <a:gd name="T35" fmla="*/ 268 h 405"/>
                <a:gd name="T36" fmla="*/ 45 w 168"/>
                <a:gd name="T37" fmla="*/ 272 h 405"/>
                <a:gd name="T38" fmla="*/ 44 w 168"/>
                <a:gd name="T39" fmla="*/ 267 h 405"/>
                <a:gd name="T40" fmla="*/ 38 w 168"/>
                <a:gd name="T41" fmla="*/ 264 h 405"/>
                <a:gd name="T42" fmla="*/ 43 w 168"/>
                <a:gd name="T43" fmla="*/ 266 h 405"/>
                <a:gd name="T44" fmla="*/ 40 w 168"/>
                <a:gd name="T45" fmla="*/ 263 h 405"/>
                <a:gd name="T46" fmla="*/ 139 w 168"/>
                <a:gd name="T47" fmla="*/ 263 h 405"/>
                <a:gd name="T48" fmla="*/ 144 w 168"/>
                <a:gd name="T49" fmla="*/ 277 h 405"/>
                <a:gd name="T50" fmla="*/ 131 w 168"/>
                <a:gd name="T51" fmla="*/ 210 h 405"/>
                <a:gd name="T52" fmla="*/ 135 w 168"/>
                <a:gd name="T53" fmla="*/ 242 h 405"/>
                <a:gd name="T54" fmla="*/ 131 w 168"/>
                <a:gd name="T55" fmla="*/ 210 h 405"/>
                <a:gd name="T56" fmla="*/ 128 w 168"/>
                <a:gd name="T57" fmla="*/ 204 h 405"/>
                <a:gd name="T58" fmla="*/ 130 w 168"/>
                <a:gd name="T59" fmla="*/ 208 h 405"/>
                <a:gd name="T60" fmla="*/ 116 w 168"/>
                <a:gd name="T61" fmla="*/ 142 h 405"/>
                <a:gd name="T62" fmla="*/ 118 w 168"/>
                <a:gd name="T63" fmla="*/ 153 h 405"/>
                <a:gd name="T64" fmla="*/ 121 w 168"/>
                <a:gd name="T65" fmla="*/ 171 h 405"/>
                <a:gd name="T66" fmla="*/ 123 w 168"/>
                <a:gd name="T67" fmla="*/ 177 h 405"/>
                <a:gd name="T68" fmla="*/ 125 w 168"/>
                <a:gd name="T69" fmla="*/ 188 h 405"/>
                <a:gd name="T70" fmla="*/ 129 w 168"/>
                <a:gd name="T71" fmla="*/ 201 h 405"/>
                <a:gd name="T72" fmla="*/ 125 w 168"/>
                <a:gd name="T73" fmla="*/ 179 h 405"/>
                <a:gd name="T74" fmla="*/ 123 w 168"/>
                <a:gd name="T75" fmla="*/ 169 h 405"/>
                <a:gd name="T76" fmla="*/ 119 w 168"/>
                <a:gd name="T77" fmla="*/ 151 h 405"/>
                <a:gd name="T78" fmla="*/ 116 w 168"/>
                <a:gd name="T79" fmla="*/ 142 h 405"/>
                <a:gd name="T80" fmla="*/ 0 w 168"/>
                <a:gd name="T81" fmla="*/ 140 h 405"/>
                <a:gd name="T82" fmla="*/ 0 w 168"/>
                <a:gd name="T83" fmla="*/ 164 h 405"/>
                <a:gd name="T84" fmla="*/ 0 w 168"/>
                <a:gd name="T85" fmla="*/ 218 h 405"/>
                <a:gd name="T86" fmla="*/ 0 w 168"/>
                <a:gd name="T87" fmla="*/ 220 h 405"/>
                <a:gd name="T88" fmla="*/ 39 w 168"/>
                <a:gd name="T89" fmla="*/ 261 h 405"/>
                <a:gd name="T90" fmla="*/ 2 w 168"/>
                <a:gd name="T91" fmla="*/ 166 h 405"/>
                <a:gd name="T92" fmla="*/ 2 w 168"/>
                <a:gd name="T93" fmla="*/ 142 h 405"/>
                <a:gd name="T94" fmla="*/ 2 w 168"/>
                <a:gd name="T95" fmla="*/ 115 h 405"/>
                <a:gd name="T96" fmla="*/ 0 w 168"/>
                <a:gd name="T97" fmla="*/ 40 h 405"/>
                <a:gd name="T98" fmla="*/ 2 w 168"/>
                <a:gd name="T99" fmla="*/ 113 h 405"/>
                <a:gd name="T100" fmla="*/ 0 w 168"/>
                <a:gd name="T101" fmla="*/ 40 h 405"/>
                <a:gd name="T102" fmla="*/ 88 w 168"/>
                <a:gd name="T103" fmla="*/ 0 h 405"/>
                <a:gd name="T104" fmla="*/ 17 w 168"/>
                <a:gd name="T105" fmla="*/ 21 h 405"/>
                <a:gd name="T106" fmla="*/ 96 w 168"/>
                <a:gd name="T107" fmla="*/ 41 h 405"/>
                <a:gd name="T108" fmla="*/ 97 w 168"/>
                <a:gd name="T109" fmla="*/ 47 h 405"/>
                <a:gd name="T110" fmla="*/ 100 w 168"/>
                <a:gd name="T111" fmla="*/ 62 h 405"/>
                <a:gd name="T112" fmla="*/ 112 w 168"/>
                <a:gd name="T113" fmla="*/ 123 h 405"/>
                <a:gd name="T114" fmla="*/ 115 w 168"/>
                <a:gd name="T115" fmla="*/ 140 h 405"/>
                <a:gd name="T116" fmla="*/ 114 w 168"/>
                <a:gd name="T117" fmla="*/ 124 h 405"/>
                <a:gd name="T118" fmla="*/ 102 w 168"/>
                <a:gd name="T119" fmla="*/ 61 h 405"/>
                <a:gd name="T120" fmla="*/ 100 w 168"/>
                <a:gd name="T121" fmla="*/ 50 h 405"/>
                <a:gd name="T122" fmla="*/ 98 w 168"/>
                <a:gd name="T123" fmla="*/ 42 h 405"/>
                <a:gd name="T124" fmla="*/ 90 w 168"/>
                <a:gd name="T125" fmla="*/ 1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 h="405">
                  <a:moveTo>
                    <a:pt x="160" y="367"/>
                  </a:moveTo>
                  <a:cubicBezTo>
                    <a:pt x="166" y="401"/>
                    <a:pt x="166" y="401"/>
                    <a:pt x="166" y="401"/>
                  </a:cubicBezTo>
                  <a:cubicBezTo>
                    <a:pt x="167" y="401"/>
                    <a:pt x="167" y="401"/>
                    <a:pt x="168" y="401"/>
                  </a:cubicBezTo>
                  <a:cubicBezTo>
                    <a:pt x="162" y="367"/>
                    <a:pt x="162" y="367"/>
                    <a:pt x="162" y="367"/>
                  </a:cubicBezTo>
                  <a:cubicBezTo>
                    <a:pt x="161" y="367"/>
                    <a:pt x="160" y="367"/>
                    <a:pt x="160" y="367"/>
                  </a:cubicBezTo>
                  <a:moveTo>
                    <a:pt x="104" y="341"/>
                  </a:moveTo>
                  <a:cubicBezTo>
                    <a:pt x="159" y="405"/>
                    <a:pt x="159" y="405"/>
                    <a:pt x="159" y="405"/>
                  </a:cubicBezTo>
                  <a:cubicBezTo>
                    <a:pt x="160" y="404"/>
                    <a:pt x="160" y="404"/>
                    <a:pt x="160" y="404"/>
                  </a:cubicBezTo>
                  <a:cubicBezTo>
                    <a:pt x="107" y="342"/>
                    <a:pt x="107" y="342"/>
                    <a:pt x="107" y="342"/>
                  </a:cubicBezTo>
                  <a:cubicBezTo>
                    <a:pt x="104" y="341"/>
                    <a:pt x="104" y="341"/>
                    <a:pt x="104" y="341"/>
                  </a:cubicBezTo>
                  <a:moveTo>
                    <a:pt x="100" y="333"/>
                  </a:moveTo>
                  <a:cubicBezTo>
                    <a:pt x="98" y="334"/>
                    <a:pt x="98" y="334"/>
                    <a:pt x="98" y="334"/>
                  </a:cubicBezTo>
                  <a:cubicBezTo>
                    <a:pt x="102" y="339"/>
                    <a:pt x="102" y="339"/>
                    <a:pt x="102" y="339"/>
                  </a:cubicBezTo>
                  <a:cubicBezTo>
                    <a:pt x="105" y="339"/>
                    <a:pt x="105" y="339"/>
                    <a:pt x="105" y="339"/>
                  </a:cubicBezTo>
                  <a:cubicBezTo>
                    <a:pt x="100" y="333"/>
                    <a:pt x="100" y="333"/>
                    <a:pt x="100" y="333"/>
                  </a:cubicBezTo>
                  <a:moveTo>
                    <a:pt x="93" y="325"/>
                  </a:moveTo>
                  <a:cubicBezTo>
                    <a:pt x="92" y="325"/>
                    <a:pt x="92" y="325"/>
                    <a:pt x="91" y="325"/>
                  </a:cubicBezTo>
                  <a:cubicBezTo>
                    <a:pt x="97" y="333"/>
                    <a:pt x="97" y="333"/>
                    <a:pt x="97" y="333"/>
                  </a:cubicBezTo>
                  <a:cubicBezTo>
                    <a:pt x="98" y="331"/>
                    <a:pt x="98" y="331"/>
                    <a:pt x="98" y="331"/>
                  </a:cubicBezTo>
                  <a:cubicBezTo>
                    <a:pt x="93" y="325"/>
                    <a:pt x="93" y="325"/>
                    <a:pt x="93" y="325"/>
                  </a:cubicBezTo>
                  <a:moveTo>
                    <a:pt x="144" y="279"/>
                  </a:moveTo>
                  <a:cubicBezTo>
                    <a:pt x="143" y="281"/>
                    <a:pt x="143" y="281"/>
                    <a:pt x="143" y="281"/>
                  </a:cubicBezTo>
                  <a:cubicBezTo>
                    <a:pt x="145" y="293"/>
                    <a:pt x="145" y="293"/>
                    <a:pt x="145" y="293"/>
                  </a:cubicBezTo>
                  <a:cubicBezTo>
                    <a:pt x="145" y="295"/>
                    <a:pt x="145" y="295"/>
                    <a:pt x="145" y="295"/>
                  </a:cubicBezTo>
                  <a:cubicBezTo>
                    <a:pt x="155" y="341"/>
                    <a:pt x="155" y="341"/>
                    <a:pt x="155" y="341"/>
                  </a:cubicBezTo>
                  <a:cubicBezTo>
                    <a:pt x="155" y="341"/>
                    <a:pt x="156" y="340"/>
                    <a:pt x="156" y="340"/>
                  </a:cubicBezTo>
                  <a:cubicBezTo>
                    <a:pt x="147" y="294"/>
                    <a:pt x="147" y="294"/>
                    <a:pt x="147" y="294"/>
                  </a:cubicBezTo>
                  <a:cubicBezTo>
                    <a:pt x="147" y="292"/>
                    <a:pt x="147" y="292"/>
                    <a:pt x="147" y="292"/>
                  </a:cubicBezTo>
                  <a:cubicBezTo>
                    <a:pt x="144" y="279"/>
                    <a:pt x="144" y="279"/>
                    <a:pt x="144" y="279"/>
                  </a:cubicBezTo>
                  <a:moveTo>
                    <a:pt x="50" y="277"/>
                  </a:moveTo>
                  <a:cubicBezTo>
                    <a:pt x="73" y="304"/>
                    <a:pt x="73" y="304"/>
                    <a:pt x="73" y="304"/>
                  </a:cubicBezTo>
                  <a:cubicBezTo>
                    <a:pt x="73" y="304"/>
                    <a:pt x="73" y="303"/>
                    <a:pt x="74" y="302"/>
                  </a:cubicBezTo>
                  <a:cubicBezTo>
                    <a:pt x="56" y="281"/>
                    <a:pt x="56" y="281"/>
                    <a:pt x="56" y="281"/>
                  </a:cubicBezTo>
                  <a:cubicBezTo>
                    <a:pt x="50" y="277"/>
                    <a:pt x="50" y="277"/>
                    <a:pt x="50" y="277"/>
                  </a:cubicBezTo>
                  <a:moveTo>
                    <a:pt x="44" y="267"/>
                  </a:moveTo>
                  <a:cubicBezTo>
                    <a:pt x="42" y="268"/>
                    <a:pt x="42" y="268"/>
                    <a:pt x="42" y="268"/>
                  </a:cubicBezTo>
                  <a:cubicBezTo>
                    <a:pt x="43" y="269"/>
                    <a:pt x="43" y="269"/>
                    <a:pt x="43" y="269"/>
                  </a:cubicBezTo>
                  <a:cubicBezTo>
                    <a:pt x="45" y="272"/>
                    <a:pt x="45" y="272"/>
                    <a:pt x="45" y="272"/>
                  </a:cubicBezTo>
                  <a:cubicBezTo>
                    <a:pt x="51" y="276"/>
                    <a:pt x="51" y="276"/>
                    <a:pt x="51" y="276"/>
                  </a:cubicBezTo>
                  <a:cubicBezTo>
                    <a:pt x="44" y="267"/>
                    <a:pt x="44" y="267"/>
                    <a:pt x="44" y="267"/>
                  </a:cubicBezTo>
                  <a:moveTo>
                    <a:pt x="40" y="263"/>
                  </a:moveTo>
                  <a:cubicBezTo>
                    <a:pt x="38" y="264"/>
                    <a:pt x="38" y="264"/>
                    <a:pt x="38" y="264"/>
                  </a:cubicBezTo>
                  <a:cubicBezTo>
                    <a:pt x="41" y="267"/>
                    <a:pt x="41" y="267"/>
                    <a:pt x="41" y="267"/>
                  </a:cubicBezTo>
                  <a:cubicBezTo>
                    <a:pt x="43" y="266"/>
                    <a:pt x="43" y="266"/>
                    <a:pt x="43" y="266"/>
                  </a:cubicBezTo>
                  <a:cubicBezTo>
                    <a:pt x="41" y="265"/>
                    <a:pt x="41" y="265"/>
                    <a:pt x="41" y="265"/>
                  </a:cubicBezTo>
                  <a:cubicBezTo>
                    <a:pt x="40" y="263"/>
                    <a:pt x="40" y="263"/>
                    <a:pt x="40" y="263"/>
                  </a:cubicBezTo>
                  <a:moveTo>
                    <a:pt x="141" y="260"/>
                  </a:moveTo>
                  <a:cubicBezTo>
                    <a:pt x="140" y="261"/>
                    <a:pt x="140" y="262"/>
                    <a:pt x="139" y="263"/>
                  </a:cubicBezTo>
                  <a:cubicBezTo>
                    <a:pt x="142" y="279"/>
                    <a:pt x="142" y="279"/>
                    <a:pt x="142" y="279"/>
                  </a:cubicBezTo>
                  <a:cubicBezTo>
                    <a:pt x="144" y="277"/>
                    <a:pt x="144" y="277"/>
                    <a:pt x="144" y="277"/>
                  </a:cubicBezTo>
                  <a:cubicBezTo>
                    <a:pt x="141" y="260"/>
                    <a:pt x="141" y="260"/>
                    <a:pt x="141" y="260"/>
                  </a:cubicBezTo>
                  <a:moveTo>
                    <a:pt x="131" y="210"/>
                  </a:moveTo>
                  <a:cubicBezTo>
                    <a:pt x="129" y="211"/>
                    <a:pt x="129" y="211"/>
                    <a:pt x="129" y="211"/>
                  </a:cubicBezTo>
                  <a:cubicBezTo>
                    <a:pt x="135" y="242"/>
                    <a:pt x="135" y="242"/>
                    <a:pt x="135" y="242"/>
                  </a:cubicBezTo>
                  <a:cubicBezTo>
                    <a:pt x="136" y="243"/>
                    <a:pt x="137" y="244"/>
                    <a:pt x="137" y="244"/>
                  </a:cubicBezTo>
                  <a:cubicBezTo>
                    <a:pt x="131" y="210"/>
                    <a:pt x="131" y="210"/>
                    <a:pt x="131" y="210"/>
                  </a:cubicBezTo>
                  <a:moveTo>
                    <a:pt x="129" y="203"/>
                  </a:moveTo>
                  <a:cubicBezTo>
                    <a:pt x="128" y="204"/>
                    <a:pt x="128" y="204"/>
                    <a:pt x="128" y="204"/>
                  </a:cubicBezTo>
                  <a:cubicBezTo>
                    <a:pt x="129" y="209"/>
                    <a:pt x="129" y="209"/>
                    <a:pt x="129" y="209"/>
                  </a:cubicBezTo>
                  <a:cubicBezTo>
                    <a:pt x="130" y="208"/>
                    <a:pt x="130" y="208"/>
                    <a:pt x="130" y="208"/>
                  </a:cubicBezTo>
                  <a:cubicBezTo>
                    <a:pt x="129" y="203"/>
                    <a:pt x="129" y="203"/>
                    <a:pt x="129" y="203"/>
                  </a:cubicBezTo>
                  <a:moveTo>
                    <a:pt x="116" y="142"/>
                  </a:moveTo>
                  <a:cubicBezTo>
                    <a:pt x="117" y="151"/>
                    <a:pt x="117" y="151"/>
                    <a:pt x="117" y="151"/>
                  </a:cubicBezTo>
                  <a:cubicBezTo>
                    <a:pt x="118" y="153"/>
                    <a:pt x="118" y="153"/>
                    <a:pt x="118" y="153"/>
                  </a:cubicBezTo>
                  <a:cubicBezTo>
                    <a:pt x="121" y="169"/>
                    <a:pt x="121" y="169"/>
                    <a:pt x="121" y="169"/>
                  </a:cubicBezTo>
                  <a:cubicBezTo>
                    <a:pt x="121" y="171"/>
                    <a:pt x="121" y="171"/>
                    <a:pt x="121" y="171"/>
                  </a:cubicBezTo>
                  <a:cubicBezTo>
                    <a:pt x="122" y="174"/>
                    <a:pt x="122" y="174"/>
                    <a:pt x="122" y="174"/>
                  </a:cubicBezTo>
                  <a:cubicBezTo>
                    <a:pt x="123" y="177"/>
                    <a:pt x="123" y="177"/>
                    <a:pt x="123" y="177"/>
                  </a:cubicBezTo>
                  <a:cubicBezTo>
                    <a:pt x="123" y="179"/>
                    <a:pt x="123" y="179"/>
                    <a:pt x="123" y="179"/>
                  </a:cubicBezTo>
                  <a:cubicBezTo>
                    <a:pt x="125" y="188"/>
                    <a:pt x="125" y="188"/>
                    <a:pt x="125" y="188"/>
                  </a:cubicBezTo>
                  <a:cubicBezTo>
                    <a:pt x="127" y="203"/>
                    <a:pt x="127" y="203"/>
                    <a:pt x="127" y="203"/>
                  </a:cubicBezTo>
                  <a:cubicBezTo>
                    <a:pt x="129" y="201"/>
                    <a:pt x="129" y="201"/>
                    <a:pt x="129" y="201"/>
                  </a:cubicBezTo>
                  <a:cubicBezTo>
                    <a:pt x="125" y="180"/>
                    <a:pt x="125" y="180"/>
                    <a:pt x="125" y="180"/>
                  </a:cubicBezTo>
                  <a:cubicBezTo>
                    <a:pt x="125" y="179"/>
                    <a:pt x="125" y="179"/>
                    <a:pt x="125" y="179"/>
                  </a:cubicBezTo>
                  <a:cubicBezTo>
                    <a:pt x="123" y="170"/>
                    <a:pt x="123" y="170"/>
                    <a:pt x="123" y="170"/>
                  </a:cubicBezTo>
                  <a:cubicBezTo>
                    <a:pt x="123" y="169"/>
                    <a:pt x="123" y="169"/>
                    <a:pt x="123" y="169"/>
                  </a:cubicBezTo>
                  <a:cubicBezTo>
                    <a:pt x="120" y="153"/>
                    <a:pt x="120" y="153"/>
                    <a:pt x="120" y="153"/>
                  </a:cubicBezTo>
                  <a:cubicBezTo>
                    <a:pt x="119" y="151"/>
                    <a:pt x="119" y="151"/>
                    <a:pt x="119" y="151"/>
                  </a:cubicBezTo>
                  <a:cubicBezTo>
                    <a:pt x="117" y="142"/>
                    <a:pt x="117" y="142"/>
                    <a:pt x="117" y="142"/>
                  </a:cubicBezTo>
                  <a:cubicBezTo>
                    <a:pt x="116" y="142"/>
                    <a:pt x="116" y="142"/>
                    <a:pt x="116" y="142"/>
                  </a:cubicBezTo>
                  <a:moveTo>
                    <a:pt x="0" y="114"/>
                  </a:moveTo>
                  <a:cubicBezTo>
                    <a:pt x="0" y="140"/>
                    <a:pt x="0" y="140"/>
                    <a:pt x="0" y="140"/>
                  </a:cubicBezTo>
                  <a:cubicBezTo>
                    <a:pt x="0" y="142"/>
                    <a:pt x="0" y="142"/>
                    <a:pt x="0" y="142"/>
                  </a:cubicBezTo>
                  <a:cubicBezTo>
                    <a:pt x="0" y="164"/>
                    <a:pt x="0" y="164"/>
                    <a:pt x="0" y="164"/>
                  </a:cubicBezTo>
                  <a:cubicBezTo>
                    <a:pt x="0" y="166"/>
                    <a:pt x="0" y="166"/>
                    <a:pt x="0" y="166"/>
                  </a:cubicBezTo>
                  <a:cubicBezTo>
                    <a:pt x="0" y="218"/>
                    <a:pt x="0" y="218"/>
                    <a:pt x="0" y="218"/>
                  </a:cubicBezTo>
                  <a:cubicBezTo>
                    <a:pt x="0" y="219"/>
                    <a:pt x="0" y="219"/>
                    <a:pt x="0" y="219"/>
                  </a:cubicBezTo>
                  <a:cubicBezTo>
                    <a:pt x="0" y="220"/>
                    <a:pt x="0" y="220"/>
                    <a:pt x="0" y="220"/>
                  </a:cubicBezTo>
                  <a:cubicBezTo>
                    <a:pt x="37" y="262"/>
                    <a:pt x="37" y="262"/>
                    <a:pt x="37" y="262"/>
                  </a:cubicBezTo>
                  <a:cubicBezTo>
                    <a:pt x="39" y="261"/>
                    <a:pt x="39" y="261"/>
                    <a:pt x="39" y="261"/>
                  </a:cubicBezTo>
                  <a:cubicBezTo>
                    <a:pt x="2" y="218"/>
                    <a:pt x="2" y="218"/>
                    <a:pt x="2" y="218"/>
                  </a:cubicBezTo>
                  <a:cubicBezTo>
                    <a:pt x="2" y="166"/>
                    <a:pt x="2" y="166"/>
                    <a:pt x="2" y="166"/>
                  </a:cubicBezTo>
                  <a:cubicBezTo>
                    <a:pt x="2" y="164"/>
                    <a:pt x="2" y="164"/>
                    <a:pt x="2" y="164"/>
                  </a:cubicBezTo>
                  <a:cubicBezTo>
                    <a:pt x="2" y="142"/>
                    <a:pt x="2" y="142"/>
                    <a:pt x="2" y="142"/>
                  </a:cubicBezTo>
                  <a:cubicBezTo>
                    <a:pt x="2" y="141"/>
                    <a:pt x="2" y="141"/>
                    <a:pt x="2" y="141"/>
                  </a:cubicBezTo>
                  <a:cubicBezTo>
                    <a:pt x="2" y="115"/>
                    <a:pt x="2" y="115"/>
                    <a:pt x="2" y="115"/>
                  </a:cubicBezTo>
                  <a:cubicBezTo>
                    <a:pt x="0" y="114"/>
                    <a:pt x="0" y="114"/>
                    <a:pt x="0" y="114"/>
                  </a:cubicBezTo>
                  <a:moveTo>
                    <a:pt x="0" y="40"/>
                  </a:moveTo>
                  <a:cubicBezTo>
                    <a:pt x="0" y="113"/>
                    <a:pt x="0" y="113"/>
                    <a:pt x="0" y="113"/>
                  </a:cubicBezTo>
                  <a:cubicBezTo>
                    <a:pt x="2" y="113"/>
                    <a:pt x="2" y="113"/>
                    <a:pt x="2" y="113"/>
                  </a:cubicBezTo>
                  <a:cubicBezTo>
                    <a:pt x="2" y="40"/>
                    <a:pt x="2" y="40"/>
                    <a:pt x="2" y="40"/>
                  </a:cubicBezTo>
                  <a:cubicBezTo>
                    <a:pt x="1" y="40"/>
                    <a:pt x="0" y="40"/>
                    <a:pt x="0" y="40"/>
                  </a:cubicBezTo>
                  <a:moveTo>
                    <a:pt x="90" y="0"/>
                  </a:moveTo>
                  <a:cubicBezTo>
                    <a:pt x="88" y="0"/>
                    <a:pt x="88" y="0"/>
                    <a:pt x="88" y="0"/>
                  </a:cubicBezTo>
                  <a:cubicBezTo>
                    <a:pt x="17" y="19"/>
                    <a:pt x="17" y="19"/>
                    <a:pt x="17" y="19"/>
                  </a:cubicBezTo>
                  <a:cubicBezTo>
                    <a:pt x="17" y="19"/>
                    <a:pt x="17" y="20"/>
                    <a:pt x="17" y="21"/>
                  </a:cubicBezTo>
                  <a:cubicBezTo>
                    <a:pt x="88" y="2"/>
                    <a:pt x="88" y="2"/>
                    <a:pt x="88" y="2"/>
                  </a:cubicBezTo>
                  <a:cubicBezTo>
                    <a:pt x="96" y="41"/>
                    <a:pt x="96" y="41"/>
                    <a:pt x="96" y="41"/>
                  </a:cubicBezTo>
                  <a:cubicBezTo>
                    <a:pt x="96" y="43"/>
                    <a:pt x="96" y="43"/>
                    <a:pt x="96" y="43"/>
                  </a:cubicBezTo>
                  <a:cubicBezTo>
                    <a:pt x="97" y="47"/>
                    <a:pt x="97" y="47"/>
                    <a:pt x="97" y="47"/>
                  </a:cubicBezTo>
                  <a:cubicBezTo>
                    <a:pt x="98" y="49"/>
                    <a:pt x="98" y="49"/>
                    <a:pt x="98" y="49"/>
                  </a:cubicBezTo>
                  <a:cubicBezTo>
                    <a:pt x="100" y="62"/>
                    <a:pt x="100" y="62"/>
                    <a:pt x="100" y="62"/>
                  </a:cubicBezTo>
                  <a:cubicBezTo>
                    <a:pt x="102" y="71"/>
                    <a:pt x="102" y="71"/>
                    <a:pt x="102" y="71"/>
                  </a:cubicBezTo>
                  <a:cubicBezTo>
                    <a:pt x="112" y="123"/>
                    <a:pt x="112" y="123"/>
                    <a:pt x="112" y="123"/>
                  </a:cubicBezTo>
                  <a:cubicBezTo>
                    <a:pt x="112" y="124"/>
                    <a:pt x="112" y="124"/>
                    <a:pt x="112" y="124"/>
                  </a:cubicBezTo>
                  <a:cubicBezTo>
                    <a:pt x="115" y="140"/>
                    <a:pt x="115" y="140"/>
                    <a:pt x="115" y="140"/>
                  </a:cubicBezTo>
                  <a:cubicBezTo>
                    <a:pt x="117" y="140"/>
                    <a:pt x="117" y="140"/>
                    <a:pt x="117" y="140"/>
                  </a:cubicBezTo>
                  <a:cubicBezTo>
                    <a:pt x="114" y="124"/>
                    <a:pt x="114" y="124"/>
                    <a:pt x="114" y="124"/>
                  </a:cubicBezTo>
                  <a:cubicBezTo>
                    <a:pt x="114" y="123"/>
                    <a:pt x="114" y="123"/>
                    <a:pt x="114" y="123"/>
                  </a:cubicBezTo>
                  <a:cubicBezTo>
                    <a:pt x="102" y="61"/>
                    <a:pt x="102" y="61"/>
                    <a:pt x="102" y="61"/>
                  </a:cubicBezTo>
                  <a:cubicBezTo>
                    <a:pt x="100" y="52"/>
                    <a:pt x="100" y="52"/>
                    <a:pt x="100" y="52"/>
                  </a:cubicBezTo>
                  <a:cubicBezTo>
                    <a:pt x="100" y="50"/>
                    <a:pt x="100" y="50"/>
                    <a:pt x="100" y="50"/>
                  </a:cubicBezTo>
                  <a:cubicBezTo>
                    <a:pt x="99" y="48"/>
                    <a:pt x="99" y="48"/>
                    <a:pt x="99" y="48"/>
                  </a:cubicBezTo>
                  <a:cubicBezTo>
                    <a:pt x="98" y="42"/>
                    <a:pt x="98" y="42"/>
                    <a:pt x="98" y="42"/>
                  </a:cubicBezTo>
                  <a:cubicBezTo>
                    <a:pt x="98" y="41"/>
                    <a:pt x="98" y="41"/>
                    <a:pt x="98" y="41"/>
                  </a:cubicBezTo>
                  <a:cubicBezTo>
                    <a:pt x="90" y="1"/>
                    <a:pt x="90" y="1"/>
                    <a:pt x="90" y="1"/>
                  </a:cubicBezTo>
                  <a:cubicBezTo>
                    <a:pt x="90" y="0"/>
                    <a:pt x="90" y="0"/>
                    <a:pt x="9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06" name="Freeform 62">
              <a:extLst>
                <a:ext uri="{FF2B5EF4-FFF2-40B4-BE49-F238E27FC236}">
                  <a16:creationId xmlns:a16="http://schemas.microsoft.com/office/drawing/2014/main" id="{A470483A-788A-4202-82E7-D91D03207152}"/>
                </a:ext>
              </a:extLst>
            </p:cNvPr>
            <p:cNvSpPr>
              <a:spLocks noEditPoints="1"/>
            </p:cNvSpPr>
            <p:nvPr/>
          </p:nvSpPr>
          <p:spPr bwMode="auto">
            <a:xfrm>
              <a:off x="8443529" y="2935655"/>
              <a:ext cx="1332861" cy="1711005"/>
            </a:xfrm>
            <a:custGeom>
              <a:avLst/>
              <a:gdLst>
                <a:gd name="T0" fmla="*/ 154 w 315"/>
                <a:gd name="T1" fmla="*/ 442 h 443"/>
                <a:gd name="T2" fmla="*/ 205 w 315"/>
                <a:gd name="T3" fmla="*/ 312 h 443"/>
                <a:gd name="T4" fmla="*/ 205 w 315"/>
                <a:gd name="T5" fmla="*/ 315 h 443"/>
                <a:gd name="T6" fmla="*/ 86 w 315"/>
                <a:gd name="T7" fmla="*/ 264 h 443"/>
                <a:gd name="T8" fmla="*/ 90 w 315"/>
                <a:gd name="T9" fmla="*/ 275 h 443"/>
                <a:gd name="T10" fmla="*/ 91 w 315"/>
                <a:gd name="T11" fmla="*/ 273 h 443"/>
                <a:gd name="T12" fmla="*/ 223 w 315"/>
                <a:gd name="T13" fmla="*/ 258 h 443"/>
                <a:gd name="T14" fmla="*/ 212 w 315"/>
                <a:gd name="T15" fmla="*/ 292 h 443"/>
                <a:gd name="T16" fmla="*/ 218 w 315"/>
                <a:gd name="T17" fmla="*/ 278 h 443"/>
                <a:gd name="T18" fmla="*/ 77 w 315"/>
                <a:gd name="T19" fmla="*/ 234 h 443"/>
                <a:gd name="T20" fmla="*/ 77 w 315"/>
                <a:gd name="T21" fmla="*/ 234 h 443"/>
                <a:gd name="T22" fmla="*/ 53 w 315"/>
                <a:gd name="T23" fmla="*/ 177 h 443"/>
                <a:gd name="T24" fmla="*/ 56 w 315"/>
                <a:gd name="T25" fmla="*/ 185 h 443"/>
                <a:gd name="T26" fmla="*/ 60 w 315"/>
                <a:gd name="T27" fmla="*/ 195 h 443"/>
                <a:gd name="T28" fmla="*/ 75 w 315"/>
                <a:gd name="T29" fmla="*/ 234 h 443"/>
                <a:gd name="T30" fmla="*/ 63 w 315"/>
                <a:gd name="T31" fmla="*/ 197 h 443"/>
                <a:gd name="T32" fmla="*/ 61 w 315"/>
                <a:gd name="T33" fmla="*/ 192 h 443"/>
                <a:gd name="T34" fmla="*/ 58 w 315"/>
                <a:gd name="T35" fmla="*/ 184 h 443"/>
                <a:gd name="T36" fmla="*/ 46 w 315"/>
                <a:gd name="T37" fmla="*/ 154 h 443"/>
                <a:gd name="T38" fmla="*/ 271 w 315"/>
                <a:gd name="T39" fmla="*/ 120 h 443"/>
                <a:gd name="T40" fmla="*/ 267 w 315"/>
                <a:gd name="T41" fmla="*/ 132 h 443"/>
                <a:gd name="T42" fmla="*/ 261 w 315"/>
                <a:gd name="T43" fmla="*/ 151 h 443"/>
                <a:gd name="T44" fmla="*/ 224 w 315"/>
                <a:gd name="T45" fmla="*/ 256 h 443"/>
                <a:gd name="T46" fmla="*/ 261 w 315"/>
                <a:gd name="T47" fmla="*/ 155 h 443"/>
                <a:gd name="T48" fmla="*/ 269 w 315"/>
                <a:gd name="T49" fmla="*/ 133 h 443"/>
                <a:gd name="T50" fmla="*/ 273 w 315"/>
                <a:gd name="T51" fmla="*/ 122 h 443"/>
                <a:gd name="T52" fmla="*/ 2 w 315"/>
                <a:gd name="T53" fmla="*/ 35 h 443"/>
                <a:gd name="T54" fmla="*/ 7 w 315"/>
                <a:gd name="T55" fmla="*/ 55 h 443"/>
                <a:gd name="T56" fmla="*/ 11 w 315"/>
                <a:gd name="T57" fmla="*/ 64 h 443"/>
                <a:gd name="T58" fmla="*/ 19 w 315"/>
                <a:gd name="T59" fmla="*/ 85 h 443"/>
                <a:gd name="T60" fmla="*/ 31 w 315"/>
                <a:gd name="T61" fmla="*/ 119 h 443"/>
                <a:gd name="T62" fmla="*/ 38 w 315"/>
                <a:gd name="T63" fmla="*/ 138 h 443"/>
                <a:gd name="T64" fmla="*/ 41 w 315"/>
                <a:gd name="T65" fmla="*/ 146 h 443"/>
                <a:gd name="T66" fmla="*/ 43 w 315"/>
                <a:gd name="T67" fmla="*/ 144 h 443"/>
                <a:gd name="T68" fmla="*/ 36 w 315"/>
                <a:gd name="T69" fmla="*/ 126 h 443"/>
                <a:gd name="T70" fmla="*/ 33 w 315"/>
                <a:gd name="T71" fmla="*/ 117 h 443"/>
                <a:gd name="T72" fmla="*/ 20 w 315"/>
                <a:gd name="T73" fmla="*/ 83 h 443"/>
                <a:gd name="T74" fmla="*/ 12 w 315"/>
                <a:gd name="T75" fmla="*/ 61 h 443"/>
                <a:gd name="T76" fmla="*/ 5 w 315"/>
                <a:gd name="T77" fmla="*/ 44 h 443"/>
                <a:gd name="T78" fmla="*/ 119 w 315"/>
                <a:gd name="T79" fmla="*/ 13 h 443"/>
                <a:gd name="T80" fmla="*/ 32 w 315"/>
                <a:gd name="T81" fmla="*/ 19 h 443"/>
                <a:gd name="T82" fmla="*/ 30 w 315"/>
                <a:gd name="T83" fmla="*/ 21 h 443"/>
                <a:gd name="T84" fmla="*/ 120 w 315"/>
                <a:gd name="T85" fmla="*/ 15 h 443"/>
                <a:gd name="T86" fmla="*/ 312 w 315"/>
                <a:gd name="T87" fmla="*/ 2 h 443"/>
                <a:gd name="T88" fmla="*/ 312 w 315"/>
                <a:gd name="T89" fmla="*/ 0 h 443"/>
                <a:gd name="T90" fmla="*/ 284 w 315"/>
                <a:gd name="T91" fmla="*/ 2 h 443"/>
                <a:gd name="T92" fmla="*/ 245 w 315"/>
                <a:gd name="T93" fmla="*/ 5 h 443"/>
                <a:gd name="T94" fmla="*/ 154 w 315"/>
                <a:gd name="T95" fmla="*/ 13 h 443"/>
                <a:gd name="T96" fmla="*/ 246 w 315"/>
                <a:gd name="T97" fmla="*/ 6 h 443"/>
                <a:gd name="T98" fmla="*/ 286 w 315"/>
                <a:gd name="T99" fmla="*/ 4 h 443"/>
                <a:gd name="T100" fmla="*/ 299 w 315"/>
                <a:gd name="T101" fmla="*/ 41 h 443"/>
                <a:gd name="T102" fmla="*/ 290 w 315"/>
                <a:gd name="T103" fmla="*/ 67 h 443"/>
                <a:gd name="T104" fmla="*/ 285 w 315"/>
                <a:gd name="T105" fmla="*/ 82 h 443"/>
                <a:gd name="T106" fmla="*/ 275 w 315"/>
                <a:gd name="T107" fmla="*/ 110 h 443"/>
                <a:gd name="T108" fmla="*/ 279 w 315"/>
                <a:gd name="T109" fmla="*/ 103 h 443"/>
                <a:gd name="T110" fmla="*/ 290 w 315"/>
                <a:gd name="T111" fmla="*/ 71 h 443"/>
                <a:gd name="T112" fmla="*/ 300 w 315"/>
                <a:gd name="T113" fmla="*/ 44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5" h="443">
                  <a:moveTo>
                    <a:pt x="106" y="312"/>
                  </a:moveTo>
                  <a:cubicBezTo>
                    <a:pt x="104" y="312"/>
                    <a:pt x="104" y="312"/>
                    <a:pt x="104" y="312"/>
                  </a:cubicBezTo>
                  <a:cubicBezTo>
                    <a:pt x="153" y="443"/>
                    <a:pt x="153" y="443"/>
                    <a:pt x="153" y="443"/>
                  </a:cubicBezTo>
                  <a:cubicBezTo>
                    <a:pt x="153" y="442"/>
                    <a:pt x="154" y="442"/>
                    <a:pt x="154" y="442"/>
                  </a:cubicBezTo>
                  <a:cubicBezTo>
                    <a:pt x="106" y="312"/>
                    <a:pt x="106" y="312"/>
                    <a:pt x="106" y="312"/>
                  </a:cubicBezTo>
                  <a:moveTo>
                    <a:pt x="212" y="295"/>
                  </a:moveTo>
                  <a:cubicBezTo>
                    <a:pt x="210" y="297"/>
                    <a:pt x="210" y="297"/>
                    <a:pt x="210" y="297"/>
                  </a:cubicBezTo>
                  <a:cubicBezTo>
                    <a:pt x="205" y="312"/>
                    <a:pt x="205" y="312"/>
                    <a:pt x="205" y="312"/>
                  </a:cubicBezTo>
                  <a:cubicBezTo>
                    <a:pt x="204" y="314"/>
                    <a:pt x="204" y="314"/>
                    <a:pt x="204" y="314"/>
                  </a:cubicBezTo>
                  <a:cubicBezTo>
                    <a:pt x="160" y="441"/>
                    <a:pt x="160" y="441"/>
                    <a:pt x="160" y="441"/>
                  </a:cubicBezTo>
                  <a:cubicBezTo>
                    <a:pt x="161" y="441"/>
                    <a:pt x="161" y="441"/>
                    <a:pt x="162" y="441"/>
                  </a:cubicBezTo>
                  <a:cubicBezTo>
                    <a:pt x="205" y="315"/>
                    <a:pt x="205" y="315"/>
                    <a:pt x="205" y="315"/>
                  </a:cubicBezTo>
                  <a:cubicBezTo>
                    <a:pt x="206" y="314"/>
                    <a:pt x="206" y="314"/>
                    <a:pt x="206" y="314"/>
                  </a:cubicBezTo>
                  <a:cubicBezTo>
                    <a:pt x="212" y="295"/>
                    <a:pt x="212" y="295"/>
                    <a:pt x="212" y="295"/>
                  </a:cubicBezTo>
                  <a:moveTo>
                    <a:pt x="87" y="263"/>
                  </a:moveTo>
                  <a:cubicBezTo>
                    <a:pt x="86" y="264"/>
                    <a:pt x="86" y="264"/>
                    <a:pt x="86" y="264"/>
                  </a:cubicBezTo>
                  <a:cubicBezTo>
                    <a:pt x="86" y="265"/>
                    <a:pt x="86" y="265"/>
                    <a:pt x="86" y="265"/>
                  </a:cubicBezTo>
                  <a:cubicBezTo>
                    <a:pt x="87" y="267"/>
                    <a:pt x="87" y="267"/>
                    <a:pt x="87" y="267"/>
                  </a:cubicBezTo>
                  <a:cubicBezTo>
                    <a:pt x="89" y="273"/>
                    <a:pt x="89" y="273"/>
                    <a:pt x="89" y="273"/>
                  </a:cubicBezTo>
                  <a:cubicBezTo>
                    <a:pt x="90" y="275"/>
                    <a:pt x="90" y="275"/>
                    <a:pt x="90" y="275"/>
                  </a:cubicBezTo>
                  <a:cubicBezTo>
                    <a:pt x="103" y="311"/>
                    <a:pt x="103" y="311"/>
                    <a:pt x="103" y="311"/>
                  </a:cubicBezTo>
                  <a:cubicBezTo>
                    <a:pt x="105" y="311"/>
                    <a:pt x="105" y="311"/>
                    <a:pt x="105" y="311"/>
                  </a:cubicBezTo>
                  <a:cubicBezTo>
                    <a:pt x="92" y="275"/>
                    <a:pt x="92" y="275"/>
                    <a:pt x="92" y="275"/>
                  </a:cubicBezTo>
                  <a:cubicBezTo>
                    <a:pt x="91" y="273"/>
                    <a:pt x="91" y="273"/>
                    <a:pt x="91" y="273"/>
                  </a:cubicBezTo>
                  <a:cubicBezTo>
                    <a:pt x="88" y="266"/>
                    <a:pt x="88" y="266"/>
                    <a:pt x="88" y="266"/>
                  </a:cubicBezTo>
                  <a:cubicBezTo>
                    <a:pt x="88" y="264"/>
                    <a:pt x="88" y="264"/>
                    <a:pt x="88" y="264"/>
                  </a:cubicBezTo>
                  <a:cubicBezTo>
                    <a:pt x="87" y="263"/>
                    <a:pt x="87" y="263"/>
                    <a:pt x="87" y="263"/>
                  </a:cubicBezTo>
                  <a:moveTo>
                    <a:pt x="223" y="258"/>
                  </a:moveTo>
                  <a:cubicBezTo>
                    <a:pt x="218" y="273"/>
                    <a:pt x="218" y="273"/>
                    <a:pt x="218" y="273"/>
                  </a:cubicBezTo>
                  <a:cubicBezTo>
                    <a:pt x="217" y="275"/>
                    <a:pt x="217" y="275"/>
                    <a:pt x="217" y="275"/>
                  </a:cubicBezTo>
                  <a:cubicBezTo>
                    <a:pt x="212" y="291"/>
                    <a:pt x="212" y="291"/>
                    <a:pt x="212" y="291"/>
                  </a:cubicBezTo>
                  <a:cubicBezTo>
                    <a:pt x="212" y="292"/>
                    <a:pt x="212" y="292"/>
                    <a:pt x="212" y="292"/>
                  </a:cubicBezTo>
                  <a:cubicBezTo>
                    <a:pt x="211" y="294"/>
                    <a:pt x="211" y="294"/>
                    <a:pt x="211" y="294"/>
                  </a:cubicBezTo>
                  <a:cubicBezTo>
                    <a:pt x="213" y="292"/>
                    <a:pt x="213" y="292"/>
                    <a:pt x="213" y="292"/>
                  </a:cubicBezTo>
                  <a:cubicBezTo>
                    <a:pt x="214" y="291"/>
                    <a:pt x="214" y="291"/>
                    <a:pt x="214" y="291"/>
                  </a:cubicBezTo>
                  <a:cubicBezTo>
                    <a:pt x="218" y="278"/>
                    <a:pt x="218" y="278"/>
                    <a:pt x="218" y="278"/>
                  </a:cubicBezTo>
                  <a:cubicBezTo>
                    <a:pt x="219" y="275"/>
                    <a:pt x="219" y="275"/>
                    <a:pt x="219" y="275"/>
                  </a:cubicBezTo>
                  <a:cubicBezTo>
                    <a:pt x="225" y="260"/>
                    <a:pt x="225" y="260"/>
                    <a:pt x="225" y="260"/>
                  </a:cubicBezTo>
                  <a:cubicBezTo>
                    <a:pt x="223" y="258"/>
                    <a:pt x="223" y="258"/>
                    <a:pt x="223" y="258"/>
                  </a:cubicBezTo>
                  <a:moveTo>
                    <a:pt x="77" y="234"/>
                  </a:moveTo>
                  <a:cubicBezTo>
                    <a:pt x="76" y="237"/>
                    <a:pt x="76" y="237"/>
                    <a:pt x="76" y="237"/>
                  </a:cubicBezTo>
                  <a:cubicBezTo>
                    <a:pt x="85" y="262"/>
                    <a:pt x="85" y="262"/>
                    <a:pt x="85" y="262"/>
                  </a:cubicBezTo>
                  <a:cubicBezTo>
                    <a:pt x="87" y="261"/>
                    <a:pt x="87" y="261"/>
                    <a:pt x="87" y="261"/>
                  </a:cubicBezTo>
                  <a:cubicBezTo>
                    <a:pt x="77" y="234"/>
                    <a:pt x="77" y="234"/>
                    <a:pt x="77" y="234"/>
                  </a:cubicBezTo>
                  <a:moveTo>
                    <a:pt x="46" y="154"/>
                  </a:moveTo>
                  <a:cubicBezTo>
                    <a:pt x="45" y="156"/>
                    <a:pt x="45" y="156"/>
                    <a:pt x="45" y="156"/>
                  </a:cubicBezTo>
                  <a:cubicBezTo>
                    <a:pt x="52" y="175"/>
                    <a:pt x="52" y="175"/>
                    <a:pt x="52" y="175"/>
                  </a:cubicBezTo>
                  <a:cubicBezTo>
                    <a:pt x="53" y="177"/>
                    <a:pt x="53" y="177"/>
                    <a:pt x="53" y="177"/>
                  </a:cubicBezTo>
                  <a:cubicBezTo>
                    <a:pt x="55" y="182"/>
                    <a:pt x="55" y="182"/>
                    <a:pt x="55" y="182"/>
                  </a:cubicBezTo>
                  <a:cubicBezTo>
                    <a:pt x="55" y="183"/>
                    <a:pt x="55" y="183"/>
                    <a:pt x="55" y="183"/>
                  </a:cubicBezTo>
                  <a:cubicBezTo>
                    <a:pt x="56" y="184"/>
                    <a:pt x="56" y="184"/>
                    <a:pt x="56" y="184"/>
                  </a:cubicBezTo>
                  <a:cubicBezTo>
                    <a:pt x="56" y="185"/>
                    <a:pt x="56" y="185"/>
                    <a:pt x="56" y="185"/>
                  </a:cubicBezTo>
                  <a:cubicBezTo>
                    <a:pt x="59" y="192"/>
                    <a:pt x="59" y="192"/>
                    <a:pt x="59" y="192"/>
                  </a:cubicBezTo>
                  <a:cubicBezTo>
                    <a:pt x="59" y="193"/>
                    <a:pt x="59" y="193"/>
                    <a:pt x="59" y="193"/>
                  </a:cubicBezTo>
                  <a:cubicBezTo>
                    <a:pt x="60" y="195"/>
                    <a:pt x="60" y="195"/>
                    <a:pt x="60" y="195"/>
                  </a:cubicBezTo>
                  <a:cubicBezTo>
                    <a:pt x="60" y="195"/>
                    <a:pt x="60" y="195"/>
                    <a:pt x="60" y="195"/>
                  </a:cubicBezTo>
                  <a:cubicBezTo>
                    <a:pt x="61" y="197"/>
                    <a:pt x="61" y="197"/>
                    <a:pt x="61" y="197"/>
                  </a:cubicBezTo>
                  <a:cubicBezTo>
                    <a:pt x="73" y="230"/>
                    <a:pt x="73" y="230"/>
                    <a:pt x="73" y="230"/>
                  </a:cubicBezTo>
                  <a:cubicBezTo>
                    <a:pt x="74" y="232"/>
                    <a:pt x="74" y="232"/>
                    <a:pt x="74" y="232"/>
                  </a:cubicBezTo>
                  <a:cubicBezTo>
                    <a:pt x="75" y="234"/>
                    <a:pt x="75" y="234"/>
                    <a:pt x="75" y="234"/>
                  </a:cubicBezTo>
                  <a:cubicBezTo>
                    <a:pt x="76" y="232"/>
                    <a:pt x="76" y="232"/>
                    <a:pt x="76" y="232"/>
                  </a:cubicBezTo>
                  <a:cubicBezTo>
                    <a:pt x="75" y="231"/>
                    <a:pt x="75" y="231"/>
                    <a:pt x="75" y="231"/>
                  </a:cubicBezTo>
                  <a:cubicBezTo>
                    <a:pt x="75" y="229"/>
                    <a:pt x="75" y="229"/>
                    <a:pt x="75" y="229"/>
                  </a:cubicBezTo>
                  <a:cubicBezTo>
                    <a:pt x="63" y="197"/>
                    <a:pt x="63" y="197"/>
                    <a:pt x="63" y="197"/>
                  </a:cubicBezTo>
                  <a:cubicBezTo>
                    <a:pt x="62" y="195"/>
                    <a:pt x="62" y="195"/>
                    <a:pt x="62" y="195"/>
                  </a:cubicBezTo>
                  <a:cubicBezTo>
                    <a:pt x="62" y="195"/>
                    <a:pt x="62" y="195"/>
                    <a:pt x="62" y="195"/>
                  </a:cubicBezTo>
                  <a:cubicBezTo>
                    <a:pt x="61" y="193"/>
                    <a:pt x="61" y="193"/>
                    <a:pt x="61" y="193"/>
                  </a:cubicBezTo>
                  <a:cubicBezTo>
                    <a:pt x="61" y="192"/>
                    <a:pt x="61" y="192"/>
                    <a:pt x="61" y="192"/>
                  </a:cubicBezTo>
                  <a:cubicBezTo>
                    <a:pt x="60" y="189"/>
                    <a:pt x="60" y="189"/>
                    <a:pt x="60" y="189"/>
                  </a:cubicBezTo>
                  <a:cubicBezTo>
                    <a:pt x="59" y="188"/>
                    <a:pt x="59" y="188"/>
                    <a:pt x="59" y="188"/>
                  </a:cubicBezTo>
                  <a:cubicBezTo>
                    <a:pt x="58" y="184"/>
                    <a:pt x="58" y="184"/>
                    <a:pt x="58" y="184"/>
                  </a:cubicBezTo>
                  <a:cubicBezTo>
                    <a:pt x="58" y="184"/>
                    <a:pt x="58" y="184"/>
                    <a:pt x="58" y="184"/>
                  </a:cubicBezTo>
                  <a:cubicBezTo>
                    <a:pt x="57" y="182"/>
                    <a:pt x="57" y="182"/>
                    <a:pt x="57" y="182"/>
                  </a:cubicBezTo>
                  <a:cubicBezTo>
                    <a:pt x="55" y="177"/>
                    <a:pt x="55" y="177"/>
                    <a:pt x="55" y="177"/>
                  </a:cubicBezTo>
                  <a:cubicBezTo>
                    <a:pt x="54" y="175"/>
                    <a:pt x="54" y="175"/>
                    <a:pt x="54" y="175"/>
                  </a:cubicBezTo>
                  <a:cubicBezTo>
                    <a:pt x="46" y="154"/>
                    <a:pt x="46" y="154"/>
                    <a:pt x="46" y="154"/>
                  </a:cubicBezTo>
                  <a:moveTo>
                    <a:pt x="276" y="113"/>
                  </a:moveTo>
                  <a:cubicBezTo>
                    <a:pt x="273" y="115"/>
                    <a:pt x="273" y="115"/>
                    <a:pt x="273" y="115"/>
                  </a:cubicBezTo>
                  <a:cubicBezTo>
                    <a:pt x="272" y="117"/>
                    <a:pt x="272" y="117"/>
                    <a:pt x="272" y="117"/>
                  </a:cubicBezTo>
                  <a:cubicBezTo>
                    <a:pt x="271" y="120"/>
                    <a:pt x="271" y="120"/>
                    <a:pt x="271" y="120"/>
                  </a:cubicBezTo>
                  <a:cubicBezTo>
                    <a:pt x="271" y="122"/>
                    <a:pt x="271" y="122"/>
                    <a:pt x="271" y="122"/>
                  </a:cubicBezTo>
                  <a:cubicBezTo>
                    <a:pt x="270" y="123"/>
                    <a:pt x="270" y="123"/>
                    <a:pt x="270" y="123"/>
                  </a:cubicBezTo>
                  <a:cubicBezTo>
                    <a:pt x="268" y="130"/>
                    <a:pt x="268" y="130"/>
                    <a:pt x="268" y="130"/>
                  </a:cubicBezTo>
                  <a:cubicBezTo>
                    <a:pt x="267" y="132"/>
                    <a:pt x="267" y="132"/>
                    <a:pt x="267" y="132"/>
                  </a:cubicBezTo>
                  <a:cubicBezTo>
                    <a:pt x="267" y="133"/>
                    <a:pt x="267" y="133"/>
                    <a:pt x="267" y="133"/>
                  </a:cubicBezTo>
                  <a:cubicBezTo>
                    <a:pt x="265" y="138"/>
                    <a:pt x="265" y="138"/>
                    <a:pt x="265" y="138"/>
                  </a:cubicBezTo>
                  <a:cubicBezTo>
                    <a:pt x="264" y="140"/>
                    <a:pt x="264" y="140"/>
                    <a:pt x="264" y="140"/>
                  </a:cubicBezTo>
                  <a:cubicBezTo>
                    <a:pt x="261" y="151"/>
                    <a:pt x="261" y="151"/>
                    <a:pt x="261" y="151"/>
                  </a:cubicBezTo>
                  <a:cubicBezTo>
                    <a:pt x="260" y="153"/>
                    <a:pt x="260" y="153"/>
                    <a:pt x="260" y="153"/>
                  </a:cubicBezTo>
                  <a:cubicBezTo>
                    <a:pt x="253" y="174"/>
                    <a:pt x="253" y="174"/>
                    <a:pt x="253" y="174"/>
                  </a:cubicBezTo>
                  <a:cubicBezTo>
                    <a:pt x="252" y="176"/>
                    <a:pt x="252" y="176"/>
                    <a:pt x="252" y="176"/>
                  </a:cubicBezTo>
                  <a:cubicBezTo>
                    <a:pt x="224" y="256"/>
                    <a:pt x="224" y="256"/>
                    <a:pt x="224" y="256"/>
                  </a:cubicBezTo>
                  <a:cubicBezTo>
                    <a:pt x="225" y="258"/>
                    <a:pt x="225" y="258"/>
                    <a:pt x="225" y="258"/>
                  </a:cubicBezTo>
                  <a:cubicBezTo>
                    <a:pt x="254" y="176"/>
                    <a:pt x="254" y="176"/>
                    <a:pt x="254" y="176"/>
                  </a:cubicBezTo>
                  <a:cubicBezTo>
                    <a:pt x="255" y="174"/>
                    <a:pt x="255" y="174"/>
                    <a:pt x="255" y="174"/>
                  </a:cubicBezTo>
                  <a:cubicBezTo>
                    <a:pt x="261" y="155"/>
                    <a:pt x="261" y="155"/>
                    <a:pt x="261" y="155"/>
                  </a:cubicBezTo>
                  <a:cubicBezTo>
                    <a:pt x="262" y="153"/>
                    <a:pt x="262" y="153"/>
                    <a:pt x="262" y="153"/>
                  </a:cubicBezTo>
                  <a:cubicBezTo>
                    <a:pt x="266" y="140"/>
                    <a:pt x="266" y="140"/>
                    <a:pt x="266" y="140"/>
                  </a:cubicBezTo>
                  <a:cubicBezTo>
                    <a:pt x="267" y="139"/>
                    <a:pt x="267" y="139"/>
                    <a:pt x="267" y="139"/>
                  </a:cubicBezTo>
                  <a:cubicBezTo>
                    <a:pt x="269" y="133"/>
                    <a:pt x="269" y="133"/>
                    <a:pt x="269" y="133"/>
                  </a:cubicBezTo>
                  <a:cubicBezTo>
                    <a:pt x="269" y="132"/>
                    <a:pt x="269" y="132"/>
                    <a:pt x="269" y="132"/>
                  </a:cubicBezTo>
                  <a:cubicBezTo>
                    <a:pt x="270" y="130"/>
                    <a:pt x="270" y="130"/>
                    <a:pt x="270" y="130"/>
                  </a:cubicBezTo>
                  <a:cubicBezTo>
                    <a:pt x="272" y="124"/>
                    <a:pt x="272" y="124"/>
                    <a:pt x="272" y="124"/>
                  </a:cubicBezTo>
                  <a:cubicBezTo>
                    <a:pt x="273" y="122"/>
                    <a:pt x="273" y="122"/>
                    <a:pt x="273" y="122"/>
                  </a:cubicBezTo>
                  <a:cubicBezTo>
                    <a:pt x="274" y="118"/>
                    <a:pt x="274" y="118"/>
                    <a:pt x="274" y="118"/>
                  </a:cubicBezTo>
                  <a:cubicBezTo>
                    <a:pt x="275" y="115"/>
                    <a:pt x="275" y="115"/>
                    <a:pt x="275" y="115"/>
                  </a:cubicBezTo>
                  <a:cubicBezTo>
                    <a:pt x="276" y="113"/>
                    <a:pt x="276" y="113"/>
                    <a:pt x="276" y="113"/>
                  </a:cubicBezTo>
                  <a:moveTo>
                    <a:pt x="2" y="35"/>
                  </a:moveTo>
                  <a:cubicBezTo>
                    <a:pt x="1" y="35"/>
                    <a:pt x="1" y="35"/>
                    <a:pt x="0" y="35"/>
                  </a:cubicBezTo>
                  <a:cubicBezTo>
                    <a:pt x="5" y="49"/>
                    <a:pt x="5" y="49"/>
                    <a:pt x="5" y="49"/>
                  </a:cubicBezTo>
                  <a:cubicBezTo>
                    <a:pt x="7" y="53"/>
                    <a:pt x="7" y="53"/>
                    <a:pt x="7" y="53"/>
                  </a:cubicBezTo>
                  <a:cubicBezTo>
                    <a:pt x="7" y="55"/>
                    <a:pt x="7" y="55"/>
                    <a:pt x="7" y="55"/>
                  </a:cubicBezTo>
                  <a:cubicBezTo>
                    <a:pt x="9" y="58"/>
                    <a:pt x="9" y="58"/>
                    <a:pt x="9" y="58"/>
                  </a:cubicBezTo>
                  <a:cubicBezTo>
                    <a:pt x="9" y="60"/>
                    <a:pt x="9" y="60"/>
                    <a:pt x="9" y="60"/>
                  </a:cubicBezTo>
                  <a:cubicBezTo>
                    <a:pt x="10" y="61"/>
                    <a:pt x="10" y="61"/>
                    <a:pt x="10" y="61"/>
                  </a:cubicBezTo>
                  <a:cubicBezTo>
                    <a:pt x="11" y="64"/>
                    <a:pt x="11" y="64"/>
                    <a:pt x="11" y="64"/>
                  </a:cubicBezTo>
                  <a:cubicBezTo>
                    <a:pt x="11" y="65"/>
                    <a:pt x="11" y="65"/>
                    <a:pt x="11" y="65"/>
                  </a:cubicBezTo>
                  <a:cubicBezTo>
                    <a:pt x="13" y="69"/>
                    <a:pt x="13" y="69"/>
                    <a:pt x="13" y="69"/>
                  </a:cubicBezTo>
                  <a:cubicBezTo>
                    <a:pt x="18" y="83"/>
                    <a:pt x="18" y="83"/>
                    <a:pt x="18" y="83"/>
                  </a:cubicBezTo>
                  <a:cubicBezTo>
                    <a:pt x="19" y="85"/>
                    <a:pt x="19" y="85"/>
                    <a:pt x="19" y="85"/>
                  </a:cubicBezTo>
                  <a:cubicBezTo>
                    <a:pt x="22" y="93"/>
                    <a:pt x="22" y="93"/>
                    <a:pt x="22" y="93"/>
                  </a:cubicBezTo>
                  <a:cubicBezTo>
                    <a:pt x="23" y="97"/>
                    <a:pt x="23" y="97"/>
                    <a:pt x="23" y="97"/>
                  </a:cubicBezTo>
                  <a:cubicBezTo>
                    <a:pt x="31" y="117"/>
                    <a:pt x="31" y="117"/>
                    <a:pt x="31" y="117"/>
                  </a:cubicBezTo>
                  <a:cubicBezTo>
                    <a:pt x="31" y="119"/>
                    <a:pt x="31" y="119"/>
                    <a:pt x="31" y="119"/>
                  </a:cubicBezTo>
                  <a:cubicBezTo>
                    <a:pt x="33" y="124"/>
                    <a:pt x="33" y="124"/>
                    <a:pt x="33" y="124"/>
                  </a:cubicBezTo>
                  <a:cubicBezTo>
                    <a:pt x="34" y="125"/>
                    <a:pt x="34" y="125"/>
                    <a:pt x="34" y="125"/>
                  </a:cubicBezTo>
                  <a:cubicBezTo>
                    <a:pt x="36" y="132"/>
                    <a:pt x="36" y="132"/>
                    <a:pt x="36" y="132"/>
                  </a:cubicBezTo>
                  <a:cubicBezTo>
                    <a:pt x="38" y="138"/>
                    <a:pt x="38" y="138"/>
                    <a:pt x="38" y="138"/>
                  </a:cubicBezTo>
                  <a:cubicBezTo>
                    <a:pt x="40" y="141"/>
                    <a:pt x="40" y="141"/>
                    <a:pt x="40" y="141"/>
                  </a:cubicBezTo>
                  <a:cubicBezTo>
                    <a:pt x="40" y="143"/>
                    <a:pt x="40" y="143"/>
                    <a:pt x="40" y="143"/>
                  </a:cubicBezTo>
                  <a:cubicBezTo>
                    <a:pt x="41" y="144"/>
                    <a:pt x="41" y="144"/>
                    <a:pt x="41" y="144"/>
                  </a:cubicBezTo>
                  <a:cubicBezTo>
                    <a:pt x="41" y="146"/>
                    <a:pt x="41" y="146"/>
                    <a:pt x="41" y="146"/>
                  </a:cubicBezTo>
                  <a:cubicBezTo>
                    <a:pt x="44" y="154"/>
                    <a:pt x="44" y="154"/>
                    <a:pt x="44" y="154"/>
                  </a:cubicBezTo>
                  <a:cubicBezTo>
                    <a:pt x="46" y="152"/>
                    <a:pt x="46" y="152"/>
                    <a:pt x="46" y="152"/>
                  </a:cubicBezTo>
                  <a:cubicBezTo>
                    <a:pt x="43" y="146"/>
                    <a:pt x="43" y="146"/>
                    <a:pt x="43" y="146"/>
                  </a:cubicBezTo>
                  <a:cubicBezTo>
                    <a:pt x="43" y="144"/>
                    <a:pt x="43" y="144"/>
                    <a:pt x="43" y="144"/>
                  </a:cubicBezTo>
                  <a:cubicBezTo>
                    <a:pt x="42" y="141"/>
                    <a:pt x="42" y="141"/>
                    <a:pt x="42" y="141"/>
                  </a:cubicBezTo>
                  <a:cubicBezTo>
                    <a:pt x="41" y="139"/>
                    <a:pt x="41" y="139"/>
                    <a:pt x="41" y="139"/>
                  </a:cubicBezTo>
                  <a:cubicBezTo>
                    <a:pt x="38" y="132"/>
                    <a:pt x="38" y="132"/>
                    <a:pt x="38" y="132"/>
                  </a:cubicBezTo>
                  <a:cubicBezTo>
                    <a:pt x="36" y="126"/>
                    <a:pt x="36" y="126"/>
                    <a:pt x="36" y="126"/>
                  </a:cubicBezTo>
                  <a:cubicBezTo>
                    <a:pt x="35" y="124"/>
                    <a:pt x="35" y="124"/>
                    <a:pt x="35" y="124"/>
                  </a:cubicBezTo>
                  <a:cubicBezTo>
                    <a:pt x="35" y="123"/>
                    <a:pt x="35" y="123"/>
                    <a:pt x="35" y="123"/>
                  </a:cubicBezTo>
                  <a:cubicBezTo>
                    <a:pt x="33" y="119"/>
                    <a:pt x="33" y="119"/>
                    <a:pt x="33" y="119"/>
                  </a:cubicBezTo>
                  <a:cubicBezTo>
                    <a:pt x="33" y="117"/>
                    <a:pt x="33" y="117"/>
                    <a:pt x="33" y="117"/>
                  </a:cubicBezTo>
                  <a:cubicBezTo>
                    <a:pt x="26" y="100"/>
                    <a:pt x="26" y="100"/>
                    <a:pt x="26" y="100"/>
                  </a:cubicBezTo>
                  <a:cubicBezTo>
                    <a:pt x="25" y="96"/>
                    <a:pt x="25" y="96"/>
                    <a:pt x="25" y="96"/>
                  </a:cubicBezTo>
                  <a:cubicBezTo>
                    <a:pt x="20" y="85"/>
                    <a:pt x="20" y="85"/>
                    <a:pt x="20" y="85"/>
                  </a:cubicBezTo>
                  <a:cubicBezTo>
                    <a:pt x="20" y="83"/>
                    <a:pt x="20" y="83"/>
                    <a:pt x="20" y="83"/>
                  </a:cubicBezTo>
                  <a:cubicBezTo>
                    <a:pt x="16" y="72"/>
                    <a:pt x="16" y="72"/>
                    <a:pt x="16" y="72"/>
                  </a:cubicBezTo>
                  <a:cubicBezTo>
                    <a:pt x="14" y="68"/>
                    <a:pt x="14" y="68"/>
                    <a:pt x="14" y="68"/>
                  </a:cubicBezTo>
                  <a:cubicBezTo>
                    <a:pt x="12" y="61"/>
                    <a:pt x="12" y="61"/>
                    <a:pt x="12" y="61"/>
                  </a:cubicBezTo>
                  <a:cubicBezTo>
                    <a:pt x="12" y="61"/>
                    <a:pt x="12" y="61"/>
                    <a:pt x="12" y="61"/>
                  </a:cubicBezTo>
                  <a:cubicBezTo>
                    <a:pt x="10" y="57"/>
                    <a:pt x="10" y="57"/>
                    <a:pt x="10" y="57"/>
                  </a:cubicBezTo>
                  <a:cubicBezTo>
                    <a:pt x="10" y="57"/>
                    <a:pt x="10" y="57"/>
                    <a:pt x="10" y="57"/>
                  </a:cubicBezTo>
                  <a:cubicBezTo>
                    <a:pt x="7" y="48"/>
                    <a:pt x="7" y="48"/>
                    <a:pt x="7" y="48"/>
                  </a:cubicBezTo>
                  <a:cubicBezTo>
                    <a:pt x="5" y="44"/>
                    <a:pt x="5" y="44"/>
                    <a:pt x="5" y="44"/>
                  </a:cubicBezTo>
                  <a:cubicBezTo>
                    <a:pt x="2" y="35"/>
                    <a:pt x="2" y="35"/>
                    <a:pt x="2" y="35"/>
                  </a:cubicBezTo>
                  <a:moveTo>
                    <a:pt x="152" y="11"/>
                  </a:moveTo>
                  <a:cubicBezTo>
                    <a:pt x="121" y="13"/>
                    <a:pt x="121" y="13"/>
                    <a:pt x="121" y="13"/>
                  </a:cubicBezTo>
                  <a:cubicBezTo>
                    <a:pt x="119" y="13"/>
                    <a:pt x="119" y="13"/>
                    <a:pt x="119" y="13"/>
                  </a:cubicBezTo>
                  <a:cubicBezTo>
                    <a:pt x="34" y="19"/>
                    <a:pt x="34" y="19"/>
                    <a:pt x="34" y="19"/>
                  </a:cubicBezTo>
                  <a:cubicBezTo>
                    <a:pt x="34" y="19"/>
                    <a:pt x="34" y="19"/>
                    <a:pt x="34" y="19"/>
                  </a:cubicBezTo>
                  <a:cubicBezTo>
                    <a:pt x="32" y="19"/>
                    <a:pt x="32" y="19"/>
                    <a:pt x="32" y="19"/>
                  </a:cubicBezTo>
                  <a:cubicBezTo>
                    <a:pt x="32" y="19"/>
                    <a:pt x="32" y="19"/>
                    <a:pt x="32" y="19"/>
                  </a:cubicBezTo>
                  <a:cubicBezTo>
                    <a:pt x="30" y="19"/>
                    <a:pt x="30" y="19"/>
                    <a:pt x="30" y="19"/>
                  </a:cubicBezTo>
                  <a:cubicBezTo>
                    <a:pt x="10" y="20"/>
                    <a:pt x="10" y="20"/>
                    <a:pt x="10" y="20"/>
                  </a:cubicBezTo>
                  <a:cubicBezTo>
                    <a:pt x="10" y="21"/>
                    <a:pt x="10" y="21"/>
                    <a:pt x="10" y="22"/>
                  </a:cubicBezTo>
                  <a:cubicBezTo>
                    <a:pt x="30" y="21"/>
                    <a:pt x="30" y="21"/>
                    <a:pt x="30" y="21"/>
                  </a:cubicBezTo>
                  <a:cubicBezTo>
                    <a:pt x="31" y="21"/>
                    <a:pt x="31" y="21"/>
                    <a:pt x="31" y="21"/>
                  </a:cubicBezTo>
                  <a:cubicBezTo>
                    <a:pt x="33" y="20"/>
                    <a:pt x="33" y="20"/>
                    <a:pt x="33" y="20"/>
                  </a:cubicBezTo>
                  <a:cubicBezTo>
                    <a:pt x="35" y="20"/>
                    <a:pt x="35" y="20"/>
                    <a:pt x="35" y="20"/>
                  </a:cubicBezTo>
                  <a:cubicBezTo>
                    <a:pt x="120" y="15"/>
                    <a:pt x="120" y="15"/>
                    <a:pt x="120" y="15"/>
                  </a:cubicBezTo>
                  <a:cubicBezTo>
                    <a:pt x="122" y="15"/>
                    <a:pt x="122" y="15"/>
                    <a:pt x="122" y="15"/>
                  </a:cubicBezTo>
                  <a:cubicBezTo>
                    <a:pt x="152" y="13"/>
                    <a:pt x="152" y="13"/>
                    <a:pt x="152" y="13"/>
                  </a:cubicBezTo>
                  <a:cubicBezTo>
                    <a:pt x="152" y="11"/>
                    <a:pt x="152" y="11"/>
                    <a:pt x="152" y="11"/>
                  </a:cubicBezTo>
                  <a:moveTo>
                    <a:pt x="312" y="2"/>
                  </a:moveTo>
                  <a:cubicBezTo>
                    <a:pt x="312" y="2"/>
                    <a:pt x="312" y="2"/>
                    <a:pt x="312" y="2"/>
                  </a:cubicBezTo>
                  <a:cubicBezTo>
                    <a:pt x="312" y="2"/>
                    <a:pt x="312" y="2"/>
                    <a:pt x="312" y="2"/>
                  </a:cubicBezTo>
                  <a:moveTo>
                    <a:pt x="315" y="0"/>
                  </a:moveTo>
                  <a:cubicBezTo>
                    <a:pt x="312" y="0"/>
                    <a:pt x="312" y="0"/>
                    <a:pt x="312" y="0"/>
                  </a:cubicBezTo>
                  <a:cubicBezTo>
                    <a:pt x="305" y="1"/>
                    <a:pt x="305" y="1"/>
                    <a:pt x="305" y="1"/>
                  </a:cubicBezTo>
                  <a:cubicBezTo>
                    <a:pt x="303" y="1"/>
                    <a:pt x="303" y="1"/>
                    <a:pt x="303" y="1"/>
                  </a:cubicBezTo>
                  <a:cubicBezTo>
                    <a:pt x="285" y="2"/>
                    <a:pt x="285" y="2"/>
                    <a:pt x="285" y="2"/>
                  </a:cubicBezTo>
                  <a:cubicBezTo>
                    <a:pt x="284" y="2"/>
                    <a:pt x="284" y="2"/>
                    <a:pt x="284" y="2"/>
                  </a:cubicBezTo>
                  <a:cubicBezTo>
                    <a:pt x="252" y="4"/>
                    <a:pt x="252" y="4"/>
                    <a:pt x="252" y="4"/>
                  </a:cubicBezTo>
                  <a:cubicBezTo>
                    <a:pt x="250" y="4"/>
                    <a:pt x="250" y="4"/>
                    <a:pt x="250" y="4"/>
                  </a:cubicBezTo>
                  <a:cubicBezTo>
                    <a:pt x="247" y="5"/>
                    <a:pt x="247" y="5"/>
                    <a:pt x="247" y="5"/>
                  </a:cubicBezTo>
                  <a:cubicBezTo>
                    <a:pt x="245" y="5"/>
                    <a:pt x="245" y="5"/>
                    <a:pt x="245" y="5"/>
                  </a:cubicBezTo>
                  <a:cubicBezTo>
                    <a:pt x="234" y="5"/>
                    <a:pt x="234" y="5"/>
                    <a:pt x="234" y="5"/>
                  </a:cubicBezTo>
                  <a:cubicBezTo>
                    <a:pt x="231" y="6"/>
                    <a:pt x="231" y="6"/>
                    <a:pt x="231" y="6"/>
                  </a:cubicBezTo>
                  <a:cubicBezTo>
                    <a:pt x="154" y="11"/>
                    <a:pt x="154" y="11"/>
                    <a:pt x="154" y="11"/>
                  </a:cubicBezTo>
                  <a:cubicBezTo>
                    <a:pt x="154" y="13"/>
                    <a:pt x="154" y="13"/>
                    <a:pt x="154" y="13"/>
                  </a:cubicBezTo>
                  <a:cubicBezTo>
                    <a:pt x="228" y="8"/>
                    <a:pt x="228" y="8"/>
                    <a:pt x="228" y="8"/>
                  </a:cubicBezTo>
                  <a:cubicBezTo>
                    <a:pt x="232" y="7"/>
                    <a:pt x="232" y="7"/>
                    <a:pt x="232" y="7"/>
                  </a:cubicBezTo>
                  <a:cubicBezTo>
                    <a:pt x="244" y="7"/>
                    <a:pt x="244" y="7"/>
                    <a:pt x="244" y="7"/>
                  </a:cubicBezTo>
                  <a:cubicBezTo>
                    <a:pt x="246" y="6"/>
                    <a:pt x="246" y="6"/>
                    <a:pt x="246" y="6"/>
                  </a:cubicBezTo>
                  <a:cubicBezTo>
                    <a:pt x="248" y="6"/>
                    <a:pt x="248" y="6"/>
                    <a:pt x="248" y="6"/>
                  </a:cubicBezTo>
                  <a:cubicBezTo>
                    <a:pt x="251" y="6"/>
                    <a:pt x="251" y="6"/>
                    <a:pt x="251" y="6"/>
                  </a:cubicBezTo>
                  <a:cubicBezTo>
                    <a:pt x="284" y="4"/>
                    <a:pt x="284" y="4"/>
                    <a:pt x="284" y="4"/>
                  </a:cubicBezTo>
                  <a:cubicBezTo>
                    <a:pt x="286" y="4"/>
                    <a:pt x="286" y="4"/>
                    <a:pt x="286" y="4"/>
                  </a:cubicBezTo>
                  <a:cubicBezTo>
                    <a:pt x="303" y="3"/>
                    <a:pt x="303" y="3"/>
                    <a:pt x="303" y="3"/>
                  </a:cubicBezTo>
                  <a:cubicBezTo>
                    <a:pt x="304" y="3"/>
                    <a:pt x="304" y="3"/>
                    <a:pt x="304" y="3"/>
                  </a:cubicBezTo>
                  <a:cubicBezTo>
                    <a:pt x="312" y="2"/>
                    <a:pt x="312" y="2"/>
                    <a:pt x="312" y="2"/>
                  </a:cubicBezTo>
                  <a:cubicBezTo>
                    <a:pt x="299" y="41"/>
                    <a:pt x="299" y="41"/>
                    <a:pt x="299" y="41"/>
                  </a:cubicBezTo>
                  <a:cubicBezTo>
                    <a:pt x="298" y="44"/>
                    <a:pt x="298" y="44"/>
                    <a:pt x="298" y="44"/>
                  </a:cubicBezTo>
                  <a:cubicBezTo>
                    <a:pt x="291" y="63"/>
                    <a:pt x="291" y="63"/>
                    <a:pt x="291" y="63"/>
                  </a:cubicBezTo>
                  <a:cubicBezTo>
                    <a:pt x="290" y="65"/>
                    <a:pt x="290" y="65"/>
                    <a:pt x="290" y="65"/>
                  </a:cubicBezTo>
                  <a:cubicBezTo>
                    <a:pt x="290" y="67"/>
                    <a:pt x="290" y="67"/>
                    <a:pt x="290" y="67"/>
                  </a:cubicBezTo>
                  <a:cubicBezTo>
                    <a:pt x="288" y="72"/>
                    <a:pt x="288" y="72"/>
                    <a:pt x="288" y="72"/>
                  </a:cubicBezTo>
                  <a:cubicBezTo>
                    <a:pt x="287" y="73"/>
                    <a:pt x="287" y="73"/>
                    <a:pt x="287" y="73"/>
                  </a:cubicBezTo>
                  <a:cubicBezTo>
                    <a:pt x="286" y="78"/>
                    <a:pt x="286" y="78"/>
                    <a:pt x="286" y="78"/>
                  </a:cubicBezTo>
                  <a:cubicBezTo>
                    <a:pt x="285" y="82"/>
                    <a:pt x="285" y="82"/>
                    <a:pt x="285" y="82"/>
                  </a:cubicBezTo>
                  <a:cubicBezTo>
                    <a:pt x="284" y="84"/>
                    <a:pt x="284" y="84"/>
                    <a:pt x="284" y="84"/>
                  </a:cubicBezTo>
                  <a:cubicBezTo>
                    <a:pt x="278" y="102"/>
                    <a:pt x="278" y="102"/>
                    <a:pt x="278" y="102"/>
                  </a:cubicBezTo>
                  <a:cubicBezTo>
                    <a:pt x="277" y="104"/>
                    <a:pt x="277" y="104"/>
                    <a:pt x="277" y="104"/>
                  </a:cubicBezTo>
                  <a:cubicBezTo>
                    <a:pt x="275" y="110"/>
                    <a:pt x="275" y="110"/>
                    <a:pt x="275" y="110"/>
                  </a:cubicBezTo>
                  <a:cubicBezTo>
                    <a:pt x="274" y="112"/>
                    <a:pt x="274" y="112"/>
                    <a:pt x="274" y="112"/>
                  </a:cubicBezTo>
                  <a:cubicBezTo>
                    <a:pt x="277" y="110"/>
                    <a:pt x="277" y="110"/>
                    <a:pt x="277" y="110"/>
                  </a:cubicBezTo>
                  <a:cubicBezTo>
                    <a:pt x="279" y="105"/>
                    <a:pt x="279" y="105"/>
                    <a:pt x="279" y="105"/>
                  </a:cubicBezTo>
                  <a:cubicBezTo>
                    <a:pt x="279" y="103"/>
                    <a:pt x="279" y="103"/>
                    <a:pt x="279" y="103"/>
                  </a:cubicBezTo>
                  <a:cubicBezTo>
                    <a:pt x="283" y="93"/>
                    <a:pt x="283" y="93"/>
                    <a:pt x="283" y="93"/>
                  </a:cubicBezTo>
                  <a:cubicBezTo>
                    <a:pt x="288" y="78"/>
                    <a:pt x="288" y="78"/>
                    <a:pt x="288" y="78"/>
                  </a:cubicBezTo>
                  <a:cubicBezTo>
                    <a:pt x="289" y="73"/>
                    <a:pt x="289" y="73"/>
                    <a:pt x="289" y="73"/>
                  </a:cubicBezTo>
                  <a:cubicBezTo>
                    <a:pt x="290" y="71"/>
                    <a:pt x="290" y="71"/>
                    <a:pt x="290" y="71"/>
                  </a:cubicBezTo>
                  <a:cubicBezTo>
                    <a:pt x="292" y="67"/>
                    <a:pt x="292" y="67"/>
                    <a:pt x="292" y="67"/>
                  </a:cubicBezTo>
                  <a:cubicBezTo>
                    <a:pt x="292" y="65"/>
                    <a:pt x="292" y="65"/>
                    <a:pt x="292" y="65"/>
                  </a:cubicBezTo>
                  <a:cubicBezTo>
                    <a:pt x="299" y="47"/>
                    <a:pt x="299" y="47"/>
                    <a:pt x="299" y="47"/>
                  </a:cubicBezTo>
                  <a:cubicBezTo>
                    <a:pt x="300" y="44"/>
                    <a:pt x="300" y="44"/>
                    <a:pt x="300" y="44"/>
                  </a:cubicBezTo>
                  <a:cubicBezTo>
                    <a:pt x="314" y="3"/>
                    <a:pt x="314" y="3"/>
                    <a:pt x="314" y="3"/>
                  </a:cubicBezTo>
                  <a:cubicBezTo>
                    <a:pt x="315" y="0"/>
                    <a:pt x="315" y="0"/>
                    <a:pt x="3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07" name="Freeform 63">
              <a:extLst>
                <a:ext uri="{FF2B5EF4-FFF2-40B4-BE49-F238E27FC236}">
                  <a16:creationId xmlns:a16="http://schemas.microsoft.com/office/drawing/2014/main" id="{083E6C97-5D04-4B3D-A3FC-9B054C02BFD5}"/>
                </a:ext>
              </a:extLst>
            </p:cNvPr>
            <p:cNvSpPr>
              <a:spLocks noEditPoints="1"/>
            </p:cNvSpPr>
            <p:nvPr/>
          </p:nvSpPr>
          <p:spPr bwMode="auto">
            <a:xfrm>
              <a:off x="8701156" y="2325744"/>
              <a:ext cx="1511768" cy="1683356"/>
            </a:xfrm>
            <a:custGeom>
              <a:avLst/>
              <a:gdLst>
                <a:gd name="T0" fmla="*/ 6 w 357"/>
                <a:gd name="T1" fmla="*/ 435 h 436"/>
                <a:gd name="T2" fmla="*/ 54 w 357"/>
                <a:gd name="T3" fmla="*/ 399 h 436"/>
                <a:gd name="T4" fmla="*/ 55 w 357"/>
                <a:gd name="T5" fmla="*/ 396 h 436"/>
                <a:gd name="T6" fmla="*/ 58 w 357"/>
                <a:gd name="T7" fmla="*/ 396 h 436"/>
                <a:gd name="T8" fmla="*/ 23 w 357"/>
                <a:gd name="T9" fmla="*/ 365 h 436"/>
                <a:gd name="T10" fmla="*/ 15 w 357"/>
                <a:gd name="T11" fmla="*/ 390 h 436"/>
                <a:gd name="T12" fmla="*/ 15 w 357"/>
                <a:gd name="T13" fmla="*/ 395 h 436"/>
                <a:gd name="T14" fmla="*/ 24 w 357"/>
                <a:gd name="T15" fmla="*/ 368 h 436"/>
                <a:gd name="T16" fmla="*/ 115 w 357"/>
                <a:gd name="T17" fmla="*/ 348 h 436"/>
                <a:gd name="T18" fmla="*/ 94 w 357"/>
                <a:gd name="T19" fmla="*/ 364 h 436"/>
                <a:gd name="T20" fmla="*/ 97 w 357"/>
                <a:gd name="T21" fmla="*/ 365 h 436"/>
                <a:gd name="T22" fmla="*/ 115 w 357"/>
                <a:gd name="T23" fmla="*/ 348 h 436"/>
                <a:gd name="T24" fmla="*/ 46 w 357"/>
                <a:gd name="T25" fmla="*/ 298 h 436"/>
                <a:gd name="T26" fmla="*/ 41 w 357"/>
                <a:gd name="T27" fmla="*/ 313 h 436"/>
                <a:gd name="T28" fmla="*/ 27 w 357"/>
                <a:gd name="T29" fmla="*/ 359 h 436"/>
                <a:gd name="T30" fmla="*/ 43 w 357"/>
                <a:gd name="T31" fmla="*/ 313 h 436"/>
                <a:gd name="T32" fmla="*/ 48 w 357"/>
                <a:gd name="T33" fmla="*/ 298 h 436"/>
                <a:gd name="T34" fmla="*/ 57 w 357"/>
                <a:gd name="T35" fmla="*/ 266 h 436"/>
                <a:gd name="T36" fmla="*/ 57 w 357"/>
                <a:gd name="T37" fmla="*/ 266 h 436"/>
                <a:gd name="T38" fmla="*/ 76 w 357"/>
                <a:gd name="T39" fmla="*/ 213 h 436"/>
                <a:gd name="T40" fmla="*/ 67 w 357"/>
                <a:gd name="T41" fmla="*/ 239 h 436"/>
                <a:gd name="T42" fmla="*/ 60 w 357"/>
                <a:gd name="T43" fmla="*/ 258 h 436"/>
                <a:gd name="T44" fmla="*/ 61 w 357"/>
                <a:gd name="T45" fmla="*/ 260 h 436"/>
                <a:gd name="T46" fmla="*/ 68 w 357"/>
                <a:gd name="T47" fmla="*/ 241 h 436"/>
                <a:gd name="T48" fmla="*/ 76 w 357"/>
                <a:gd name="T49" fmla="*/ 218 h 436"/>
                <a:gd name="T50" fmla="*/ 150 w 357"/>
                <a:gd name="T51" fmla="*/ 5 h 436"/>
                <a:gd name="T52" fmla="*/ 259 w 357"/>
                <a:gd name="T53" fmla="*/ 80 h 436"/>
                <a:gd name="T54" fmla="*/ 300 w 357"/>
                <a:gd name="T55" fmla="*/ 113 h 436"/>
                <a:gd name="T56" fmla="*/ 354 w 357"/>
                <a:gd name="T57" fmla="*/ 158 h 436"/>
                <a:gd name="T58" fmla="*/ 336 w 357"/>
                <a:gd name="T59" fmla="*/ 172 h 436"/>
                <a:gd name="T60" fmla="*/ 301 w 357"/>
                <a:gd name="T61" fmla="*/ 200 h 436"/>
                <a:gd name="T62" fmla="*/ 269 w 357"/>
                <a:gd name="T63" fmla="*/ 226 h 436"/>
                <a:gd name="T64" fmla="*/ 220 w 357"/>
                <a:gd name="T65" fmla="*/ 264 h 436"/>
                <a:gd name="T66" fmla="*/ 213 w 357"/>
                <a:gd name="T67" fmla="*/ 270 h 436"/>
                <a:gd name="T68" fmla="*/ 192 w 357"/>
                <a:gd name="T69" fmla="*/ 287 h 436"/>
                <a:gd name="T70" fmla="*/ 182 w 357"/>
                <a:gd name="T71" fmla="*/ 294 h 436"/>
                <a:gd name="T72" fmla="*/ 121 w 357"/>
                <a:gd name="T73" fmla="*/ 344 h 436"/>
                <a:gd name="T74" fmla="*/ 124 w 357"/>
                <a:gd name="T75" fmla="*/ 343 h 436"/>
                <a:gd name="T76" fmla="*/ 187 w 357"/>
                <a:gd name="T77" fmla="*/ 293 h 436"/>
                <a:gd name="T78" fmla="*/ 196 w 357"/>
                <a:gd name="T79" fmla="*/ 286 h 436"/>
                <a:gd name="T80" fmla="*/ 215 w 357"/>
                <a:gd name="T81" fmla="*/ 271 h 436"/>
                <a:gd name="T82" fmla="*/ 220 w 357"/>
                <a:gd name="T83" fmla="*/ 267 h 436"/>
                <a:gd name="T84" fmla="*/ 233 w 357"/>
                <a:gd name="T85" fmla="*/ 256 h 436"/>
                <a:gd name="T86" fmla="*/ 278 w 357"/>
                <a:gd name="T87" fmla="*/ 221 h 436"/>
                <a:gd name="T88" fmla="*/ 332 w 357"/>
                <a:gd name="T89" fmla="*/ 177 h 436"/>
                <a:gd name="T90" fmla="*/ 355 w 357"/>
                <a:gd name="T91" fmla="*/ 159 h 436"/>
                <a:gd name="T92" fmla="*/ 343 w 357"/>
                <a:gd name="T93" fmla="*/ 146 h 436"/>
                <a:gd name="T94" fmla="*/ 280 w 357"/>
                <a:gd name="T95" fmla="*/ 94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7" h="436">
                  <a:moveTo>
                    <a:pt x="53" y="397"/>
                  </a:moveTo>
                  <a:cubicBezTo>
                    <a:pt x="26" y="419"/>
                    <a:pt x="26" y="419"/>
                    <a:pt x="26" y="419"/>
                  </a:cubicBezTo>
                  <a:cubicBezTo>
                    <a:pt x="24" y="420"/>
                    <a:pt x="24" y="420"/>
                    <a:pt x="24" y="420"/>
                  </a:cubicBezTo>
                  <a:cubicBezTo>
                    <a:pt x="6" y="435"/>
                    <a:pt x="6" y="435"/>
                    <a:pt x="6" y="435"/>
                  </a:cubicBezTo>
                  <a:cubicBezTo>
                    <a:pt x="7" y="435"/>
                    <a:pt x="7" y="435"/>
                    <a:pt x="7" y="436"/>
                  </a:cubicBezTo>
                  <a:cubicBezTo>
                    <a:pt x="25" y="422"/>
                    <a:pt x="25" y="422"/>
                    <a:pt x="25" y="422"/>
                  </a:cubicBezTo>
                  <a:cubicBezTo>
                    <a:pt x="26" y="421"/>
                    <a:pt x="26" y="421"/>
                    <a:pt x="26" y="421"/>
                  </a:cubicBezTo>
                  <a:cubicBezTo>
                    <a:pt x="54" y="399"/>
                    <a:pt x="54" y="399"/>
                    <a:pt x="54" y="399"/>
                  </a:cubicBezTo>
                  <a:cubicBezTo>
                    <a:pt x="53" y="397"/>
                    <a:pt x="53" y="397"/>
                    <a:pt x="53" y="397"/>
                  </a:cubicBezTo>
                  <a:moveTo>
                    <a:pt x="58" y="393"/>
                  </a:moveTo>
                  <a:cubicBezTo>
                    <a:pt x="57" y="394"/>
                    <a:pt x="57" y="394"/>
                    <a:pt x="57" y="394"/>
                  </a:cubicBezTo>
                  <a:cubicBezTo>
                    <a:pt x="55" y="396"/>
                    <a:pt x="55" y="396"/>
                    <a:pt x="55" y="396"/>
                  </a:cubicBezTo>
                  <a:cubicBezTo>
                    <a:pt x="54" y="396"/>
                    <a:pt x="54" y="396"/>
                    <a:pt x="54" y="396"/>
                  </a:cubicBezTo>
                  <a:cubicBezTo>
                    <a:pt x="55" y="398"/>
                    <a:pt x="55" y="398"/>
                    <a:pt x="55" y="398"/>
                  </a:cubicBezTo>
                  <a:cubicBezTo>
                    <a:pt x="57" y="397"/>
                    <a:pt x="57" y="397"/>
                    <a:pt x="57" y="397"/>
                  </a:cubicBezTo>
                  <a:cubicBezTo>
                    <a:pt x="58" y="396"/>
                    <a:pt x="58" y="396"/>
                    <a:pt x="58" y="396"/>
                  </a:cubicBezTo>
                  <a:cubicBezTo>
                    <a:pt x="58" y="395"/>
                    <a:pt x="58" y="395"/>
                    <a:pt x="58" y="395"/>
                  </a:cubicBezTo>
                  <a:cubicBezTo>
                    <a:pt x="58" y="393"/>
                    <a:pt x="58" y="393"/>
                    <a:pt x="58" y="393"/>
                  </a:cubicBezTo>
                  <a:moveTo>
                    <a:pt x="25" y="360"/>
                  </a:moveTo>
                  <a:cubicBezTo>
                    <a:pt x="23" y="365"/>
                    <a:pt x="23" y="365"/>
                    <a:pt x="23" y="365"/>
                  </a:cubicBezTo>
                  <a:cubicBezTo>
                    <a:pt x="22" y="367"/>
                    <a:pt x="22" y="367"/>
                    <a:pt x="22" y="367"/>
                  </a:cubicBezTo>
                  <a:cubicBezTo>
                    <a:pt x="16" y="385"/>
                    <a:pt x="16" y="385"/>
                    <a:pt x="16" y="385"/>
                  </a:cubicBezTo>
                  <a:cubicBezTo>
                    <a:pt x="15" y="388"/>
                    <a:pt x="15" y="388"/>
                    <a:pt x="15" y="388"/>
                  </a:cubicBezTo>
                  <a:cubicBezTo>
                    <a:pt x="15" y="390"/>
                    <a:pt x="15" y="390"/>
                    <a:pt x="15" y="390"/>
                  </a:cubicBezTo>
                  <a:cubicBezTo>
                    <a:pt x="14" y="392"/>
                    <a:pt x="14" y="392"/>
                    <a:pt x="14" y="392"/>
                  </a:cubicBezTo>
                  <a:cubicBezTo>
                    <a:pt x="0" y="431"/>
                    <a:pt x="0" y="431"/>
                    <a:pt x="0" y="431"/>
                  </a:cubicBezTo>
                  <a:cubicBezTo>
                    <a:pt x="1" y="431"/>
                    <a:pt x="1" y="431"/>
                    <a:pt x="2" y="431"/>
                  </a:cubicBezTo>
                  <a:cubicBezTo>
                    <a:pt x="15" y="395"/>
                    <a:pt x="15" y="395"/>
                    <a:pt x="15" y="395"/>
                  </a:cubicBezTo>
                  <a:cubicBezTo>
                    <a:pt x="16" y="392"/>
                    <a:pt x="16" y="392"/>
                    <a:pt x="16" y="392"/>
                  </a:cubicBezTo>
                  <a:cubicBezTo>
                    <a:pt x="18" y="386"/>
                    <a:pt x="18" y="386"/>
                    <a:pt x="18" y="386"/>
                  </a:cubicBezTo>
                  <a:cubicBezTo>
                    <a:pt x="19" y="384"/>
                    <a:pt x="19" y="384"/>
                    <a:pt x="19" y="384"/>
                  </a:cubicBezTo>
                  <a:cubicBezTo>
                    <a:pt x="24" y="368"/>
                    <a:pt x="24" y="368"/>
                    <a:pt x="24" y="368"/>
                  </a:cubicBezTo>
                  <a:cubicBezTo>
                    <a:pt x="25" y="367"/>
                    <a:pt x="25" y="367"/>
                    <a:pt x="25" y="367"/>
                  </a:cubicBezTo>
                  <a:cubicBezTo>
                    <a:pt x="26" y="361"/>
                    <a:pt x="26" y="361"/>
                    <a:pt x="26" y="361"/>
                  </a:cubicBezTo>
                  <a:cubicBezTo>
                    <a:pt x="25" y="360"/>
                    <a:pt x="25" y="360"/>
                    <a:pt x="25" y="360"/>
                  </a:cubicBezTo>
                  <a:moveTo>
                    <a:pt x="115" y="348"/>
                  </a:moveTo>
                  <a:cubicBezTo>
                    <a:pt x="108" y="354"/>
                    <a:pt x="108" y="354"/>
                    <a:pt x="108" y="354"/>
                  </a:cubicBezTo>
                  <a:cubicBezTo>
                    <a:pt x="106" y="355"/>
                    <a:pt x="106" y="355"/>
                    <a:pt x="106" y="355"/>
                  </a:cubicBezTo>
                  <a:cubicBezTo>
                    <a:pt x="96" y="363"/>
                    <a:pt x="96" y="363"/>
                    <a:pt x="96" y="363"/>
                  </a:cubicBezTo>
                  <a:cubicBezTo>
                    <a:pt x="94" y="364"/>
                    <a:pt x="94" y="364"/>
                    <a:pt x="94" y="364"/>
                  </a:cubicBezTo>
                  <a:cubicBezTo>
                    <a:pt x="60" y="392"/>
                    <a:pt x="60" y="392"/>
                    <a:pt x="60" y="392"/>
                  </a:cubicBezTo>
                  <a:cubicBezTo>
                    <a:pt x="60" y="394"/>
                    <a:pt x="60" y="394"/>
                    <a:pt x="60" y="394"/>
                  </a:cubicBezTo>
                  <a:cubicBezTo>
                    <a:pt x="96" y="366"/>
                    <a:pt x="96" y="366"/>
                    <a:pt x="96" y="366"/>
                  </a:cubicBezTo>
                  <a:cubicBezTo>
                    <a:pt x="97" y="365"/>
                    <a:pt x="97" y="365"/>
                    <a:pt x="97" y="365"/>
                  </a:cubicBezTo>
                  <a:cubicBezTo>
                    <a:pt x="108" y="356"/>
                    <a:pt x="108" y="356"/>
                    <a:pt x="108" y="356"/>
                  </a:cubicBezTo>
                  <a:cubicBezTo>
                    <a:pt x="109" y="355"/>
                    <a:pt x="109" y="355"/>
                    <a:pt x="109" y="355"/>
                  </a:cubicBezTo>
                  <a:cubicBezTo>
                    <a:pt x="116" y="350"/>
                    <a:pt x="116" y="350"/>
                    <a:pt x="116" y="350"/>
                  </a:cubicBezTo>
                  <a:cubicBezTo>
                    <a:pt x="115" y="348"/>
                    <a:pt x="115" y="348"/>
                    <a:pt x="115" y="348"/>
                  </a:cubicBezTo>
                  <a:moveTo>
                    <a:pt x="53" y="279"/>
                  </a:moveTo>
                  <a:cubicBezTo>
                    <a:pt x="52" y="283"/>
                    <a:pt x="52" y="283"/>
                    <a:pt x="52" y="283"/>
                  </a:cubicBezTo>
                  <a:cubicBezTo>
                    <a:pt x="51" y="284"/>
                    <a:pt x="51" y="284"/>
                    <a:pt x="51" y="284"/>
                  </a:cubicBezTo>
                  <a:cubicBezTo>
                    <a:pt x="46" y="298"/>
                    <a:pt x="46" y="298"/>
                    <a:pt x="46" y="298"/>
                  </a:cubicBezTo>
                  <a:cubicBezTo>
                    <a:pt x="46" y="300"/>
                    <a:pt x="46" y="300"/>
                    <a:pt x="46" y="300"/>
                  </a:cubicBezTo>
                  <a:cubicBezTo>
                    <a:pt x="45" y="302"/>
                    <a:pt x="45" y="302"/>
                    <a:pt x="45" y="302"/>
                  </a:cubicBezTo>
                  <a:cubicBezTo>
                    <a:pt x="42" y="311"/>
                    <a:pt x="42" y="311"/>
                    <a:pt x="42" y="311"/>
                  </a:cubicBezTo>
                  <a:cubicBezTo>
                    <a:pt x="41" y="313"/>
                    <a:pt x="41" y="313"/>
                    <a:pt x="41" y="313"/>
                  </a:cubicBezTo>
                  <a:cubicBezTo>
                    <a:pt x="37" y="325"/>
                    <a:pt x="37" y="325"/>
                    <a:pt x="37" y="325"/>
                  </a:cubicBezTo>
                  <a:cubicBezTo>
                    <a:pt x="37" y="326"/>
                    <a:pt x="37" y="326"/>
                    <a:pt x="37" y="326"/>
                  </a:cubicBezTo>
                  <a:cubicBezTo>
                    <a:pt x="26" y="357"/>
                    <a:pt x="26" y="357"/>
                    <a:pt x="26" y="357"/>
                  </a:cubicBezTo>
                  <a:cubicBezTo>
                    <a:pt x="27" y="359"/>
                    <a:pt x="27" y="359"/>
                    <a:pt x="27" y="359"/>
                  </a:cubicBezTo>
                  <a:cubicBezTo>
                    <a:pt x="38" y="328"/>
                    <a:pt x="38" y="328"/>
                    <a:pt x="38" y="328"/>
                  </a:cubicBezTo>
                  <a:cubicBezTo>
                    <a:pt x="39" y="326"/>
                    <a:pt x="39" y="326"/>
                    <a:pt x="39" y="326"/>
                  </a:cubicBezTo>
                  <a:cubicBezTo>
                    <a:pt x="43" y="315"/>
                    <a:pt x="43" y="315"/>
                    <a:pt x="43" y="315"/>
                  </a:cubicBezTo>
                  <a:cubicBezTo>
                    <a:pt x="43" y="313"/>
                    <a:pt x="43" y="313"/>
                    <a:pt x="43" y="313"/>
                  </a:cubicBezTo>
                  <a:cubicBezTo>
                    <a:pt x="47" y="303"/>
                    <a:pt x="47" y="303"/>
                    <a:pt x="47" y="303"/>
                  </a:cubicBezTo>
                  <a:cubicBezTo>
                    <a:pt x="47" y="301"/>
                    <a:pt x="47" y="301"/>
                    <a:pt x="47" y="301"/>
                  </a:cubicBezTo>
                  <a:cubicBezTo>
                    <a:pt x="48" y="300"/>
                    <a:pt x="48" y="300"/>
                    <a:pt x="48" y="300"/>
                  </a:cubicBezTo>
                  <a:cubicBezTo>
                    <a:pt x="48" y="298"/>
                    <a:pt x="48" y="298"/>
                    <a:pt x="48" y="298"/>
                  </a:cubicBezTo>
                  <a:cubicBezTo>
                    <a:pt x="53" y="285"/>
                    <a:pt x="53" y="285"/>
                    <a:pt x="53" y="285"/>
                  </a:cubicBezTo>
                  <a:cubicBezTo>
                    <a:pt x="53" y="284"/>
                    <a:pt x="53" y="284"/>
                    <a:pt x="53" y="284"/>
                  </a:cubicBezTo>
                  <a:cubicBezTo>
                    <a:pt x="53" y="279"/>
                    <a:pt x="53" y="279"/>
                    <a:pt x="53" y="279"/>
                  </a:cubicBezTo>
                  <a:moveTo>
                    <a:pt x="57" y="266"/>
                  </a:moveTo>
                  <a:cubicBezTo>
                    <a:pt x="55" y="274"/>
                    <a:pt x="55" y="274"/>
                    <a:pt x="55" y="274"/>
                  </a:cubicBezTo>
                  <a:cubicBezTo>
                    <a:pt x="55" y="279"/>
                    <a:pt x="55" y="279"/>
                    <a:pt x="55" y="279"/>
                  </a:cubicBezTo>
                  <a:cubicBezTo>
                    <a:pt x="59" y="268"/>
                    <a:pt x="59" y="268"/>
                    <a:pt x="59" y="268"/>
                  </a:cubicBezTo>
                  <a:cubicBezTo>
                    <a:pt x="57" y="266"/>
                    <a:pt x="57" y="266"/>
                    <a:pt x="57" y="266"/>
                  </a:cubicBezTo>
                  <a:moveTo>
                    <a:pt x="148" y="4"/>
                  </a:moveTo>
                  <a:cubicBezTo>
                    <a:pt x="91" y="169"/>
                    <a:pt x="91" y="169"/>
                    <a:pt x="91" y="169"/>
                  </a:cubicBezTo>
                  <a:cubicBezTo>
                    <a:pt x="91" y="171"/>
                    <a:pt x="91" y="171"/>
                    <a:pt x="91" y="171"/>
                  </a:cubicBezTo>
                  <a:cubicBezTo>
                    <a:pt x="76" y="213"/>
                    <a:pt x="76" y="213"/>
                    <a:pt x="76" y="213"/>
                  </a:cubicBezTo>
                  <a:cubicBezTo>
                    <a:pt x="75" y="216"/>
                    <a:pt x="75" y="216"/>
                    <a:pt x="75" y="216"/>
                  </a:cubicBezTo>
                  <a:cubicBezTo>
                    <a:pt x="68" y="235"/>
                    <a:pt x="68" y="235"/>
                    <a:pt x="68" y="235"/>
                  </a:cubicBezTo>
                  <a:cubicBezTo>
                    <a:pt x="68" y="236"/>
                    <a:pt x="68" y="236"/>
                    <a:pt x="68" y="236"/>
                  </a:cubicBezTo>
                  <a:cubicBezTo>
                    <a:pt x="67" y="239"/>
                    <a:pt x="67" y="239"/>
                    <a:pt x="67" y="239"/>
                  </a:cubicBezTo>
                  <a:cubicBezTo>
                    <a:pt x="66" y="240"/>
                    <a:pt x="66" y="240"/>
                    <a:pt x="66" y="240"/>
                  </a:cubicBezTo>
                  <a:cubicBezTo>
                    <a:pt x="62" y="253"/>
                    <a:pt x="62" y="253"/>
                    <a:pt x="62" y="253"/>
                  </a:cubicBezTo>
                  <a:cubicBezTo>
                    <a:pt x="62" y="254"/>
                    <a:pt x="62" y="254"/>
                    <a:pt x="62" y="254"/>
                  </a:cubicBezTo>
                  <a:cubicBezTo>
                    <a:pt x="60" y="258"/>
                    <a:pt x="60" y="258"/>
                    <a:pt x="60" y="258"/>
                  </a:cubicBezTo>
                  <a:cubicBezTo>
                    <a:pt x="60" y="260"/>
                    <a:pt x="60" y="260"/>
                    <a:pt x="60" y="260"/>
                  </a:cubicBezTo>
                  <a:cubicBezTo>
                    <a:pt x="58" y="264"/>
                    <a:pt x="58" y="264"/>
                    <a:pt x="58" y="264"/>
                  </a:cubicBezTo>
                  <a:cubicBezTo>
                    <a:pt x="59" y="266"/>
                    <a:pt x="59" y="266"/>
                    <a:pt x="59" y="266"/>
                  </a:cubicBezTo>
                  <a:cubicBezTo>
                    <a:pt x="61" y="260"/>
                    <a:pt x="61" y="260"/>
                    <a:pt x="61" y="260"/>
                  </a:cubicBezTo>
                  <a:cubicBezTo>
                    <a:pt x="62" y="259"/>
                    <a:pt x="62" y="259"/>
                    <a:pt x="62" y="259"/>
                  </a:cubicBezTo>
                  <a:cubicBezTo>
                    <a:pt x="64" y="254"/>
                    <a:pt x="64" y="254"/>
                    <a:pt x="64" y="254"/>
                  </a:cubicBezTo>
                  <a:cubicBezTo>
                    <a:pt x="64" y="252"/>
                    <a:pt x="64" y="252"/>
                    <a:pt x="64" y="252"/>
                  </a:cubicBezTo>
                  <a:cubicBezTo>
                    <a:pt x="68" y="241"/>
                    <a:pt x="68" y="241"/>
                    <a:pt x="68" y="241"/>
                  </a:cubicBezTo>
                  <a:cubicBezTo>
                    <a:pt x="69" y="239"/>
                    <a:pt x="69" y="239"/>
                    <a:pt x="69" y="239"/>
                  </a:cubicBezTo>
                  <a:cubicBezTo>
                    <a:pt x="70" y="236"/>
                    <a:pt x="70" y="236"/>
                    <a:pt x="70" y="236"/>
                  </a:cubicBezTo>
                  <a:cubicBezTo>
                    <a:pt x="70" y="234"/>
                    <a:pt x="70" y="234"/>
                    <a:pt x="70" y="234"/>
                  </a:cubicBezTo>
                  <a:cubicBezTo>
                    <a:pt x="76" y="218"/>
                    <a:pt x="76" y="218"/>
                    <a:pt x="76" y="218"/>
                  </a:cubicBezTo>
                  <a:cubicBezTo>
                    <a:pt x="77" y="216"/>
                    <a:pt x="77" y="216"/>
                    <a:pt x="77" y="216"/>
                  </a:cubicBezTo>
                  <a:cubicBezTo>
                    <a:pt x="93" y="171"/>
                    <a:pt x="93" y="171"/>
                    <a:pt x="93" y="171"/>
                  </a:cubicBezTo>
                  <a:cubicBezTo>
                    <a:pt x="93" y="169"/>
                    <a:pt x="93" y="169"/>
                    <a:pt x="93" y="169"/>
                  </a:cubicBezTo>
                  <a:cubicBezTo>
                    <a:pt x="150" y="5"/>
                    <a:pt x="150" y="5"/>
                    <a:pt x="150" y="5"/>
                  </a:cubicBezTo>
                  <a:cubicBezTo>
                    <a:pt x="149" y="5"/>
                    <a:pt x="149" y="5"/>
                    <a:pt x="148" y="4"/>
                  </a:cubicBezTo>
                  <a:moveTo>
                    <a:pt x="165" y="0"/>
                  </a:moveTo>
                  <a:cubicBezTo>
                    <a:pt x="165" y="0"/>
                    <a:pt x="164" y="1"/>
                    <a:pt x="164" y="1"/>
                  </a:cubicBezTo>
                  <a:cubicBezTo>
                    <a:pt x="259" y="80"/>
                    <a:pt x="259" y="80"/>
                    <a:pt x="259" y="80"/>
                  </a:cubicBezTo>
                  <a:cubicBezTo>
                    <a:pt x="261" y="81"/>
                    <a:pt x="261" y="81"/>
                    <a:pt x="261" y="81"/>
                  </a:cubicBezTo>
                  <a:cubicBezTo>
                    <a:pt x="283" y="99"/>
                    <a:pt x="283" y="99"/>
                    <a:pt x="283" y="99"/>
                  </a:cubicBezTo>
                  <a:cubicBezTo>
                    <a:pt x="287" y="102"/>
                    <a:pt x="287" y="102"/>
                    <a:pt x="287" y="102"/>
                  </a:cubicBezTo>
                  <a:cubicBezTo>
                    <a:pt x="300" y="113"/>
                    <a:pt x="300" y="113"/>
                    <a:pt x="300" y="113"/>
                  </a:cubicBezTo>
                  <a:cubicBezTo>
                    <a:pt x="304" y="117"/>
                    <a:pt x="304" y="117"/>
                    <a:pt x="304" y="117"/>
                  </a:cubicBezTo>
                  <a:cubicBezTo>
                    <a:pt x="343" y="148"/>
                    <a:pt x="343" y="148"/>
                    <a:pt x="343" y="148"/>
                  </a:cubicBezTo>
                  <a:cubicBezTo>
                    <a:pt x="344" y="149"/>
                    <a:pt x="344" y="149"/>
                    <a:pt x="344" y="149"/>
                  </a:cubicBezTo>
                  <a:cubicBezTo>
                    <a:pt x="354" y="158"/>
                    <a:pt x="354" y="158"/>
                    <a:pt x="354" y="158"/>
                  </a:cubicBezTo>
                  <a:cubicBezTo>
                    <a:pt x="340" y="169"/>
                    <a:pt x="340" y="169"/>
                    <a:pt x="340" y="169"/>
                  </a:cubicBezTo>
                  <a:cubicBezTo>
                    <a:pt x="338" y="170"/>
                    <a:pt x="338" y="170"/>
                    <a:pt x="338" y="170"/>
                  </a:cubicBezTo>
                  <a:cubicBezTo>
                    <a:pt x="337" y="171"/>
                    <a:pt x="337" y="171"/>
                    <a:pt x="337" y="171"/>
                  </a:cubicBezTo>
                  <a:cubicBezTo>
                    <a:pt x="336" y="172"/>
                    <a:pt x="336" y="172"/>
                    <a:pt x="336" y="172"/>
                  </a:cubicBezTo>
                  <a:cubicBezTo>
                    <a:pt x="331" y="176"/>
                    <a:pt x="331" y="176"/>
                    <a:pt x="331" y="176"/>
                  </a:cubicBezTo>
                  <a:cubicBezTo>
                    <a:pt x="330" y="177"/>
                    <a:pt x="330" y="177"/>
                    <a:pt x="330" y="177"/>
                  </a:cubicBezTo>
                  <a:cubicBezTo>
                    <a:pt x="302" y="199"/>
                    <a:pt x="302" y="199"/>
                    <a:pt x="302" y="199"/>
                  </a:cubicBezTo>
                  <a:cubicBezTo>
                    <a:pt x="301" y="200"/>
                    <a:pt x="301" y="200"/>
                    <a:pt x="301" y="200"/>
                  </a:cubicBezTo>
                  <a:cubicBezTo>
                    <a:pt x="275" y="221"/>
                    <a:pt x="275" y="221"/>
                    <a:pt x="275" y="221"/>
                  </a:cubicBezTo>
                  <a:cubicBezTo>
                    <a:pt x="272" y="223"/>
                    <a:pt x="272" y="223"/>
                    <a:pt x="272" y="223"/>
                  </a:cubicBezTo>
                  <a:cubicBezTo>
                    <a:pt x="272" y="223"/>
                    <a:pt x="272" y="223"/>
                    <a:pt x="272" y="223"/>
                  </a:cubicBezTo>
                  <a:cubicBezTo>
                    <a:pt x="269" y="226"/>
                    <a:pt x="269" y="226"/>
                    <a:pt x="269" y="226"/>
                  </a:cubicBezTo>
                  <a:cubicBezTo>
                    <a:pt x="235" y="253"/>
                    <a:pt x="235" y="253"/>
                    <a:pt x="235" y="253"/>
                  </a:cubicBezTo>
                  <a:cubicBezTo>
                    <a:pt x="232" y="255"/>
                    <a:pt x="232" y="255"/>
                    <a:pt x="232" y="255"/>
                  </a:cubicBezTo>
                  <a:cubicBezTo>
                    <a:pt x="221" y="263"/>
                    <a:pt x="221" y="263"/>
                    <a:pt x="221" y="263"/>
                  </a:cubicBezTo>
                  <a:cubicBezTo>
                    <a:pt x="220" y="264"/>
                    <a:pt x="220" y="264"/>
                    <a:pt x="220" y="264"/>
                  </a:cubicBezTo>
                  <a:cubicBezTo>
                    <a:pt x="218" y="266"/>
                    <a:pt x="218" y="266"/>
                    <a:pt x="218" y="266"/>
                  </a:cubicBezTo>
                  <a:cubicBezTo>
                    <a:pt x="216" y="268"/>
                    <a:pt x="216" y="268"/>
                    <a:pt x="216" y="268"/>
                  </a:cubicBezTo>
                  <a:cubicBezTo>
                    <a:pt x="213" y="270"/>
                    <a:pt x="213" y="270"/>
                    <a:pt x="213" y="270"/>
                  </a:cubicBezTo>
                  <a:cubicBezTo>
                    <a:pt x="213" y="270"/>
                    <a:pt x="213" y="270"/>
                    <a:pt x="213" y="270"/>
                  </a:cubicBezTo>
                  <a:cubicBezTo>
                    <a:pt x="202" y="278"/>
                    <a:pt x="202" y="278"/>
                    <a:pt x="202" y="278"/>
                  </a:cubicBezTo>
                  <a:cubicBezTo>
                    <a:pt x="200" y="280"/>
                    <a:pt x="200" y="280"/>
                    <a:pt x="200" y="280"/>
                  </a:cubicBezTo>
                  <a:cubicBezTo>
                    <a:pt x="194" y="285"/>
                    <a:pt x="194" y="285"/>
                    <a:pt x="194" y="285"/>
                  </a:cubicBezTo>
                  <a:cubicBezTo>
                    <a:pt x="192" y="287"/>
                    <a:pt x="192" y="287"/>
                    <a:pt x="192" y="287"/>
                  </a:cubicBezTo>
                  <a:cubicBezTo>
                    <a:pt x="188" y="290"/>
                    <a:pt x="188" y="290"/>
                    <a:pt x="188" y="290"/>
                  </a:cubicBezTo>
                  <a:cubicBezTo>
                    <a:pt x="186" y="291"/>
                    <a:pt x="186" y="291"/>
                    <a:pt x="186" y="291"/>
                  </a:cubicBezTo>
                  <a:cubicBezTo>
                    <a:pt x="185" y="292"/>
                    <a:pt x="185" y="292"/>
                    <a:pt x="185" y="292"/>
                  </a:cubicBezTo>
                  <a:cubicBezTo>
                    <a:pt x="182" y="294"/>
                    <a:pt x="182" y="294"/>
                    <a:pt x="182" y="294"/>
                  </a:cubicBezTo>
                  <a:cubicBezTo>
                    <a:pt x="180" y="296"/>
                    <a:pt x="180" y="296"/>
                    <a:pt x="180" y="296"/>
                  </a:cubicBezTo>
                  <a:cubicBezTo>
                    <a:pt x="124" y="341"/>
                    <a:pt x="124" y="341"/>
                    <a:pt x="124" y="341"/>
                  </a:cubicBezTo>
                  <a:cubicBezTo>
                    <a:pt x="123" y="341"/>
                    <a:pt x="123" y="341"/>
                    <a:pt x="123" y="341"/>
                  </a:cubicBezTo>
                  <a:cubicBezTo>
                    <a:pt x="121" y="344"/>
                    <a:pt x="121" y="344"/>
                    <a:pt x="121" y="344"/>
                  </a:cubicBezTo>
                  <a:cubicBezTo>
                    <a:pt x="116" y="347"/>
                    <a:pt x="116" y="347"/>
                    <a:pt x="116" y="347"/>
                  </a:cubicBezTo>
                  <a:cubicBezTo>
                    <a:pt x="117" y="348"/>
                    <a:pt x="117" y="348"/>
                    <a:pt x="117" y="348"/>
                  </a:cubicBezTo>
                  <a:cubicBezTo>
                    <a:pt x="123" y="344"/>
                    <a:pt x="123" y="344"/>
                    <a:pt x="123" y="344"/>
                  </a:cubicBezTo>
                  <a:cubicBezTo>
                    <a:pt x="124" y="343"/>
                    <a:pt x="124" y="343"/>
                    <a:pt x="124" y="343"/>
                  </a:cubicBezTo>
                  <a:cubicBezTo>
                    <a:pt x="127" y="341"/>
                    <a:pt x="127" y="341"/>
                    <a:pt x="127" y="341"/>
                  </a:cubicBezTo>
                  <a:cubicBezTo>
                    <a:pt x="183" y="296"/>
                    <a:pt x="183" y="296"/>
                    <a:pt x="183" y="296"/>
                  </a:cubicBezTo>
                  <a:cubicBezTo>
                    <a:pt x="185" y="295"/>
                    <a:pt x="185" y="295"/>
                    <a:pt x="185" y="295"/>
                  </a:cubicBezTo>
                  <a:cubicBezTo>
                    <a:pt x="187" y="293"/>
                    <a:pt x="187" y="293"/>
                    <a:pt x="187" y="293"/>
                  </a:cubicBezTo>
                  <a:cubicBezTo>
                    <a:pt x="189" y="292"/>
                    <a:pt x="189" y="292"/>
                    <a:pt x="189" y="292"/>
                  </a:cubicBezTo>
                  <a:cubicBezTo>
                    <a:pt x="191" y="290"/>
                    <a:pt x="191" y="290"/>
                    <a:pt x="191" y="290"/>
                  </a:cubicBezTo>
                  <a:cubicBezTo>
                    <a:pt x="194" y="287"/>
                    <a:pt x="194" y="287"/>
                    <a:pt x="194" y="287"/>
                  </a:cubicBezTo>
                  <a:cubicBezTo>
                    <a:pt x="196" y="286"/>
                    <a:pt x="196" y="286"/>
                    <a:pt x="196" y="286"/>
                  </a:cubicBezTo>
                  <a:cubicBezTo>
                    <a:pt x="203" y="280"/>
                    <a:pt x="203" y="280"/>
                    <a:pt x="203" y="280"/>
                  </a:cubicBezTo>
                  <a:cubicBezTo>
                    <a:pt x="205" y="279"/>
                    <a:pt x="205" y="279"/>
                    <a:pt x="205" y="279"/>
                  </a:cubicBezTo>
                  <a:cubicBezTo>
                    <a:pt x="212" y="273"/>
                    <a:pt x="212" y="273"/>
                    <a:pt x="212" y="273"/>
                  </a:cubicBezTo>
                  <a:cubicBezTo>
                    <a:pt x="215" y="271"/>
                    <a:pt x="215" y="271"/>
                    <a:pt x="215" y="271"/>
                  </a:cubicBezTo>
                  <a:cubicBezTo>
                    <a:pt x="215" y="270"/>
                    <a:pt x="215" y="270"/>
                    <a:pt x="215" y="270"/>
                  </a:cubicBezTo>
                  <a:cubicBezTo>
                    <a:pt x="217" y="269"/>
                    <a:pt x="217" y="269"/>
                    <a:pt x="217" y="269"/>
                  </a:cubicBezTo>
                  <a:cubicBezTo>
                    <a:pt x="218" y="268"/>
                    <a:pt x="218" y="268"/>
                    <a:pt x="218" y="268"/>
                  </a:cubicBezTo>
                  <a:cubicBezTo>
                    <a:pt x="220" y="267"/>
                    <a:pt x="220" y="267"/>
                    <a:pt x="220" y="267"/>
                  </a:cubicBezTo>
                  <a:cubicBezTo>
                    <a:pt x="222" y="265"/>
                    <a:pt x="222" y="265"/>
                    <a:pt x="222" y="265"/>
                  </a:cubicBezTo>
                  <a:cubicBezTo>
                    <a:pt x="223" y="264"/>
                    <a:pt x="223" y="264"/>
                    <a:pt x="223" y="264"/>
                  </a:cubicBezTo>
                  <a:cubicBezTo>
                    <a:pt x="230" y="259"/>
                    <a:pt x="230" y="259"/>
                    <a:pt x="230" y="259"/>
                  </a:cubicBezTo>
                  <a:cubicBezTo>
                    <a:pt x="233" y="256"/>
                    <a:pt x="233" y="256"/>
                    <a:pt x="233" y="256"/>
                  </a:cubicBezTo>
                  <a:cubicBezTo>
                    <a:pt x="272" y="225"/>
                    <a:pt x="272" y="225"/>
                    <a:pt x="272" y="225"/>
                  </a:cubicBezTo>
                  <a:cubicBezTo>
                    <a:pt x="275" y="223"/>
                    <a:pt x="275" y="223"/>
                    <a:pt x="275" y="223"/>
                  </a:cubicBezTo>
                  <a:cubicBezTo>
                    <a:pt x="275" y="223"/>
                    <a:pt x="275" y="223"/>
                    <a:pt x="275" y="223"/>
                  </a:cubicBezTo>
                  <a:cubicBezTo>
                    <a:pt x="278" y="221"/>
                    <a:pt x="278" y="221"/>
                    <a:pt x="278" y="221"/>
                  </a:cubicBezTo>
                  <a:cubicBezTo>
                    <a:pt x="301" y="202"/>
                    <a:pt x="301" y="202"/>
                    <a:pt x="301" y="202"/>
                  </a:cubicBezTo>
                  <a:cubicBezTo>
                    <a:pt x="303" y="201"/>
                    <a:pt x="303" y="201"/>
                    <a:pt x="303" y="201"/>
                  </a:cubicBezTo>
                  <a:cubicBezTo>
                    <a:pt x="331" y="178"/>
                    <a:pt x="331" y="178"/>
                    <a:pt x="331" y="178"/>
                  </a:cubicBezTo>
                  <a:cubicBezTo>
                    <a:pt x="332" y="177"/>
                    <a:pt x="332" y="177"/>
                    <a:pt x="332" y="177"/>
                  </a:cubicBezTo>
                  <a:cubicBezTo>
                    <a:pt x="337" y="174"/>
                    <a:pt x="337" y="174"/>
                    <a:pt x="337" y="174"/>
                  </a:cubicBezTo>
                  <a:cubicBezTo>
                    <a:pt x="338" y="173"/>
                    <a:pt x="338" y="173"/>
                    <a:pt x="338" y="173"/>
                  </a:cubicBezTo>
                  <a:cubicBezTo>
                    <a:pt x="340" y="171"/>
                    <a:pt x="340" y="171"/>
                    <a:pt x="340" y="171"/>
                  </a:cubicBezTo>
                  <a:cubicBezTo>
                    <a:pt x="355" y="159"/>
                    <a:pt x="355" y="159"/>
                    <a:pt x="355" y="159"/>
                  </a:cubicBezTo>
                  <a:cubicBezTo>
                    <a:pt x="357" y="158"/>
                    <a:pt x="357" y="158"/>
                    <a:pt x="357" y="158"/>
                  </a:cubicBezTo>
                  <a:cubicBezTo>
                    <a:pt x="355" y="156"/>
                    <a:pt x="355" y="156"/>
                    <a:pt x="355" y="156"/>
                  </a:cubicBezTo>
                  <a:cubicBezTo>
                    <a:pt x="345" y="147"/>
                    <a:pt x="345" y="147"/>
                    <a:pt x="345" y="147"/>
                  </a:cubicBezTo>
                  <a:cubicBezTo>
                    <a:pt x="343" y="146"/>
                    <a:pt x="343" y="146"/>
                    <a:pt x="343" y="146"/>
                  </a:cubicBezTo>
                  <a:cubicBezTo>
                    <a:pt x="301" y="112"/>
                    <a:pt x="301" y="112"/>
                    <a:pt x="301" y="112"/>
                  </a:cubicBezTo>
                  <a:cubicBezTo>
                    <a:pt x="297" y="108"/>
                    <a:pt x="297" y="108"/>
                    <a:pt x="297" y="108"/>
                  </a:cubicBezTo>
                  <a:cubicBezTo>
                    <a:pt x="284" y="98"/>
                    <a:pt x="284" y="98"/>
                    <a:pt x="284" y="98"/>
                  </a:cubicBezTo>
                  <a:cubicBezTo>
                    <a:pt x="280" y="94"/>
                    <a:pt x="280" y="94"/>
                    <a:pt x="280" y="94"/>
                  </a:cubicBezTo>
                  <a:cubicBezTo>
                    <a:pt x="261" y="79"/>
                    <a:pt x="261" y="79"/>
                    <a:pt x="261" y="79"/>
                  </a:cubicBezTo>
                  <a:cubicBezTo>
                    <a:pt x="260" y="78"/>
                    <a:pt x="260" y="78"/>
                    <a:pt x="260" y="78"/>
                  </a:cubicBezTo>
                  <a:cubicBezTo>
                    <a:pt x="165" y="0"/>
                    <a:pt x="165" y="0"/>
                    <a:pt x="16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08" name="Freeform 64">
              <a:extLst>
                <a:ext uri="{FF2B5EF4-FFF2-40B4-BE49-F238E27FC236}">
                  <a16:creationId xmlns:a16="http://schemas.microsoft.com/office/drawing/2014/main" id="{8607B8D3-F035-4B7B-B06C-D92ADEDC2240}"/>
                </a:ext>
              </a:extLst>
            </p:cNvPr>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close/>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09" name="Freeform 65">
              <a:extLst>
                <a:ext uri="{FF2B5EF4-FFF2-40B4-BE49-F238E27FC236}">
                  <a16:creationId xmlns:a16="http://schemas.microsoft.com/office/drawing/2014/main" id="{DA1CE3EB-C584-4BE5-BDE7-D2F8D52625CF}"/>
                </a:ext>
              </a:extLst>
            </p:cNvPr>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10" name="Freeform 66">
              <a:extLst>
                <a:ext uri="{FF2B5EF4-FFF2-40B4-BE49-F238E27FC236}">
                  <a16:creationId xmlns:a16="http://schemas.microsoft.com/office/drawing/2014/main" id="{BA97ECFF-8A55-4A27-BCF8-E68CA499EB5D}"/>
                </a:ext>
              </a:extLst>
            </p:cNvPr>
            <p:cNvSpPr>
              <a:spLocks noEditPoints="1"/>
            </p:cNvSpPr>
            <p:nvPr/>
          </p:nvSpPr>
          <p:spPr bwMode="auto">
            <a:xfrm>
              <a:off x="8040988" y="3506533"/>
              <a:ext cx="1075234" cy="657078"/>
            </a:xfrm>
            <a:custGeom>
              <a:avLst/>
              <a:gdLst>
                <a:gd name="T0" fmla="*/ 219 w 254"/>
                <a:gd name="T1" fmla="*/ 162 h 170"/>
                <a:gd name="T2" fmla="*/ 200 w 254"/>
                <a:gd name="T3" fmla="*/ 163 h 170"/>
                <a:gd name="T4" fmla="*/ 87 w 254"/>
                <a:gd name="T5" fmla="*/ 166 h 170"/>
                <a:gd name="T6" fmla="*/ 38 w 254"/>
                <a:gd name="T7" fmla="*/ 167 h 170"/>
                <a:gd name="T8" fmla="*/ 6 w 254"/>
                <a:gd name="T9" fmla="*/ 168 h 170"/>
                <a:gd name="T10" fmla="*/ 32 w 254"/>
                <a:gd name="T11" fmla="*/ 169 h 170"/>
                <a:gd name="T12" fmla="*/ 85 w 254"/>
                <a:gd name="T13" fmla="*/ 168 h 170"/>
                <a:gd name="T14" fmla="*/ 199 w 254"/>
                <a:gd name="T15" fmla="*/ 164 h 170"/>
                <a:gd name="T16" fmla="*/ 218 w 254"/>
                <a:gd name="T17" fmla="*/ 164 h 170"/>
                <a:gd name="T18" fmla="*/ 248 w 254"/>
                <a:gd name="T19" fmla="*/ 163 h 170"/>
                <a:gd name="T20" fmla="*/ 144 w 254"/>
                <a:gd name="T21" fmla="*/ 0 h 170"/>
                <a:gd name="T22" fmla="*/ 141 w 254"/>
                <a:gd name="T23" fmla="*/ 4 h 170"/>
                <a:gd name="T24" fmla="*/ 130 w 254"/>
                <a:gd name="T25" fmla="*/ 16 h 170"/>
                <a:gd name="T26" fmla="*/ 122 w 254"/>
                <a:gd name="T27" fmla="*/ 24 h 170"/>
                <a:gd name="T28" fmla="*/ 107 w 254"/>
                <a:gd name="T29" fmla="*/ 41 h 170"/>
                <a:gd name="T30" fmla="*/ 104 w 254"/>
                <a:gd name="T31" fmla="*/ 44 h 170"/>
                <a:gd name="T32" fmla="*/ 101 w 254"/>
                <a:gd name="T33" fmla="*/ 47 h 170"/>
                <a:gd name="T34" fmla="*/ 91 w 254"/>
                <a:gd name="T35" fmla="*/ 58 h 170"/>
                <a:gd name="T36" fmla="*/ 88 w 254"/>
                <a:gd name="T37" fmla="*/ 61 h 170"/>
                <a:gd name="T38" fmla="*/ 74 w 254"/>
                <a:gd name="T39" fmla="*/ 77 h 170"/>
                <a:gd name="T40" fmla="*/ 54 w 254"/>
                <a:gd name="T41" fmla="*/ 98 h 170"/>
                <a:gd name="T42" fmla="*/ 2 w 254"/>
                <a:gd name="T43" fmla="*/ 157 h 170"/>
                <a:gd name="T44" fmla="*/ 59 w 254"/>
                <a:gd name="T45" fmla="*/ 96 h 170"/>
                <a:gd name="T46" fmla="*/ 77 w 254"/>
                <a:gd name="T47" fmla="*/ 75 h 170"/>
                <a:gd name="T48" fmla="*/ 91 w 254"/>
                <a:gd name="T49" fmla="*/ 61 h 170"/>
                <a:gd name="T50" fmla="*/ 93 w 254"/>
                <a:gd name="T51" fmla="*/ 58 h 170"/>
                <a:gd name="T52" fmla="*/ 105 w 254"/>
                <a:gd name="T53" fmla="*/ 45 h 170"/>
                <a:gd name="T54" fmla="*/ 109 w 254"/>
                <a:gd name="T55" fmla="*/ 41 h 170"/>
                <a:gd name="T56" fmla="*/ 123 w 254"/>
                <a:gd name="T57" fmla="*/ 26 h 170"/>
                <a:gd name="T58" fmla="*/ 130 w 254"/>
                <a:gd name="T59" fmla="*/ 19 h 170"/>
                <a:gd name="T60" fmla="*/ 140 w 254"/>
                <a:gd name="T61" fmla="*/ 8 h 170"/>
                <a:gd name="T62" fmla="*/ 144 w 254"/>
                <a:gd name="T63" fmla="*/ 3 h 170"/>
                <a:gd name="T64" fmla="*/ 162 w 254"/>
                <a:gd name="T65" fmla="*/ 28 h 170"/>
                <a:gd name="T66" fmla="*/ 164 w 254"/>
                <a:gd name="T67" fmla="*/ 30 h 170"/>
                <a:gd name="T68" fmla="*/ 167 w 254"/>
                <a:gd name="T69" fmla="*/ 34 h 170"/>
                <a:gd name="T70" fmla="*/ 182 w 254"/>
                <a:gd name="T71" fmla="*/ 55 h 170"/>
                <a:gd name="T72" fmla="*/ 192 w 254"/>
                <a:gd name="T73" fmla="*/ 69 h 170"/>
                <a:gd name="T74" fmla="*/ 201 w 254"/>
                <a:gd name="T75" fmla="*/ 81 h 170"/>
                <a:gd name="T76" fmla="*/ 210 w 254"/>
                <a:gd name="T77" fmla="*/ 93 h 170"/>
                <a:gd name="T78" fmla="*/ 212 w 254"/>
                <a:gd name="T79" fmla="*/ 95 h 170"/>
                <a:gd name="T80" fmla="*/ 217 w 254"/>
                <a:gd name="T81" fmla="*/ 102 h 170"/>
                <a:gd name="T82" fmla="*/ 241 w 254"/>
                <a:gd name="T83" fmla="*/ 135 h 170"/>
                <a:gd name="T84" fmla="*/ 254 w 254"/>
                <a:gd name="T85" fmla="*/ 150 h 170"/>
                <a:gd name="T86" fmla="*/ 242 w 254"/>
                <a:gd name="T87" fmla="*/ 133 h 170"/>
                <a:gd name="T88" fmla="*/ 215 w 254"/>
                <a:gd name="T89" fmla="*/ 96 h 170"/>
                <a:gd name="T90" fmla="*/ 212 w 254"/>
                <a:gd name="T91" fmla="*/ 93 h 170"/>
                <a:gd name="T92" fmla="*/ 210 w 254"/>
                <a:gd name="T93" fmla="*/ 90 h 170"/>
                <a:gd name="T94" fmla="*/ 203 w 254"/>
                <a:gd name="T95" fmla="*/ 80 h 170"/>
                <a:gd name="T96" fmla="*/ 193 w 254"/>
                <a:gd name="T97" fmla="*/ 66 h 170"/>
                <a:gd name="T98" fmla="*/ 182 w 254"/>
                <a:gd name="T99" fmla="*/ 51 h 170"/>
                <a:gd name="T100" fmla="*/ 167 w 254"/>
                <a:gd name="T101" fmla="*/ 32 h 170"/>
                <a:gd name="T102" fmla="*/ 165 w 254"/>
                <a:gd name="T103" fmla="*/ 29 h 170"/>
                <a:gd name="T104" fmla="*/ 162 w 254"/>
                <a:gd name="T105" fmla="*/ 24 h 170"/>
                <a:gd name="T106" fmla="*/ 144 w 254"/>
                <a:gd name="T10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4" h="170">
                  <a:moveTo>
                    <a:pt x="247" y="161"/>
                  </a:moveTo>
                  <a:cubicBezTo>
                    <a:pt x="219" y="162"/>
                    <a:pt x="219" y="162"/>
                    <a:pt x="219" y="162"/>
                  </a:cubicBezTo>
                  <a:cubicBezTo>
                    <a:pt x="218" y="162"/>
                    <a:pt x="218" y="162"/>
                    <a:pt x="218" y="162"/>
                  </a:cubicBezTo>
                  <a:cubicBezTo>
                    <a:pt x="200" y="163"/>
                    <a:pt x="200" y="163"/>
                    <a:pt x="200" y="163"/>
                  </a:cubicBezTo>
                  <a:cubicBezTo>
                    <a:pt x="198" y="163"/>
                    <a:pt x="198" y="163"/>
                    <a:pt x="198" y="163"/>
                  </a:cubicBezTo>
                  <a:cubicBezTo>
                    <a:pt x="87" y="166"/>
                    <a:pt x="87" y="166"/>
                    <a:pt x="87" y="166"/>
                  </a:cubicBezTo>
                  <a:cubicBezTo>
                    <a:pt x="85" y="166"/>
                    <a:pt x="85" y="166"/>
                    <a:pt x="85" y="166"/>
                  </a:cubicBezTo>
                  <a:cubicBezTo>
                    <a:pt x="38" y="167"/>
                    <a:pt x="38" y="167"/>
                    <a:pt x="38" y="167"/>
                  </a:cubicBezTo>
                  <a:cubicBezTo>
                    <a:pt x="35" y="167"/>
                    <a:pt x="35" y="167"/>
                    <a:pt x="35" y="167"/>
                  </a:cubicBezTo>
                  <a:cubicBezTo>
                    <a:pt x="6" y="168"/>
                    <a:pt x="6" y="168"/>
                    <a:pt x="6" y="168"/>
                  </a:cubicBezTo>
                  <a:cubicBezTo>
                    <a:pt x="6" y="169"/>
                    <a:pt x="6" y="170"/>
                    <a:pt x="6" y="170"/>
                  </a:cubicBezTo>
                  <a:cubicBezTo>
                    <a:pt x="32" y="169"/>
                    <a:pt x="32" y="169"/>
                    <a:pt x="32" y="169"/>
                  </a:cubicBezTo>
                  <a:cubicBezTo>
                    <a:pt x="35" y="169"/>
                    <a:pt x="35" y="169"/>
                    <a:pt x="35" y="169"/>
                  </a:cubicBezTo>
                  <a:cubicBezTo>
                    <a:pt x="85" y="168"/>
                    <a:pt x="85" y="168"/>
                    <a:pt x="85" y="168"/>
                  </a:cubicBezTo>
                  <a:cubicBezTo>
                    <a:pt x="87" y="168"/>
                    <a:pt x="87" y="168"/>
                    <a:pt x="87" y="168"/>
                  </a:cubicBezTo>
                  <a:cubicBezTo>
                    <a:pt x="199" y="164"/>
                    <a:pt x="199" y="164"/>
                    <a:pt x="199" y="164"/>
                  </a:cubicBezTo>
                  <a:cubicBezTo>
                    <a:pt x="201" y="164"/>
                    <a:pt x="201" y="164"/>
                    <a:pt x="201" y="164"/>
                  </a:cubicBezTo>
                  <a:cubicBezTo>
                    <a:pt x="218" y="164"/>
                    <a:pt x="218" y="164"/>
                    <a:pt x="218" y="164"/>
                  </a:cubicBezTo>
                  <a:cubicBezTo>
                    <a:pt x="220" y="164"/>
                    <a:pt x="220" y="164"/>
                    <a:pt x="220" y="164"/>
                  </a:cubicBezTo>
                  <a:cubicBezTo>
                    <a:pt x="248" y="163"/>
                    <a:pt x="248" y="163"/>
                    <a:pt x="248" y="163"/>
                  </a:cubicBezTo>
                  <a:cubicBezTo>
                    <a:pt x="247" y="162"/>
                    <a:pt x="247" y="162"/>
                    <a:pt x="247" y="161"/>
                  </a:cubicBezTo>
                  <a:moveTo>
                    <a:pt x="144" y="0"/>
                  </a:moveTo>
                  <a:cubicBezTo>
                    <a:pt x="143" y="2"/>
                    <a:pt x="143" y="2"/>
                    <a:pt x="143" y="2"/>
                  </a:cubicBezTo>
                  <a:cubicBezTo>
                    <a:pt x="141" y="4"/>
                    <a:pt x="141" y="4"/>
                    <a:pt x="141" y="4"/>
                  </a:cubicBezTo>
                  <a:cubicBezTo>
                    <a:pt x="139" y="6"/>
                    <a:pt x="139" y="6"/>
                    <a:pt x="139" y="6"/>
                  </a:cubicBezTo>
                  <a:cubicBezTo>
                    <a:pt x="130" y="16"/>
                    <a:pt x="130" y="16"/>
                    <a:pt x="130" y="16"/>
                  </a:cubicBezTo>
                  <a:cubicBezTo>
                    <a:pt x="128" y="17"/>
                    <a:pt x="128" y="17"/>
                    <a:pt x="128" y="17"/>
                  </a:cubicBezTo>
                  <a:cubicBezTo>
                    <a:pt x="122" y="24"/>
                    <a:pt x="122" y="24"/>
                    <a:pt x="122" y="24"/>
                  </a:cubicBezTo>
                  <a:cubicBezTo>
                    <a:pt x="121" y="26"/>
                    <a:pt x="121" y="26"/>
                    <a:pt x="121" y="26"/>
                  </a:cubicBezTo>
                  <a:cubicBezTo>
                    <a:pt x="107" y="41"/>
                    <a:pt x="107" y="41"/>
                    <a:pt x="107" y="41"/>
                  </a:cubicBezTo>
                  <a:cubicBezTo>
                    <a:pt x="106" y="42"/>
                    <a:pt x="106" y="42"/>
                    <a:pt x="106" y="42"/>
                  </a:cubicBezTo>
                  <a:cubicBezTo>
                    <a:pt x="104" y="44"/>
                    <a:pt x="104" y="44"/>
                    <a:pt x="104" y="44"/>
                  </a:cubicBezTo>
                  <a:cubicBezTo>
                    <a:pt x="103" y="45"/>
                    <a:pt x="103" y="45"/>
                    <a:pt x="103" y="45"/>
                  </a:cubicBezTo>
                  <a:cubicBezTo>
                    <a:pt x="101" y="47"/>
                    <a:pt x="101" y="47"/>
                    <a:pt x="101" y="47"/>
                  </a:cubicBezTo>
                  <a:cubicBezTo>
                    <a:pt x="93" y="55"/>
                    <a:pt x="93" y="55"/>
                    <a:pt x="93" y="55"/>
                  </a:cubicBezTo>
                  <a:cubicBezTo>
                    <a:pt x="91" y="58"/>
                    <a:pt x="91" y="58"/>
                    <a:pt x="91" y="58"/>
                  </a:cubicBezTo>
                  <a:cubicBezTo>
                    <a:pt x="90" y="60"/>
                    <a:pt x="90" y="60"/>
                    <a:pt x="90" y="60"/>
                  </a:cubicBezTo>
                  <a:cubicBezTo>
                    <a:pt x="88" y="61"/>
                    <a:pt x="88" y="61"/>
                    <a:pt x="88" y="61"/>
                  </a:cubicBezTo>
                  <a:cubicBezTo>
                    <a:pt x="75" y="75"/>
                    <a:pt x="75" y="75"/>
                    <a:pt x="75" y="75"/>
                  </a:cubicBezTo>
                  <a:cubicBezTo>
                    <a:pt x="74" y="77"/>
                    <a:pt x="74" y="77"/>
                    <a:pt x="74" y="77"/>
                  </a:cubicBezTo>
                  <a:cubicBezTo>
                    <a:pt x="56" y="96"/>
                    <a:pt x="56" y="96"/>
                    <a:pt x="56" y="96"/>
                  </a:cubicBezTo>
                  <a:cubicBezTo>
                    <a:pt x="54" y="98"/>
                    <a:pt x="54" y="98"/>
                    <a:pt x="54" y="98"/>
                  </a:cubicBezTo>
                  <a:cubicBezTo>
                    <a:pt x="0" y="156"/>
                    <a:pt x="0" y="156"/>
                    <a:pt x="0" y="156"/>
                  </a:cubicBezTo>
                  <a:cubicBezTo>
                    <a:pt x="1" y="157"/>
                    <a:pt x="1" y="157"/>
                    <a:pt x="2" y="157"/>
                  </a:cubicBezTo>
                  <a:cubicBezTo>
                    <a:pt x="57" y="98"/>
                    <a:pt x="57" y="98"/>
                    <a:pt x="57" y="98"/>
                  </a:cubicBezTo>
                  <a:cubicBezTo>
                    <a:pt x="59" y="96"/>
                    <a:pt x="59" y="96"/>
                    <a:pt x="59" y="96"/>
                  </a:cubicBezTo>
                  <a:cubicBezTo>
                    <a:pt x="76" y="77"/>
                    <a:pt x="76" y="77"/>
                    <a:pt x="76" y="77"/>
                  </a:cubicBezTo>
                  <a:cubicBezTo>
                    <a:pt x="77" y="75"/>
                    <a:pt x="77" y="75"/>
                    <a:pt x="77" y="75"/>
                  </a:cubicBezTo>
                  <a:cubicBezTo>
                    <a:pt x="90" y="62"/>
                    <a:pt x="90" y="62"/>
                    <a:pt x="90" y="62"/>
                  </a:cubicBezTo>
                  <a:cubicBezTo>
                    <a:pt x="91" y="61"/>
                    <a:pt x="91" y="61"/>
                    <a:pt x="91" y="61"/>
                  </a:cubicBezTo>
                  <a:cubicBezTo>
                    <a:pt x="91" y="60"/>
                    <a:pt x="91" y="60"/>
                    <a:pt x="91" y="60"/>
                  </a:cubicBezTo>
                  <a:cubicBezTo>
                    <a:pt x="93" y="58"/>
                    <a:pt x="93" y="58"/>
                    <a:pt x="93" y="58"/>
                  </a:cubicBezTo>
                  <a:cubicBezTo>
                    <a:pt x="104" y="47"/>
                    <a:pt x="104" y="47"/>
                    <a:pt x="104" y="47"/>
                  </a:cubicBezTo>
                  <a:cubicBezTo>
                    <a:pt x="105" y="45"/>
                    <a:pt x="105" y="45"/>
                    <a:pt x="105" y="45"/>
                  </a:cubicBezTo>
                  <a:cubicBezTo>
                    <a:pt x="107" y="43"/>
                    <a:pt x="107" y="43"/>
                    <a:pt x="107" y="43"/>
                  </a:cubicBezTo>
                  <a:cubicBezTo>
                    <a:pt x="109" y="41"/>
                    <a:pt x="109" y="41"/>
                    <a:pt x="109" y="41"/>
                  </a:cubicBezTo>
                  <a:cubicBezTo>
                    <a:pt x="109" y="41"/>
                    <a:pt x="109" y="41"/>
                    <a:pt x="109" y="41"/>
                  </a:cubicBezTo>
                  <a:cubicBezTo>
                    <a:pt x="123" y="26"/>
                    <a:pt x="123" y="26"/>
                    <a:pt x="123" y="26"/>
                  </a:cubicBezTo>
                  <a:cubicBezTo>
                    <a:pt x="125" y="24"/>
                    <a:pt x="125" y="24"/>
                    <a:pt x="125" y="24"/>
                  </a:cubicBezTo>
                  <a:cubicBezTo>
                    <a:pt x="130" y="19"/>
                    <a:pt x="130" y="19"/>
                    <a:pt x="130" y="19"/>
                  </a:cubicBezTo>
                  <a:cubicBezTo>
                    <a:pt x="131" y="17"/>
                    <a:pt x="131" y="17"/>
                    <a:pt x="131" y="17"/>
                  </a:cubicBezTo>
                  <a:cubicBezTo>
                    <a:pt x="140" y="8"/>
                    <a:pt x="140" y="8"/>
                    <a:pt x="140" y="8"/>
                  </a:cubicBezTo>
                  <a:cubicBezTo>
                    <a:pt x="141" y="6"/>
                    <a:pt x="141" y="6"/>
                    <a:pt x="141" y="6"/>
                  </a:cubicBezTo>
                  <a:cubicBezTo>
                    <a:pt x="144" y="3"/>
                    <a:pt x="144" y="3"/>
                    <a:pt x="144" y="3"/>
                  </a:cubicBezTo>
                  <a:cubicBezTo>
                    <a:pt x="161" y="26"/>
                    <a:pt x="161" y="26"/>
                    <a:pt x="161" y="26"/>
                  </a:cubicBezTo>
                  <a:cubicBezTo>
                    <a:pt x="162" y="28"/>
                    <a:pt x="162" y="28"/>
                    <a:pt x="162" y="28"/>
                  </a:cubicBezTo>
                  <a:cubicBezTo>
                    <a:pt x="163" y="28"/>
                    <a:pt x="163" y="28"/>
                    <a:pt x="163" y="28"/>
                  </a:cubicBezTo>
                  <a:cubicBezTo>
                    <a:pt x="164" y="30"/>
                    <a:pt x="164" y="30"/>
                    <a:pt x="164" y="30"/>
                  </a:cubicBezTo>
                  <a:cubicBezTo>
                    <a:pt x="165" y="32"/>
                    <a:pt x="165" y="32"/>
                    <a:pt x="165" y="32"/>
                  </a:cubicBezTo>
                  <a:cubicBezTo>
                    <a:pt x="167" y="34"/>
                    <a:pt x="167" y="34"/>
                    <a:pt x="167" y="34"/>
                  </a:cubicBezTo>
                  <a:cubicBezTo>
                    <a:pt x="181" y="54"/>
                    <a:pt x="181" y="54"/>
                    <a:pt x="181" y="54"/>
                  </a:cubicBezTo>
                  <a:cubicBezTo>
                    <a:pt x="182" y="55"/>
                    <a:pt x="182" y="55"/>
                    <a:pt x="182" y="55"/>
                  </a:cubicBezTo>
                  <a:cubicBezTo>
                    <a:pt x="191" y="67"/>
                    <a:pt x="191" y="67"/>
                    <a:pt x="191" y="67"/>
                  </a:cubicBezTo>
                  <a:cubicBezTo>
                    <a:pt x="192" y="69"/>
                    <a:pt x="192" y="69"/>
                    <a:pt x="192" y="69"/>
                  </a:cubicBezTo>
                  <a:cubicBezTo>
                    <a:pt x="196" y="74"/>
                    <a:pt x="196" y="74"/>
                    <a:pt x="196" y="74"/>
                  </a:cubicBezTo>
                  <a:cubicBezTo>
                    <a:pt x="201" y="81"/>
                    <a:pt x="201" y="81"/>
                    <a:pt x="201" y="81"/>
                  </a:cubicBezTo>
                  <a:cubicBezTo>
                    <a:pt x="209" y="91"/>
                    <a:pt x="209" y="91"/>
                    <a:pt x="209" y="91"/>
                  </a:cubicBezTo>
                  <a:cubicBezTo>
                    <a:pt x="210" y="93"/>
                    <a:pt x="210" y="93"/>
                    <a:pt x="210" y="93"/>
                  </a:cubicBezTo>
                  <a:cubicBezTo>
                    <a:pt x="211" y="94"/>
                    <a:pt x="211" y="94"/>
                    <a:pt x="211" y="94"/>
                  </a:cubicBezTo>
                  <a:cubicBezTo>
                    <a:pt x="212" y="95"/>
                    <a:pt x="212" y="95"/>
                    <a:pt x="212" y="95"/>
                  </a:cubicBezTo>
                  <a:cubicBezTo>
                    <a:pt x="215" y="99"/>
                    <a:pt x="215" y="99"/>
                    <a:pt x="215" y="99"/>
                  </a:cubicBezTo>
                  <a:cubicBezTo>
                    <a:pt x="217" y="102"/>
                    <a:pt x="217" y="102"/>
                    <a:pt x="217" y="102"/>
                  </a:cubicBezTo>
                  <a:cubicBezTo>
                    <a:pt x="240" y="133"/>
                    <a:pt x="240" y="133"/>
                    <a:pt x="240" y="133"/>
                  </a:cubicBezTo>
                  <a:cubicBezTo>
                    <a:pt x="241" y="135"/>
                    <a:pt x="241" y="135"/>
                    <a:pt x="241" y="135"/>
                  </a:cubicBezTo>
                  <a:cubicBezTo>
                    <a:pt x="253" y="151"/>
                    <a:pt x="253" y="151"/>
                    <a:pt x="253" y="151"/>
                  </a:cubicBezTo>
                  <a:cubicBezTo>
                    <a:pt x="253" y="150"/>
                    <a:pt x="254" y="150"/>
                    <a:pt x="254" y="150"/>
                  </a:cubicBezTo>
                  <a:cubicBezTo>
                    <a:pt x="244" y="135"/>
                    <a:pt x="244" y="135"/>
                    <a:pt x="244" y="135"/>
                  </a:cubicBezTo>
                  <a:cubicBezTo>
                    <a:pt x="242" y="133"/>
                    <a:pt x="242" y="133"/>
                    <a:pt x="242" y="133"/>
                  </a:cubicBezTo>
                  <a:cubicBezTo>
                    <a:pt x="217" y="99"/>
                    <a:pt x="217" y="99"/>
                    <a:pt x="217" y="99"/>
                  </a:cubicBezTo>
                  <a:cubicBezTo>
                    <a:pt x="215" y="96"/>
                    <a:pt x="215" y="96"/>
                    <a:pt x="215" y="96"/>
                  </a:cubicBezTo>
                  <a:cubicBezTo>
                    <a:pt x="213" y="94"/>
                    <a:pt x="213" y="94"/>
                    <a:pt x="213" y="94"/>
                  </a:cubicBezTo>
                  <a:cubicBezTo>
                    <a:pt x="212" y="93"/>
                    <a:pt x="212" y="93"/>
                    <a:pt x="212" y="93"/>
                  </a:cubicBezTo>
                  <a:cubicBezTo>
                    <a:pt x="211" y="92"/>
                    <a:pt x="211" y="92"/>
                    <a:pt x="211" y="92"/>
                  </a:cubicBezTo>
                  <a:cubicBezTo>
                    <a:pt x="210" y="90"/>
                    <a:pt x="210" y="90"/>
                    <a:pt x="210" y="90"/>
                  </a:cubicBezTo>
                  <a:cubicBezTo>
                    <a:pt x="208" y="86"/>
                    <a:pt x="208" y="86"/>
                    <a:pt x="208" y="86"/>
                  </a:cubicBezTo>
                  <a:cubicBezTo>
                    <a:pt x="203" y="80"/>
                    <a:pt x="203" y="80"/>
                    <a:pt x="203" y="80"/>
                  </a:cubicBezTo>
                  <a:cubicBezTo>
                    <a:pt x="194" y="68"/>
                    <a:pt x="194" y="68"/>
                    <a:pt x="194" y="68"/>
                  </a:cubicBezTo>
                  <a:cubicBezTo>
                    <a:pt x="193" y="66"/>
                    <a:pt x="193" y="66"/>
                    <a:pt x="193" y="66"/>
                  </a:cubicBezTo>
                  <a:cubicBezTo>
                    <a:pt x="183" y="53"/>
                    <a:pt x="183" y="53"/>
                    <a:pt x="183" y="53"/>
                  </a:cubicBezTo>
                  <a:cubicBezTo>
                    <a:pt x="182" y="51"/>
                    <a:pt x="182" y="51"/>
                    <a:pt x="182" y="51"/>
                  </a:cubicBezTo>
                  <a:cubicBezTo>
                    <a:pt x="169" y="34"/>
                    <a:pt x="169" y="34"/>
                    <a:pt x="169" y="34"/>
                  </a:cubicBezTo>
                  <a:cubicBezTo>
                    <a:pt x="167" y="32"/>
                    <a:pt x="167" y="32"/>
                    <a:pt x="167" y="32"/>
                  </a:cubicBezTo>
                  <a:cubicBezTo>
                    <a:pt x="166" y="31"/>
                    <a:pt x="166" y="31"/>
                    <a:pt x="166" y="31"/>
                  </a:cubicBezTo>
                  <a:cubicBezTo>
                    <a:pt x="165" y="29"/>
                    <a:pt x="165" y="29"/>
                    <a:pt x="165" y="29"/>
                  </a:cubicBezTo>
                  <a:cubicBezTo>
                    <a:pt x="163" y="26"/>
                    <a:pt x="163" y="26"/>
                    <a:pt x="163" y="26"/>
                  </a:cubicBezTo>
                  <a:cubicBezTo>
                    <a:pt x="162" y="24"/>
                    <a:pt x="162" y="24"/>
                    <a:pt x="162" y="24"/>
                  </a:cubicBezTo>
                  <a:cubicBezTo>
                    <a:pt x="145" y="2"/>
                    <a:pt x="145" y="2"/>
                    <a:pt x="145" y="2"/>
                  </a:cubicBezTo>
                  <a:cubicBezTo>
                    <a:pt x="144" y="0"/>
                    <a:pt x="144" y="0"/>
                    <a:pt x="14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11" name="Freeform 67">
              <a:extLst>
                <a:ext uri="{FF2B5EF4-FFF2-40B4-BE49-F238E27FC236}">
                  <a16:creationId xmlns:a16="http://schemas.microsoft.com/office/drawing/2014/main" id="{E3BEE9BF-319B-4468-AF86-844ECBA9E50F}"/>
                </a:ext>
              </a:extLst>
            </p:cNvPr>
            <p:cNvSpPr>
              <a:spLocks noEditPoints="1"/>
            </p:cNvSpPr>
            <p:nvPr/>
          </p:nvSpPr>
          <p:spPr bwMode="auto">
            <a:xfrm>
              <a:off x="6414718" y="3337384"/>
              <a:ext cx="1350752" cy="1023025"/>
            </a:xfrm>
            <a:custGeom>
              <a:avLst/>
              <a:gdLst>
                <a:gd name="T0" fmla="*/ 25 w 319"/>
                <a:gd name="T1" fmla="*/ 263 h 265"/>
                <a:gd name="T2" fmla="*/ 92 w 319"/>
                <a:gd name="T3" fmla="*/ 221 h 265"/>
                <a:gd name="T4" fmla="*/ 113 w 319"/>
                <a:gd name="T5" fmla="*/ 205 h 265"/>
                <a:gd name="T6" fmla="*/ 94 w 319"/>
                <a:gd name="T7" fmla="*/ 220 h 265"/>
                <a:gd name="T8" fmla="*/ 113 w 319"/>
                <a:gd name="T9" fmla="*/ 205 h 265"/>
                <a:gd name="T10" fmla="*/ 11 w 319"/>
                <a:gd name="T11" fmla="*/ 258 h 265"/>
                <a:gd name="T12" fmla="*/ 8 w 319"/>
                <a:gd name="T13" fmla="*/ 202 h 265"/>
                <a:gd name="T14" fmla="*/ 152 w 319"/>
                <a:gd name="T15" fmla="*/ 179 h 265"/>
                <a:gd name="T16" fmla="*/ 116 w 319"/>
                <a:gd name="T17" fmla="*/ 205 h 265"/>
                <a:gd name="T18" fmla="*/ 152 w 319"/>
                <a:gd name="T19" fmla="*/ 179 h 265"/>
                <a:gd name="T20" fmla="*/ 157 w 319"/>
                <a:gd name="T21" fmla="*/ 176 h 265"/>
                <a:gd name="T22" fmla="*/ 155 w 319"/>
                <a:gd name="T23" fmla="*/ 177 h 265"/>
                <a:gd name="T24" fmla="*/ 155 w 319"/>
                <a:gd name="T25" fmla="*/ 179 h 265"/>
                <a:gd name="T26" fmla="*/ 156 w 319"/>
                <a:gd name="T27" fmla="*/ 178 h 265"/>
                <a:gd name="T28" fmla="*/ 200 w 319"/>
                <a:gd name="T29" fmla="*/ 150 h 265"/>
                <a:gd name="T30" fmla="*/ 232 w 319"/>
                <a:gd name="T31" fmla="*/ 126 h 265"/>
                <a:gd name="T32" fmla="*/ 201 w 319"/>
                <a:gd name="T33" fmla="*/ 149 h 265"/>
                <a:gd name="T34" fmla="*/ 232 w 319"/>
                <a:gd name="T35" fmla="*/ 126 h 265"/>
                <a:gd name="T36" fmla="*/ 0 w 319"/>
                <a:gd name="T37" fmla="*/ 87 h 265"/>
                <a:gd name="T38" fmla="*/ 6 w 319"/>
                <a:gd name="T39" fmla="*/ 199 h 265"/>
                <a:gd name="T40" fmla="*/ 1 w 319"/>
                <a:gd name="T41" fmla="*/ 116 h 265"/>
                <a:gd name="T42" fmla="*/ 311 w 319"/>
                <a:gd name="T43" fmla="*/ 69 h 265"/>
                <a:gd name="T44" fmla="*/ 314 w 319"/>
                <a:gd name="T45" fmla="*/ 72 h 265"/>
                <a:gd name="T46" fmla="*/ 297 w 319"/>
                <a:gd name="T47" fmla="*/ 83 h 265"/>
                <a:gd name="T48" fmla="*/ 282 w 319"/>
                <a:gd name="T49" fmla="*/ 93 h 265"/>
                <a:gd name="T50" fmla="*/ 280 w 319"/>
                <a:gd name="T51" fmla="*/ 94 h 265"/>
                <a:gd name="T52" fmla="*/ 256 w 319"/>
                <a:gd name="T53" fmla="*/ 110 h 265"/>
                <a:gd name="T54" fmla="*/ 243 w 319"/>
                <a:gd name="T55" fmla="*/ 119 h 265"/>
                <a:gd name="T56" fmla="*/ 237 w 319"/>
                <a:gd name="T57" fmla="*/ 123 h 265"/>
                <a:gd name="T58" fmla="*/ 235 w 319"/>
                <a:gd name="T59" fmla="*/ 126 h 265"/>
                <a:gd name="T60" fmla="*/ 239 w 319"/>
                <a:gd name="T61" fmla="*/ 124 h 265"/>
                <a:gd name="T62" fmla="*/ 245 w 319"/>
                <a:gd name="T63" fmla="*/ 120 h 265"/>
                <a:gd name="T64" fmla="*/ 259 w 319"/>
                <a:gd name="T65" fmla="*/ 110 h 265"/>
                <a:gd name="T66" fmla="*/ 283 w 319"/>
                <a:gd name="T67" fmla="*/ 94 h 265"/>
                <a:gd name="T68" fmla="*/ 300 w 319"/>
                <a:gd name="T69" fmla="*/ 83 h 265"/>
                <a:gd name="T70" fmla="*/ 315 w 319"/>
                <a:gd name="T71" fmla="*/ 73 h 265"/>
                <a:gd name="T72" fmla="*/ 319 w 319"/>
                <a:gd name="T73" fmla="*/ 71 h 265"/>
                <a:gd name="T74" fmla="*/ 311 w 319"/>
                <a:gd name="T75" fmla="*/ 69 h 265"/>
                <a:gd name="T76" fmla="*/ 0 w 319"/>
                <a:gd name="T77" fmla="*/ 43 h 265"/>
                <a:gd name="T78" fmla="*/ 0 w 319"/>
                <a:gd name="T79" fmla="*/ 57 h 265"/>
                <a:gd name="T80" fmla="*/ 1 w 319"/>
                <a:gd name="T81" fmla="*/ 45 h 265"/>
                <a:gd name="T82" fmla="*/ 1 w 319"/>
                <a:gd name="T83" fmla="*/ 13 h 265"/>
                <a:gd name="T84" fmla="*/ 16 w 319"/>
                <a:gd name="T85" fmla="*/ 0 h 265"/>
                <a:gd name="T86" fmla="*/ 114 w 319"/>
                <a:gd name="T87" fmla="*/ 24 h 265"/>
                <a:gd name="T88" fmla="*/ 155 w 319"/>
                <a:gd name="T89" fmla="*/ 34 h 265"/>
                <a:gd name="T90" fmla="*/ 200 w 319"/>
                <a:gd name="T91" fmla="*/ 45 h 265"/>
                <a:gd name="T92" fmla="*/ 230 w 319"/>
                <a:gd name="T93" fmla="*/ 52 h 265"/>
                <a:gd name="T94" fmla="*/ 276 w 319"/>
                <a:gd name="T95" fmla="*/ 63 h 265"/>
                <a:gd name="T96" fmla="*/ 293 w 319"/>
                <a:gd name="T97" fmla="*/ 67 h 265"/>
                <a:gd name="T98" fmla="*/ 306 w 319"/>
                <a:gd name="T99" fmla="*/ 70 h 265"/>
                <a:gd name="T100" fmla="*/ 306 w 319"/>
                <a:gd name="T101" fmla="*/ 68 h 265"/>
                <a:gd name="T102" fmla="*/ 276 w 319"/>
                <a:gd name="T103" fmla="*/ 61 h 265"/>
                <a:gd name="T104" fmla="*/ 229 w 319"/>
                <a:gd name="T105" fmla="*/ 50 h 265"/>
                <a:gd name="T106" fmla="*/ 198 w 319"/>
                <a:gd name="T107" fmla="*/ 42 h 265"/>
                <a:gd name="T108" fmla="*/ 155 w 319"/>
                <a:gd name="T109" fmla="*/ 32 h 265"/>
                <a:gd name="T110" fmla="*/ 114 w 319"/>
                <a:gd name="T111" fmla="*/ 2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9" h="265">
                  <a:moveTo>
                    <a:pt x="89" y="221"/>
                  </a:moveTo>
                  <a:cubicBezTo>
                    <a:pt x="25" y="263"/>
                    <a:pt x="25" y="263"/>
                    <a:pt x="25" y="263"/>
                  </a:cubicBezTo>
                  <a:cubicBezTo>
                    <a:pt x="25" y="264"/>
                    <a:pt x="25" y="264"/>
                    <a:pt x="26" y="265"/>
                  </a:cubicBezTo>
                  <a:cubicBezTo>
                    <a:pt x="92" y="221"/>
                    <a:pt x="92" y="221"/>
                    <a:pt x="92" y="221"/>
                  </a:cubicBezTo>
                  <a:cubicBezTo>
                    <a:pt x="89" y="221"/>
                    <a:pt x="89" y="221"/>
                    <a:pt x="89" y="221"/>
                  </a:cubicBezTo>
                  <a:moveTo>
                    <a:pt x="113" y="205"/>
                  </a:moveTo>
                  <a:cubicBezTo>
                    <a:pt x="91" y="219"/>
                    <a:pt x="91" y="219"/>
                    <a:pt x="91" y="219"/>
                  </a:cubicBezTo>
                  <a:cubicBezTo>
                    <a:pt x="94" y="220"/>
                    <a:pt x="94" y="220"/>
                    <a:pt x="94" y="220"/>
                  </a:cubicBezTo>
                  <a:cubicBezTo>
                    <a:pt x="114" y="206"/>
                    <a:pt x="114" y="206"/>
                    <a:pt x="114" y="206"/>
                  </a:cubicBezTo>
                  <a:cubicBezTo>
                    <a:pt x="113" y="205"/>
                    <a:pt x="113" y="205"/>
                    <a:pt x="113" y="205"/>
                  </a:cubicBezTo>
                  <a:moveTo>
                    <a:pt x="7" y="201"/>
                  </a:moveTo>
                  <a:cubicBezTo>
                    <a:pt x="11" y="258"/>
                    <a:pt x="11" y="258"/>
                    <a:pt x="11" y="258"/>
                  </a:cubicBezTo>
                  <a:cubicBezTo>
                    <a:pt x="12" y="258"/>
                    <a:pt x="13" y="258"/>
                    <a:pt x="13" y="258"/>
                  </a:cubicBezTo>
                  <a:cubicBezTo>
                    <a:pt x="8" y="202"/>
                    <a:pt x="8" y="202"/>
                    <a:pt x="8" y="202"/>
                  </a:cubicBezTo>
                  <a:cubicBezTo>
                    <a:pt x="7" y="201"/>
                    <a:pt x="7" y="201"/>
                    <a:pt x="7" y="201"/>
                  </a:cubicBezTo>
                  <a:moveTo>
                    <a:pt x="152" y="179"/>
                  </a:moveTo>
                  <a:cubicBezTo>
                    <a:pt x="114" y="204"/>
                    <a:pt x="114" y="204"/>
                    <a:pt x="114" y="204"/>
                  </a:cubicBezTo>
                  <a:cubicBezTo>
                    <a:pt x="116" y="205"/>
                    <a:pt x="116" y="205"/>
                    <a:pt x="116" y="205"/>
                  </a:cubicBezTo>
                  <a:cubicBezTo>
                    <a:pt x="154" y="180"/>
                    <a:pt x="154" y="180"/>
                    <a:pt x="154" y="180"/>
                  </a:cubicBezTo>
                  <a:cubicBezTo>
                    <a:pt x="152" y="179"/>
                    <a:pt x="152" y="179"/>
                    <a:pt x="152" y="179"/>
                  </a:cubicBezTo>
                  <a:moveTo>
                    <a:pt x="200" y="148"/>
                  </a:moveTo>
                  <a:cubicBezTo>
                    <a:pt x="157" y="176"/>
                    <a:pt x="157" y="176"/>
                    <a:pt x="157" y="176"/>
                  </a:cubicBezTo>
                  <a:cubicBezTo>
                    <a:pt x="157" y="176"/>
                    <a:pt x="157" y="176"/>
                    <a:pt x="157" y="176"/>
                  </a:cubicBezTo>
                  <a:cubicBezTo>
                    <a:pt x="155" y="177"/>
                    <a:pt x="155" y="177"/>
                    <a:pt x="155" y="177"/>
                  </a:cubicBezTo>
                  <a:cubicBezTo>
                    <a:pt x="154" y="178"/>
                    <a:pt x="154" y="178"/>
                    <a:pt x="154" y="178"/>
                  </a:cubicBezTo>
                  <a:cubicBezTo>
                    <a:pt x="155" y="179"/>
                    <a:pt x="155" y="179"/>
                    <a:pt x="155" y="179"/>
                  </a:cubicBezTo>
                  <a:cubicBezTo>
                    <a:pt x="155" y="179"/>
                    <a:pt x="155" y="179"/>
                    <a:pt x="155" y="179"/>
                  </a:cubicBezTo>
                  <a:cubicBezTo>
                    <a:pt x="156" y="178"/>
                    <a:pt x="156" y="178"/>
                    <a:pt x="156" y="178"/>
                  </a:cubicBezTo>
                  <a:cubicBezTo>
                    <a:pt x="158" y="177"/>
                    <a:pt x="158" y="177"/>
                    <a:pt x="158" y="177"/>
                  </a:cubicBezTo>
                  <a:cubicBezTo>
                    <a:pt x="200" y="150"/>
                    <a:pt x="200" y="150"/>
                    <a:pt x="200" y="150"/>
                  </a:cubicBezTo>
                  <a:cubicBezTo>
                    <a:pt x="200" y="148"/>
                    <a:pt x="200" y="148"/>
                    <a:pt x="200" y="148"/>
                  </a:cubicBezTo>
                  <a:moveTo>
                    <a:pt x="232" y="126"/>
                  </a:moveTo>
                  <a:cubicBezTo>
                    <a:pt x="201" y="146"/>
                    <a:pt x="201" y="146"/>
                    <a:pt x="201" y="146"/>
                  </a:cubicBezTo>
                  <a:cubicBezTo>
                    <a:pt x="201" y="149"/>
                    <a:pt x="201" y="149"/>
                    <a:pt x="201" y="149"/>
                  </a:cubicBezTo>
                  <a:cubicBezTo>
                    <a:pt x="234" y="127"/>
                    <a:pt x="234" y="127"/>
                    <a:pt x="234" y="127"/>
                  </a:cubicBezTo>
                  <a:cubicBezTo>
                    <a:pt x="232" y="126"/>
                    <a:pt x="232" y="126"/>
                    <a:pt x="232" y="126"/>
                  </a:cubicBezTo>
                  <a:moveTo>
                    <a:pt x="1" y="87"/>
                  </a:moveTo>
                  <a:cubicBezTo>
                    <a:pt x="1" y="87"/>
                    <a:pt x="0" y="87"/>
                    <a:pt x="0" y="87"/>
                  </a:cubicBezTo>
                  <a:cubicBezTo>
                    <a:pt x="0" y="116"/>
                    <a:pt x="0" y="116"/>
                    <a:pt x="0" y="116"/>
                  </a:cubicBezTo>
                  <a:cubicBezTo>
                    <a:pt x="6" y="199"/>
                    <a:pt x="6" y="199"/>
                    <a:pt x="6" y="199"/>
                  </a:cubicBezTo>
                  <a:cubicBezTo>
                    <a:pt x="8" y="200"/>
                    <a:pt x="8" y="200"/>
                    <a:pt x="8" y="200"/>
                  </a:cubicBezTo>
                  <a:cubicBezTo>
                    <a:pt x="1" y="116"/>
                    <a:pt x="1" y="116"/>
                    <a:pt x="1" y="116"/>
                  </a:cubicBezTo>
                  <a:cubicBezTo>
                    <a:pt x="1" y="87"/>
                    <a:pt x="1" y="87"/>
                    <a:pt x="1" y="87"/>
                  </a:cubicBezTo>
                  <a:moveTo>
                    <a:pt x="311" y="69"/>
                  </a:moveTo>
                  <a:cubicBezTo>
                    <a:pt x="309" y="70"/>
                    <a:pt x="309" y="70"/>
                    <a:pt x="309" y="70"/>
                  </a:cubicBezTo>
                  <a:cubicBezTo>
                    <a:pt x="314" y="72"/>
                    <a:pt x="314" y="72"/>
                    <a:pt x="314" y="72"/>
                  </a:cubicBezTo>
                  <a:cubicBezTo>
                    <a:pt x="299" y="82"/>
                    <a:pt x="299" y="82"/>
                    <a:pt x="299" y="82"/>
                  </a:cubicBezTo>
                  <a:cubicBezTo>
                    <a:pt x="297" y="83"/>
                    <a:pt x="297" y="83"/>
                    <a:pt x="297" y="83"/>
                  </a:cubicBezTo>
                  <a:cubicBezTo>
                    <a:pt x="284" y="92"/>
                    <a:pt x="284" y="92"/>
                    <a:pt x="284" y="92"/>
                  </a:cubicBezTo>
                  <a:cubicBezTo>
                    <a:pt x="282" y="93"/>
                    <a:pt x="282" y="93"/>
                    <a:pt x="282" y="93"/>
                  </a:cubicBezTo>
                  <a:cubicBezTo>
                    <a:pt x="282" y="93"/>
                    <a:pt x="282" y="93"/>
                    <a:pt x="282" y="93"/>
                  </a:cubicBezTo>
                  <a:cubicBezTo>
                    <a:pt x="280" y="94"/>
                    <a:pt x="280" y="94"/>
                    <a:pt x="280" y="94"/>
                  </a:cubicBezTo>
                  <a:cubicBezTo>
                    <a:pt x="258" y="109"/>
                    <a:pt x="258" y="109"/>
                    <a:pt x="258" y="109"/>
                  </a:cubicBezTo>
                  <a:cubicBezTo>
                    <a:pt x="256" y="110"/>
                    <a:pt x="256" y="110"/>
                    <a:pt x="256" y="110"/>
                  </a:cubicBezTo>
                  <a:cubicBezTo>
                    <a:pt x="244" y="118"/>
                    <a:pt x="244" y="118"/>
                    <a:pt x="244" y="118"/>
                  </a:cubicBezTo>
                  <a:cubicBezTo>
                    <a:pt x="243" y="119"/>
                    <a:pt x="243" y="119"/>
                    <a:pt x="243" y="119"/>
                  </a:cubicBezTo>
                  <a:cubicBezTo>
                    <a:pt x="239" y="122"/>
                    <a:pt x="239" y="122"/>
                    <a:pt x="239" y="122"/>
                  </a:cubicBezTo>
                  <a:cubicBezTo>
                    <a:pt x="237" y="123"/>
                    <a:pt x="237" y="123"/>
                    <a:pt x="237" y="123"/>
                  </a:cubicBezTo>
                  <a:cubicBezTo>
                    <a:pt x="234" y="125"/>
                    <a:pt x="234" y="125"/>
                    <a:pt x="234" y="125"/>
                  </a:cubicBezTo>
                  <a:cubicBezTo>
                    <a:pt x="235" y="126"/>
                    <a:pt x="235" y="126"/>
                    <a:pt x="235" y="126"/>
                  </a:cubicBezTo>
                  <a:cubicBezTo>
                    <a:pt x="237" y="125"/>
                    <a:pt x="237" y="125"/>
                    <a:pt x="237" y="125"/>
                  </a:cubicBezTo>
                  <a:cubicBezTo>
                    <a:pt x="239" y="124"/>
                    <a:pt x="239" y="124"/>
                    <a:pt x="239" y="124"/>
                  </a:cubicBezTo>
                  <a:cubicBezTo>
                    <a:pt x="243" y="121"/>
                    <a:pt x="243" y="121"/>
                    <a:pt x="243" y="121"/>
                  </a:cubicBezTo>
                  <a:cubicBezTo>
                    <a:pt x="245" y="120"/>
                    <a:pt x="245" y="120"/>
                    <a:pt x="245" y="120"/>
                  </a:cubicBezTo>
                  <a:cubicBezTo>
                    <a:pt x="257" y="111"/>
                    <a:pt x="257" y="111"/>
                    <a:pt x="257" y="111"/>
                  </a:cubicBezTo>
                  <a:cubicBezTo>
                    <a:pt x="259" y="110"/>
                    <a:pt x="259" y="110"/>
                    <a:pt x="259" y="110"/>
                  </a:cubicBezTo>
                  <a:cubicBezTo>
                    <a:pt x="282" y="95"/>
                    <a:pt x="282" y="95"/>
                    <a:pt x="282" y="95"/>
                  </a:cubicBezTo>
                  <a:cubicBezTo>
                    <a:pt x="283" y="94"/>
                    <a:pt x="283" y="94"/>
                    <a:pt x="283" y="94"/>
                  </a:cubicBezTo>
                  <a:cubicBezTo>
                    <a:pt x="284" y="94"/>
                    <a:pt x="284" y="94"/>
                    <a:pt x="284" y="94"/>
                  </a:cubicBezTo>
                  <a:cubicBezTo>
                    <a:pt x="300" y="83"/>
                    <a:pt x="300" y="83"/>
                    <a:pt x="300" y="83"/>
                  </a:cubicBezTo>
                  <a:cubicBezTo>
                    <a:pt x="302" y="82"/>
                    <a:pt x="302" y="82"/>
                    <a:pt x="302" y="82"/>
                  </a:cubicBezTo>
                  <a:cubicBezTo>
                    <a:pt x="315" y="73"/>
                    <a:pt x="315" y="73"/>
                    <a:pt x="315" y="73"/>
                  </a:cubicBezTo>
                  <a:cubicBezTo>
                    <a:pt x="319" y="71"/>
                    <a:pt x="319" y="71"/>
                    <a:pt x="319" y="71"/>
                  </a:cubicBezTo>
                  <a:cubicBezTo>
                    <a:pt x="319" y="71"/>
                    <a:pt x="319" y="71"/>
                    <a:pt x="319" y="71"/>
                  </a:cubicBezTo>
                  <a:cubicBezTo>
                    <a:pt x="315" y="70"/>
                    <a:pt x="315" y="70"/>
                    <a:pt x="315" y="70"/>
                  </a:cubicBezTo>
                  <a:cubicBezTo>
                    <a:pt x="311" y="69"/>
                    <a:pt x="311" y="69"/>
                    <a:pt x="311" y="69"/>
                  </a:cubicBezTo>
                  <a:moveTo>
                    <a:pt x="0" y="13"/>
                  </a:moveTo>
                  <a:cubicBezTo>
                    <a:pt x="0" y="43"/>
                    <a:pt x="0" y="43"/>
                    <a:pt x="0" y="43"/>
                  </a:cubicBezTo>
                  <a:cubicBezTo>
                    <a:pt x="0" y="45"/>
                    <a:pt x="0" y="45"/>
                    <a:pt x="0" y="45"/>
                  </a:cubicBezTo>
                  <a:cubicBezTo>
                    <a:pt x="0" y="57"/>
                    <a:pt x="0" y="57"/>
                    <a:pt x="0" y="57"/>
                  </a:cubicBezTo>
                  <a:cubicBezTo>
                    <a:pt x="0" y="57"/>
                    <a:pt x="1" y="57"/>
                    <a:pt x="1" y="57"/>
                  </a:cubicBezTo>
                  <a:cubicBezTo>
                    <a:pt x="1" y="45"/>
                    <a:pt x="1" y="45"/>
                    <a:pt x="1" y="45"/>
                  </a:cubicBezTo>
                  <a:cubicBezTo>
                    <a:pt x="1" y="43"/>
                    <a:pt x="1" y="43"/>
                    <a:pt x="1" y="43"/>
                  </a:cubicBezTo>
                  <a:cubicBezTo>
                    <a:pt x="1" y="13"/>
                    <a:pt x="1" y="13"/>
                    <a:pt x="1" y="13"/>
                  </a:cubicBezTo>
                  <a:cubicBezTo>
                    <a:pt x="1" y="13"/>
                    <a:pt x="0" y="13"/>
                    <a:pt x="0" y="13"/>
                  </a:cubicBezTo>
                  <a:moveTo>
                    <a:pt x="16" y="0"/>
                  </a:moveTo>
                  <a:cubicBezTo>
                    <a:pt x="16" y="0"/>
                    <a:pt x="16" y="1"/>
                    <a:pt x="16" y="1"/>
                  </a:cubicBezTo>
                  <a:cubicBezTo>
                    <a:pt x="114" y="24"/>
                    <a:pt x="114" y="24"/>
                    <a:pt x="114" y="24"/>
                  </a:cubicBezTo>
                  <a:cubicBezTo>
                    <a:pt x="116" y="25"/>
                    <a:pt x="116" y="25"/>
                    <a:pt x="116" y="25"/>
                  </a:cubicBezTo>
                  <a:cubicBezTo>
                    <a:pt x="155" y="34"/>
                    <a:pt x="155" y="34"/>
                    <a:pt x="155" y="34"/>
                  </a:cubicBezTo>
                  <a:cubicBezTo>
                    <a:pt x="157" y="35"/>
                    <a:pt x="157" y="35"/>
                    <a:pt x="157" y="35"/>
                  </a:cubicBezTo>
                  <a:cubicBezTo>
                    <a:pt x="200" y="45"/>
                    <a:pt x="200" y="45"/>
                    <a:pt x="200" y="45"/>
                  </a:cubicBezTo>
                  <a:cubicBezTo>
                    <a:pt x="203" y="45"/>
                    <a:pt x="203" y="45"/>
                    <a:pt x="203" y="45"/>
                  </a:cubicBezTo>
                  <a:cubicBezTo>
                    <a:pt x="230" y="52"/>
                    <a:pt x="230" y="52"/>
                    <a:pt x="230" y="52"/>
                  </a:cubicBezTo>
                  <a:cubicBezTo>
                    <a:pt x="231" y="52"/>
                    <a:pt x="231" y="52"/>
                    <a:pt x="231" y="52"/>
                  </a:cubicBezTo>
                  <a:cubicBezTo>
                    <a:pt x="276" y="63"/>
                    <a:pt x="276" y="63"/>
                    <a:pt x="276" y="63"/>
                  </a:cubicBezTo>
                  <a:cubicBezTo>
                    <a:pt x="278" y="63"/>
                    <a:pt x="278" y="63"/>
                    <a:pt x="278" y="63"/>
                  </a:cubicBezTo>
                  <a:cubicBezTo>
                    <a:pt x="293" y="67"/>
                    <a:pt x="293" y="67"/>
                    <a:pt x="293" y="67"/>
                  </a:cubicBezTo>
                  <a:cubicBezTo>
                    <a:pt x="306" y="70"/>
                    <a:pt x="306" y="70"/>
                    <a:pt x="306" y="70"/>
                  </a:cubicBezTo>
                  <a:cubicBezTo>
                    <a:pt x="306" y="70"/>
                    <a:pt x="306" y="70"/>
                    <a:pt x="306" y="70"/>
                  </a:cubicBezTo>
                  <a:cubicBezTo>
                    <a:pt x="308" y="68"/>
                    <a:pt x="308" y="68"/>
                    <a:pt x="308" y="68"/>
                  </a:cubicBezTo>
                  <a:cubicBezTo>
                    <a:pt x="306" y="68"/>
                    <a:pt x="306" y="68"/>
                    <a:pt x="306" y="68"/>
                  </a:cubicBezTo>
                  <a:cubicBezTo>
                    <a:pt x="278" y="61"/>
                    <a:pt x="278" y="61"/>
                    <a:pt x="278" y="61"/>
                  </a:cubicBezTo>
                  <a:cubicBezTo>
                    <a:pt x="276" y="61"/>
                    <a:pt x="276" y="61"/>
                    <a:pt x="276" y="61"/>
                  </a:cubicBezTo>
                  <a:cubicBezTo>
                    <a:pt x="231" y="50"/>
                    <a:pt x="231" y="50"/>
                    <a:pt x="231" y="50"/>
                  </a:cubicBezTo>
                  <a:cubicBezTo>
                    <a:pt x="229" y="50"/>
                    <a:pt x="229" y="50"/>
                    <a:pt x="229" y="50"/>
                  </a:cubicBezTo>
                  <a:cubicBezTo>
                    <a:pt x="201" y="43"/>
                    <a:pt x="201" y="43"/>
                    <a:pt x="201" y="43"/>
                  </a:cubicBezTo>
                  <a:cubicBezTo>
                    <a:pt x="198" y="42"/>
                    <a:pt x="198" y="42"/>
                    <a:pt x="198" y="42"/>
                  </a:cubicBezTo>
                  <a:cubicBezTo>
                    <a:pt x="157" y="33"/>
                    <a:pt x="157" y="33"/>
                    <a:pt x="157" y="33"/>
                  </a:cubicBezTo>
                  <a:cubicBezTo>
                    <a:pt x="155" y="32"/>
                    <a:pt x="155" y="32"/>
                    <a:pt x="155" y="32"/>
                  </a:cubicBezTo>
                  <a:cubicBezTo>
                    <a:pt x="116" y="23"/>
                    <a:pt x="116" y="23"/>
                    <a:pt x="116" y="23"/>
                  </a:cubicBezTo>
                  <a:cubicBezTo>
                    <a:pt x="114" y="23"/>
                    <a:pt x="114" y="23"/>
                    <a:pt x="114" y="23"/>
                  </a:cubicBezTo>
                  <a:cubicBezTo>
                    <a:pt x="16" y="0"/>
                    <a:pt x="16" y="0"/>
                    <a:pt x="1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12" name="Freeform 68">
              <a:extLst>
                <a:ext uri="{FF2B5EF4-FFF2-40B4-BE49-F238E27FC236}">
                  <a16:creationId xmlns:a16="http://schemas.microsoft.com/office/drawing/2014/main" id="{813956FA-AD56-418F-A33E-B06086376C79}"/>
                </a:ext>
              </a:extLst>
            </p:cNvPr>
            <p:cNvSpPr>
              <a:spLocks noEditPoints="1"/>
            </p:cNvSpPr>
            <p:nvPr/>
          </p:nvSpPr>
          <p:spPr bwMode="auto">
            <a:xfrm>
              <a:off x="6870933" y="3314614"/>
              <a:ext cx="1325705" cy="1092962"/>
            </a:xfrm>
            <a:custGeom>
              <a:avLst/>
              <a:gdLst>
                <a:gd name="T0" fmla="*/ 77 w 313"/>
                <a:gd name="T1" fmla="*/ 283 h 283"/>
                <a:gd name="T2" fmla="*/ 99 w 313"/>
                <a:gd name="T3" fmla="*/ 254 h 283"/>
                <a:gd name="T4" fmla="*/ 32 w 313"/>
                <a:gd name="T5" fmla="*/ 239 h 283"/>
                <a:gd name="T6" fmla="*/ 103 w 313"/>
                <a:gd name="T7" fmla="*/ 249 h 283"/>
                <a:gd name="T8" fmla="*/ 104 w 313"/>
                <a:gd name="T9" fmla="*/ 250 h 283"/>
                <a:gd name="T10" fmla="*/ 115 w 313"/>
                <a:gd name="T11" fmla="*/ 234 h 283"/>
                <a:gd name="T12" fmla="*/ 0 w 313"/>
                <a:gd name="T13" fmla="*/ 207 h 283"/>
                <a:gd name="T14" fmla="*/ 6 w 313"/>
                <a:gd name="T15" fmla="*/ 212 h 283"/>
                <a:gd name="T16" fmla="*/ 8 w 313"/>
                <a:gd name="T17" fmla="*/ 211 h 283"/>
                <a:gd name="T18" fmla="*/ 40 w 313"/>
                <a:gd name="T19" fmla="*/ 183 h 283"/>
                <a:gd name="T20" fmla="*/ 49 w 313"/>
                <a:gd name="T21" fmla="*/ 174 h 283"/>
                <a:gd name="T22" fmla="*/ 43 w 313"/>
                <a:gd name="T23" fmla="*/ 178 h 283"/>
                <a:gd name="T24" fmla="*/ 44 w 313"/>
                <a:gd name="T25" fmla="*/ 180 h 283"/>
                <a:gd name="T26" fmla="*/ 49 w 313"/>
                <a:gd name="T27" fmla="*/ 177 h 283"/>
                <a:gd name="T28" fmla="*/ 118 w 313"/>
                <a:gd name="T29" fmla="*/ 129 h 283"/>
                <a:gd name="T30" fmla="*/ 120 w 313"/>
                <a:gd name="T31" fmla="*/ 130 h 283"/>
                <a:gd name="T32" fmla="*/ 266 w 313"/>
                <a:gd name="T33" fmla="*/ 30 h 283"/>
                <a:gd name="T34" fmla="*/ 254 w 313"/>
                <a:gd name="T35" fmla="*/ 39 h 283"/>
                <a:gd name="T36" fmla="*/ 236 w 313"/>
                <a:gd name="T37" fmla="*/ 51 h 283"/>
                <a:gd name="T38" fmla="*/ 200 w 313"/>
                <a:gd name="T39" fmla="*/ 74 h 283"/>
                <a:gd name="T40" fmla="*/ 178 w 313"/>
                <a:gd name="T41" fmla="*/ 89 h 283"/>
                <a:gd name="T42" fmla="*/ 170 w 313"/>
                <a:gd name="T43" fmla="*/ 95 h 283"/>
                <a:gd name="T44" fmla="*/ 144 w 313"/>
                <a:gd name="T45" fmla="*/ 111 h 283"/>
                <a:gd name="T46" fmla="*/ 131 w 313"/>
                <a:gd name="T47" fmla="*/ 120 h 283"/>
                <a:gd name="T48" fmla="*/ 122 w 313"/>
                <a:gd name="T49" fmla="*/ 129 h 283"/>
                <a:gd name="T50" fmla="*/ 134 w 313"/>
                <a:gd name="T51" fmla="*/ 120 h 283"/>
                <a:gd name="T52" fmla="*/ 147 w 313"/>
                <a:gd name="T53" fmla="*/ 112 h 283"/>
                <a:gd name="T54" fmla="*/ 173 w 313"/>
                <a:gd name="T55" fmla="*/ 94 h 283"/>
                <a:gd name="T56" fmla="*/ 184 w 313"/>
                <a:gd name="T57" fmla="*/ 87 h 283"/>
                <a:gd name="T58" fmla="*/ 204 w 313"/>
                <a:gd name="T59" fmla="*/ 74 h 283"/>
                <a:gd name="T60" fmla="*/ 253 w 313"/>
                <a:gd name="T61" fmla="*/ 42 h 283"/>
                <a:gd name="T62" fmla="*/ 262 w 313"/>
                <a:gd name="T63" fmla="*/ 36 h 283"/>
                <a:gd name="T64" fmla="*/ 269 w 313"/>
                <a:gd name="T65" fmla="*/ 31 h 283"/>
                <a:gd name="T66" fmla="*/ 303 w 313"/>
                <a:gd name="T67" fmla="*/ 8 h 283"/>
                <a:gd name="T68" fmla="*/ 313 w 313"/>
                <a:gd name="T69" fmla="*/ 0 h 283"/>
                <a:gd name="T70" fmla="*/ 298 w 313"/>
                <a:gd name="T71" fmla="*/ 10 h 283"/>
                <a:gd name="T72" fmla="*/ 287 w 313"/>
                <a:gd name="T73" fmla="*/ 17 h 283"/>
                <a:gd name="T74" fmla="*/ 300 w 313"/>
                <a:gd name="T75" fmla="*/ 10 h 283"/>
                <a:gd name="T76" fmla="*/ 300 w 313"/>
                <a:gd name="T77" fmla="*/ 12 h 283"/>
                <a:gd name="T78" fmla="*/ 280 w 313"/>
                <a:gd name="T79" fmla="*/ 36 h 283"/>
                <a:gd name="T80" fmla="*/ 275 w 313"/>
                <a:gd name="T81" fmla="*/ 42 h 283"/>
                <a:gd name="T82" fmla="*/ 271 w 313"/>
                <a:gd name="T83" fmla="*/ 47 h 283"/>
                <a:gd name="T84" fmla="*/ 262 w 313"/>
                <a:gd name="T85" fmla="*/ 58 h 283"/>
                <a:gd name="T86" fmla="*/ 244 w 313"/>
                <a:gd name="T87" fmla="*/ 80 h 283"/>
                <a:gd name="T88" fmla="*/ 233 w 313"/>
                <a:gd name="T89" fmla="*/ 92 h 283"/>
                <a:gd name="T90" fmla="*/ 202 w 313"/>
                <a:gd name="T91" fmla="*/ 130 h 283"/>
                <a:gd name="T92" fmla="*/ 183 w 313"/>
                <a:gd name="T93" fmla="*/ 153 h 283"/>
                <a:gd name="T94" fmla="*/ 150 w 313"/>
                <a:gd name="T95" fmla="*/ 193 h 283"/>
                <a:gd name="T96" fmla="*/ 132 w 313"/>
                <a:gd name="T97" fmla="*/ 215 h 283"/>
                <a:gd name="T98" fmla="*/ 134 w 313"/>
                <a:gd name="T99" fmla="*/ 214 h 283"/>
                <a:gd name="T100" fmla="*/ 150 w 313"/>
                <a:gd name="T101" fmla="*/ 195 h 283"/>
                <a:gd name="T102" fmla="*/ 185 w 313"/>
                <a:gd name="T103" fmla="*/ 153 h 283"/>
                <a:gd name="T104" fmla="*/ 205 w 313"/>
                <a:gd name="T105" fmla="*/ 130 h 283"/>
                <a:gd name="T106" fmla="*/ 237 w 313"/>
                <a:gd name="T107" fmla="*/ 91 h 283"/>
                <a:gd name="T108" fmla="*/ 247 w 313"/>
                <a:gd name="T109" fmla="*/ 78 h 283"/>
                <a:gd name="T110" fmla="*/ 264 w 313"/>
                <a:gd name="T111" fmla="*/ 58 h 283"/>
                <a:gd name="T112" fmla="*/ 274 w 313"/>
                <a:gd name="T113" fmla="*/ 47 h 283"/>
                <a:gd name="T114" fmla="*/ 278 w 313"/>
                <a:gd name="T115" fmla="*/ 41 h 283"/>
                <a:gd name="T116" fmla="*/ 282 w 313"/>
                <a:gd name="T117" fmla="*/ 37 h 283"/>
                <a:gd name="T118" fmla="*/ 302 w 313"/>
                <a:gd name="T119" fmla="*/ 12 h 283"/>
                <a:gd name="T120" fmla="*/ 311 w 313"/>
                <a:gd name="T121" fmla="*/ 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3" h="283">
                  <a:moveTo>
                    <a:pt x="32" y="239"/>
                  </a:moveTo>
                  <a:cubicBezTo>
                    <a:pt x="76" y="282"/>
                    <a:pt x="76" y="282"/>
                    <a:pt x="76" y="282"/>
                  </a:cubicBezTo>
                  <a:cubicBezTo>
                    <a:pt x="77" y="283"/>
                    <a:pt x="77" y="283"/>
                    <a:pt x="77" y="283"/>
                  </a:cubicBezTo>
                  <a:cubicBezTo>
                    <a:pt x="78" y="282"/>
                    <a:pt x="78" y="282"/>
                    <a:pt x="78" y="282"/>
                  </a:cubicBezTo>
                  <a:cubicBezTo>
                    <a:pt x="101" y="255"/>
                    <a:pt x="101" y="255"/>
                    <a:pt x="101" y="255"/>
                  </a:cubicBezTo>
                  <a:cubicBezTo>
                    <a:pt x="99" y="254"/>
                    <a:pt x="99" y="254"/>
                    <a:pt x="99" y="254"/>
                  </a:cubicBezTo>
                  <a:cubicBezTo>
                    <a:pt x="77" y="281"/>
                    <a:pt x="77" y="281"/>
                    <a:pt x="77" y="281"/>
                  </a:cubicBezTo>
                  <a:cubicBezTo>
                    <a:pt x="36" y="239"/>
                    <a:pt x="36" y="239"/>
                    <a:pt x="36" y="239"/>
                  </a:cubicBezTo>
                  <a:cubicBezTo>
                    <a:pt x="32" y="239"/>
                    <a:pt x="32" y="239"/>
                    <a:pt x="32" y="239"/>
                  </a:cubicBezTo>
                  <a:moveTo>
                    <a:pt x="115" y="234"/>
                  </a:moveTo>
                  <a:cubicBezTo>
                    <a:pt x="104" y="247"/>
                    <a:pt x="104" y="247"/>
                    <a:pt x="104" y="247"/>
                  </a:cubicBezTo>
                  <a:cubicBezTo>
                    <a:pt x="103" y="249"/>
                    <a:pt x="103" y="249"/>
                    <a:pt x="103" y="249"/>
                  </a:cubicBezTo>
                  <a:cubicBezTo>
                    <a:pt x="100" y="253"/>
                    <a:pt x="100" y="253"/>
                    <a:pt x="100" y="253"/>
                  </a:cubicBezTo>
                  <a:cubicBezTo>
                    <a:pt x="102" y="253"/>
                    <a:pt x="102" y="253"/>
                    <a:pt x="102" y="253"/>
                  </a:cubicBezTo>
                  <a:cubicBezTo>
                    <a:pt x="104" y="250"/>
                    <a:pt x="104" y="250"/>
                    <a:pt x="104" y="250"/>
                  </a:cubicBezTo>
                  <a:cubicBezTo>
                    <a:pt x="106" y="249"/>
                    <a:pt x="106" y="249"/>
                    <a:pt x="106" y="249"/>
                  </a:cubicBezTo>
                  <a:cubicBezTo>
                    <a:pt x="117" y="235"/>
                    <a:pt x="117" y="235"/>
                    <a:pt x="117" y="235"/>
                  </a:cubicBezTo>
                  <a:cubicBezTo>
                    <a:pt x="115" y="234"/>
                    <a:pt x="115" y="234"/>
                    <a:pt x="115" y="234"/>
                  </a:cubicBezTo>
                  <a:moveTo>
                    <a:pt x="39" y="181"/>
                  </a:moveTo>
                  <a:cubicBezTo>
                    <a:pt x="2" y="206"/>
                    <a:pt x="2" y="206"/>
                    <a:pt x="2" y="206"/>
                  </a:cubicBezTo>
                  <a:cubicBezTo>
                    <a:pt x="0" y="207"/>
                    <a:pt x="0" y="207"/>
                    <a:pt x="0" y="207"/>
                  </a:cubicBezTo>
                  <a:cubicBezTo>
                    <a:pt x="2" y="208"/>
                    <a:pt x="2" y="208"/>
                    <a:pt x="2" y="208"/>
                  </a:cubicBezTo>
                  <a:cubicBezTo>
                    <a:pt x="5" y="211"/>
                    <a:pt x="5" y="211"/>
                    <a:pt x="5" y="211"/>
                  </a:cubicBezTo>
                  <a:cubicBezTo>
                    <a:pt x="6" y="212"/>
                    <a:pt x="6" y="212"/>
                    <a:pt x="6" y="212"/>
                  </a:cubicBezTo>
                  <a:cubicBezTo>
                    <a:pt x="30" y="236"/>
                    <a:pt x="30" y="236"/>
                    <a:pt x="30" y="236"/>
                  </a:cubicBezTo>
                  <a:cubicBezTo>
                    <a:pt x="33" y="237"/>
                    <a:pt x="33" y="237"/>
                    <a:pt x="33" y="237"/>
                  </a:cubicBezTo>
                  <a:cubicBezTo>
                    <a:pt x="8" y="211"/>
                    <a:pt x="8" y="211"/>
                    <a:pt x="8" y="211"/>
                  </a:cubicBezTo>
                  <a:cubicBezTo>
                    <a:pt x="6" y="210"/>
                    <a:pt x="6" y="210"/>
                    <a:pt x="6" y="210"/>
                  </a:cubicBezTo>
                  <a:cubicBezTo>
                    <a:pt x="3" y="207"/>
                    <a:pt x="3" y="207"/>
                    <a:pt x="3" y="207"/>
                  </a:cubicBezTo>
                  <a:cubicBezTo>
                    <a:pt x="40" y="183"/>
                    <a:pt x="40" y="183"/>
                    <a:pt x="40" y="183"/>
                  </a:cubicBezTo>
                  <a:cubicBezTo>
                    <a:pt x="39" y="181"/>
                    <a:pt x="39" y="181"/>
                    <a:pt x="39" y="181"/>
                  </a:cubicBezTo>
                  <a:moveTo>
                    <a:pt x="92" y="146"/>
                  </a:moveTo>
                  <a:cubicBezTo>
                    <a:pt x="49" y="174"/>
                    <a:pt x="49" y="174"/>
                    <a:pt x="49" y="174"/>
                  </a:cubicBezTo>
                  <a:cubicBezTo>
                    <a:pt x="47" y="176"/>
                    <a:pt x="47" y="176"/>
                    <a:pt x="47" y="176"/>
                  </a:cubicBezTo>
                  <a:cubicBezTo>
                    <a:pt x="45" y="177"/>
                    <a:pt x="45" y="177"/>
                    <a:pt x="45" y="177"/>
                  </a:cubicBezTo>
                  <a:cubicBezTo>
                    <a:pt x="43" y="178"/>
                    <a:pt x="43" y="178"/>
                    <a:pt x="43" y="178"/>
                  </a:cubicBezTo>
                  <a:cubicBezTo>
                    <a:pt x="40" y="180"/>
                    <a:pt x="40" y="180"/>
                    <a:pt x="40" y="180"/>
                  </a:cubicBezTo>
                  <a:cubicBezTo>
                    <a:pt x="42" y="182"/>
                    <a:pt x="42" y="182"/>
                    <a:pt x="42" y="182"/>
                  </a:cubicBezTo>
                  <a:cubicBezTo>
                    <a:pt x="44" y="180"/>
                    <a:pt x="44" y="180"/>
                    <a:pt x="44" y="180"/>
                  </a:cubicBezTo>
                  <a:cubicBezTo>
                    <a:pt x="46" y="179"/>
                    <a:pt x="46" y="179"/>
                    <a:pt x="46" y="179"/>
                  </a:cubicBezTo>
                  <a:cubicBezTo>
                    <a:pt x="47" y="178"/>
                    <a:pt x="47" y="178"/>
                    <a:pt x="47" y="178"/>
                  </a:cubicBezTo>
                  <a:cubicBezTo>
                    <a:pt x="49" y="177"/>
                    <a:pt x="49" y="177"/>
                    <a:pt x="49" y="177"/>
                  </a:cubicBezTo>
                  <a:cubicBezTo>
                    <a:pt x="92" y="149"/>
                    <a:pt x="92" y="149"/>
                    <a:pt x="92" y="149"/>
                  </a:cubicBezTo>
                  <a:cubicBezTo>
                    <a:pt x="92" y="146"/>
                    <a:pt x="92" y="146"/>
                    <a:pt x="92" y="146"/>
                  </a:cubicBezTo>
                  <a:moveTo>
                    <a:pt x="118" y="129"/>
                  </a:moveTo>
                  <a:cubicBezTo>
                    <a:pt x="93" y="145"/>
                    <a:pt x="93" y="145"/>
                    <a:pt x="93" y="145"/>
                  </a:cubicBezTo>
                  <a:cubicBezTo>
                    <a:pt x="93" y="147"/>
                    <a:pt x="93" y="147"/>
                    <a:pt x="93" y="147"/>
                  </a:cubicBezTo>
                  <a:cubicBezTo>
                    <a:pt x="120" y="130"/>
                    <a:pt x="120" y="130"/>
                    <a:pt x="120" y="130"/>
                  </a:cubicBezTo>
                  <a:cubicBezTo>
                    <a:pt x="118" y="129"/>
                    <a:pt x="118" y="129"/>
                    <a:pt x="118" y="129"/>
                  </a:cubicBezTo>
                  <a:moveTo>
                    <a:pt x="267" y="30"/>
                  </a:moveTo>
                  <a:cubicBezTo>
                    <a:pt x="266" y="30"/>
                    <a:pt x="266" y="30"/>
                    <a:pt x="266" y="30"/>
                  </a:cubicBezTo>
                  <a:cubicBezTo>
                    <a:pt x="262" y="34"/>
                    <a:pt x="262" y="34"/>
                    <a:pt x="262" y="34"/>
                  </a:cubicBezTo>
                  <a:cubicBezTo>
                    <a:pt x="260" y="35"/>
                    <a:pt x="260" y="35"/>
                    <a:pt x="260" y="35"/>
                  </a:cubicBezTo>
                  <a:cubicBezTo>
                    <a:pt x="254" y="39"/>
                    <a:pt x="254" y="39"/>
                    <a:pt x="254" y="39"/>
                  </a:cubicBezTo>
                  <a:cubicBezTo>
                    <a:pt x="252" y="40"/>
                    <a:pt x="252" y="40"/>
                    <a:pt x="252" y="40"/>
                  </a:cubicBezTo>
                  <a:cubicBezTo>
                    <a:pt x="250" y="41"/>
                    <a:pt x="250" y="41"/>
                    <a:pt x="250" y="41"/>
                  </a:cubicBezTo>
                  <a:cubicBezTo>
                    <a:pt x="236" y="51"/>
                    <a:pt x="236" y="51"/>
                    <a:pt x="236" y="51"/>
                  </a:cubicBezTo>
                  <a:cubicBezTo>
                    <a:pt x="234" y="52"/>
                    <a:pt x="234" y="52"/>
                    <a:pt x="234" y="52"/>
                  </a:cubicBezTo>
                  <a:cubicBezTo>
                    <a:pt x="201" y="74"/>
                    <a:pt x="201" y="74"/>
                    <a:pt x="201" y="74"/>
                  </a:cubicBezTo>
                  <a:cubicBezTo>
                    <a:pt x="200" y="74"/>
                    <a:pt x="200" y="74"/>
                    <a:pt x="200" y="74"/>
                  </a:cubicBezTo>
                  <a:cubicBezTo>
                    <a:pt x="198" y="76"/>
                    <a:pt x="198" y="76"/>
                    <a:pt x="198" y="76"/>
                  </a:cubicBezTo>
                  <a:cubicBezTo>
                    <a:pt x="181" y="87"/>
                    <a:pt x="181" y="87"/>
                    <a:pt x="181" y="87"/>
                  </a:cubicBezTo>
                  <a:cubicBezTo>
                    <a:pt x="178" y="89"/>
                    <a:pt x="178" y="89"/>
                    <a:pt x="178" y="89"/>
                  </a:cubicBezTo>
                  <a:cubicBezTo>
                    <a:pt x="174" y="91"/>
                    <a:pt x="174" y="91"/>
                    <a:pt x="174" y="91"/>
                  </a:cubicBezTo>
                  <a:cubicBezTo>
                    <a:pt x="173" y="92"/>
                    <a:pt x="173" y="92"/>
                    <a:pt x="173" y="92"/>
                  </a:cubicBezTo>
                  <a:cubicBezTo>
                    <a:pt x="170" y="95"/>
                    <a:pt x="170" y="95"/>
                    <a:pt x="170" y="95"/>
                  </a:cubicBezTo>
                  <a:cubicBezTo>
                    <a:pt x="168" y="96"/>
                    <a:pt x="168" y="96"/>
                    <a:pt x="168" y="96"/>
                  </a:cubicBezTo>
                  <a:cubicBezTo>
                    <a:pt x="146" y="110"/>
                    <a:pt x="146" y="110"/>
                    <a:pt x="146" y="110"/>
                  </a:cubicBezTo>
                  <a:cubicBezTo>
                    <a:pt x="144" y="111"/>
                    <a:pt x="144" y="111"/>
                    <a:pt x="144" y="111"/>
                  </a:cubicBezTo>
                  <a:cubicBezTo>
                    <a:pt x="135" y="117"/>
                    <a:pt x="135" y="117"/>
                    <a:pt x="135" y="117"/>
                  </a:cubicBezTo>
                  <a:cubicBezTo>
                    <a:pt x="133" y="119"/>
                    <a:pt x="133" y="119"/>
                    <a:pt x="133" y="119"/>
                  </a:cubicBezTo>
                  <a:cubicBezTo>
                    <a:pt x="131" y="120"/>
                    <a:pt x="131" y="120"/>
                    <a:pt x="131" y="120"/>
                  </a:cubicBezTo>
                  <a:cubicBezTo>
                    <a:pt x="129" y="122"/>
                    <a:pt x="129" y="122"/>
                    <a:pt x="129" y="122"/>
                  </a:cubicBezTo>
                  <a:cubicBezTo>
                    <a:pt x="120" y="128"/>
                    <a:pt x="120" y="128"/>
                    <a:pt x="120" y="128"/>
                  </a:cubicBezTo>
                  <a:cubicBezTo>
                    <a:pt x="122" y="129"/>
                    <a:pt x="122" y="129"/>
                    <a:pt x="122" y="129"/>
                  </a:cubicBezTo>
                  <a:cubicBezTo>
                    <a:pt x="129" y="124"/>
                    <a:pt x="129" y="124"/>
                    <a:pt x="129" y="124"/>
                  </a:cubicBezTo>
                  <a:cubicBezTo>
                    <a:pt x="131" y="123"/>
                    <a:pt x="131" y="123"/>
                    <a:pt x="131" y="123"/>
                  </a:cubicBezTo>
                  <a:cubicBezTo>
                    <a:pt x="134" y="120"/>
                    <a:pt x="134" y="120"/>
                    <a:pt x="134" y="120"/>
                  </a:cubicBezTo>
                  <a:cubicBezTo>
                    <a:pt x="135" y="119"/>
                    <a:pt x="135" y="119"/>
                    <a:pt x="135" y="119"/>
                  </a:cubicBezTo>
                  <a:cubicBezTo>
                    <a:pt x="145" y="113"/>
                    <a:pt x="145" y="113"/>
                    <a:pt x="145" y="113"/>
                  </a:cubicBezTo>
                  <a:cubicBezTo>
                    <a:pt x="147" y="112"/>
                    <a:pt x="147" y="112"/>
                    <a:pt x="147" y="112"/>
                  </a:cubicBezTo>
                  <a:cubicBezTo>
                    <a:pt x="169" y="97"/>
                    <a:pt x="169" y="97"/>
                    <a:pt x="169" y="97"/>
                  </a:cubicBezTo>
                  <a:cubicBezTo>
                    <a:pt x="171" y="96"/>
                    <a:pt x="171" y="96"/>
                    <a:pt x="171" y="96"/>
                  </a:cubicBezTo>
                  <a:cubicBezTo>
                    <a:pt x="173" y="94"/>
                    <a:pt x="173" y="94"/>
                    <a:pt x="173" y="94"/>
                  </a:cubicBezTo>
                  <a:cubicBezTo>
                    <a:pt x="175" y="93"/>
                    <a:pt x="175" y="93"/>
                    <a:pt x="175" y="93"/>
                  </a:cubicBezTo>
                  <a:cubicBezTo>
                    <a:pt x="181" y="89"/>
                    <a:pt x="181" y="89"/>
                    <a:pt x="181" y="89"/>
                  </a:cubicBezTo>
                  <a:cubicBezTo>
                    <a:pt x="184" y="87"/>
                    <a:pt x="184" y="87"/>
                    <a:pt x="184" y="87"/>
                  </a:cubicBezTo>
                  <a:cubicBezTo>
                    <a:pt x="201" y="76"/>
                    <a:pt x="201" y="76"/>
                    <a:pt x="201" y="76"/>
                  </a:cubicBezTo>
                  <a:cubicBezTo>
                    <a:pt x="203" y="75"/>
                    <a:pt x="203" y="75"/>
                    <a:pt x="203" y="75"/>
                  </a:cubicBezTo>
                  <a:cubicBezTo>
                    <a:pt x="204" y="74"/>
                    <a:pt x="204" y="74"/>
                    <a:pt x="204" y="74"/>
                  </a:cubicBezTo>
                  <a:cubicBezTo>
                    <a:pt x="234" y="54"/>
                    <a:pt x="234" y="54"/>
                    <a:pt x="234" y="54"/>
                  </a:cubicBezTo>
                  <a:cubicBezTo>
                    <a:pt x="236" y="53"/>
                    <a:pt x="236" y="53"/>
                    <a:pt x="236" y="53"/>
                  </a:cubicBezTo>
                  <a:cubicBezTo>
                    <a:pt x="253" y="42"/>
                    <a:pt x="253" y="42"/>
                    <a:pt x="253" y="42"/>
                  </a:cubicBezTo>
                  <a:cubicBezTo>
                    <a:pt x="254" y="41"/>
                    <a:pt x="254" y="41"/>
                    <a:pt x="254" y="41"/>
                  </a:cubicBezTo>
                  <a:cubicBezTo>
                    <a:pt x="256" y="39"/>
                    <a:pt x="256" y="39"/>
                    <a:pt x="256" y="39"/>
                  </a:cubicBezTo>
                  <a:cubicBezTo>
                    <a:pt x="262" y="36"/>
                    <a:pt x="262" y="36"/>
                    <a:pt x="262" y="36"/>
                  </a:cubicBezTo>
                  <a:cubicBezTo>
                    <a:pt x="263" y="35"/>
                    <a:pt x="263" y="35"/>
                    <a:pt x="263" y="35"/>
                  </a:cubicBezTo>
                  <a:cubicBezTo>
                    <a:pt x="268" y="31"/>
                    <a:pt x="268" y="31"/>
                    <a:pt x="268" y="31"/>
                  </a:cubicBezTo>
                  <a:cubicBezTo>
                    <a:pt x="269" y="31"/>
                    <a:pt x="269" y="31"/>
                    <a:pt x="269" y="31"/>
                  </a:cubicBezTo>
                  <a:cubicBezTo>
                    <a:pt x="269" y="31"/>
                    <a:pt x="269" y="31"/>
                    <a:pt x="269" y="31"/>
                  </a:cubicBezTo>
                  <a:cubicBezTo>
                    <a:pt x="269" y="30"/>
                    <a:pt x="268" y="30"/>
                    <a:pt x="267" y="30"/>
                  </a:cubicBezTo>
                  <a:moveTo>
                    <a:pt x="303" y="8"/>
                  </a:moveTo>
                  <a:cubicBezTo>
                    <a:pt x="303" y="8"/>
                    <a:pt x="303" y="8"/>
                    <a:pt x="303" y="8"/>
                  </a:cubicBezTo>
                  <a:cubicBezTo>
                    <a:pt x="303" y="8"/>
                    <a:pt x="303" y="8"/>
                    <a:pt x="303" y="8"/>
                  </a:cubicBezTo>
                  <a:moveTo>
                    <a:pt x="313" y="0"/>
                  </a:moveTo>
                  <a:cubicBezTo>
                    <a:pt x="312" y="0"/>
                    <a:pt x="312" y="0"/>
                    <a:pt x="312" y="0"/>
                  </a:cubicBezTo>
                  <a:cubicBezTo>
                    <a:pt x="302" y="7"/>
                    <a:pt x="302" y="7"/>
                    <a:pt x="302" y="7"/>
                  </a:cubicBezTo>
                  <a:cubicBezTo>
                    <a:pt x="298" y="10"/>
                    <a:pt x="298" y="10"/>
                    <a:pt x="298" y="10"/>
                  </a:cubicBezTo>
                  <a:cubicBezTo>
                    <a:pt x="295" y="11"/>
                    <a:pt x="295" y="11"/>
                    <a:pt x="295" y="11"/>
                  </a:cubicBezTo>
                  <a:cubicBezTo>
                    <a:pt x="288" y="16"/>
                    <a:pt x="288" y="16"/>
                    <a:pt x="288" y="16"/>
                  </a:cubicBezTo>
                  <a:cubicBezTo>
                    <a:pt x="287" y="17"/>
                    <a:pt x="287" y="17"/>
                    <a:pt x="287" y="17"/>
                  </a:cubicBezTo>
                  <a:cubicBezTo>
                    <a:pt x="287" y="17"/>
                    <a:pt x="287" y="18"/>
                    <a:pt x="288" y="19"/>
                  </a:cubicBezTo>
                  <a:cubicBezTo>
                    <a:pt x="298" y="12"/>
                    <a:pt x="298" y="12"/>
                    <a:pt x="298" y="12"/>
                  </a:cubicBezTo>
                  <a:cubicBezTo>
                    <a:pt x="300" y="10"/>
                    <a:pt x="300" y="10"/>
                    <a:pt x="300" y="10"/>
                  </a:cubicBezTo>
                  <a:cubicBezTo>
                    <a:pt x="303" y="8"/>
                    <a:pt x="303" y="8"/>
                    <a:pt x="303" y="8"/>
                  </a:cubicBezTo>
                  <a:cubicBezTo>
                    <a:pt x="302" y="10"/>
                    <a:pt x="302" y="10"/>
                    <a:pt x="302" y="10"/>
                  </a:cubicBezTo>
                  <a:cubicBezTo>
                    <a:pt x="300" y="12"/>
                    <a:pt x="300" y="12"/>
                    <a:pt x="300" y="12"/>
                  </a:cubicBezTo>
                  <a:cubicBezTo>
                    <a:pt x="283" y="33"/>
                    <a:pt x="283" y="33"/>
                    <a:pt x="283" y="33"/>
                  </a:cubicBezTo>
                  <a:cubicBezTo>
                    <a:pt x="281" y="34"/>
                    <a:pt x="281" y="34"/>
                    <a:pt x="281" y="34"/>
                  </a:cubicBezTo>
                  <a:cubicBezTo>
                    <a:pt x="280" y="36"/>
                    <a:pt x="280" y="36"/>
                    <a:pt x="280" y="36"/>
                  </a:cubicBezTo>
                  <a:cubicBezTo>
                    <a:pt x="277" y="40"/>
                    <a:pt x="277" y="40"/>
                    <a:pt x="277" y="40"/>
                  </a:cubicBezTo>
                  <a:cubicBezTo>
                    <a:pt x="276" y="41"/>
                    <a:pt x="276" y="41"/>
                    <a:pt x="276" y="41"/>
                  </a:cubicBezTo>
                  <a:cubicBezTo>
                    <a:pt x="275" y="42"/>
                    <a:pt x="275" y="42"/>
                    <a:pt x="275" y="42"/>
                  </a:cubicBezTo>
                  <a:cubicBezTo>
                    <a:pt x="273" y="44"/>
                    <a:pt x="273" y="44"/>
                    <a:pt x="273" y="44"/>
                  </a:cubicBezTo>
                  <a:cubicBezTo>
                    <a:pt x="273" y="44"/>
                    <a:pt x="273" y="44"/>
                    <a:pt x="273" y="44"/>
                  </a:cubicBezTo>
                  <a:cubicBezTo>
                    <a:pt x="271" y="47"/>
                    <a:pt x="271" y="47"/>
                    <a:pt x="271" y="47"/>
                  </a:cubicBezTo>
                  <a:cubicBezTo>
                    <a:pt x="269" y="49"/>
                    <a:pt x="269" y="49"/>
                    <a:pt x="269" y="49"/>
                  </a:cubicBezTo>
                  <a:cubicBezTo>
                    <a:pt x="268" y="51"/>
                    <a:pt x="268" y="51"/>
                    <a:pt x="268" y="51"/>
                  </a:cubicBezTo>
                  <a:cubicBezTo>
                    <a:pt x="262" y="58"/>
                    <a:pt x="262" y="58"/>
                    <a:pt x="262" y="58"/>
                  </a:cubicBezTo>
                  <a:cubicBezTo>
                    <a:pt x="260" y="60"/>
                    <a:pt x="260" y="60"/>
                    <a:pt x="260" y="60"/>
                  </a:cubicBezTo>
                  <a:cubicBezTo>
                    <a:pt x="245" y="78"/>
                    <a:pt x="245" y="78"/>
                    <a:pt x="245" y="78"/>
                  </a:cubicBezTo>
                  <a:cubicBezTo>
                    <a:pt x="244" y="80"/>
                    <a:pt x="244" y="80"/>
                    <a:pt x="244" y="80"/>
                  </a:cubicBezTo>
                  <a:cubicBezTo>
                    <a:pt x="236" y="89"/>
                    <a:pt x="236" y="89"/>
                    <a:pt x="236" y="89"/>
                  </a:cubicBezTo>
                  <a:cubicBezTo>
                    <a:pt x="234" y="91"/>
                    <a:pt x="234" y="91"/>
                    <a:pt x="234" y="91"/>
                  </a:cubicBezTo>
                  <a:cubicBezTo>
                    <a:pt x="233" y="92"/>
                    <a:pt x="233" y="92"/>
                    <a:pt x="233" y="92"/>
                  </a:cubicBezTo>
                  <a:cubicBezTo>
                    <a:pt x="231" y="95"/>
                    <a:pt x="231" y="95"/>
                    <a:pt x="231" y="95"/>
                  </a:cubicBezTo>
                  <a:cubicBezTo>
                    <a:pt x="203" y="128"/>
                    <a:pt x="203" y="128"/>
                    <a:pt x="203" y="128"/>
                  </a:cubicBezTo>
                  <a:cubicBezTo>
                    <a:pt x="202" y="130"/>
                    <a:pt x="202" y="130"/>
                    <a:pt x="202" y="130"/>
                  </a:cubicBezTo>
                  <a:cubicBezTo>
                    <a:pt x="186" y="149"/>
                    <a:pt x="186" y="149"/>
                    <a:pt x="186" y="149"/>
                  </a:cubicBezTo>
                  <a:cubicBezTo>
                    <a:pt x="184" y="151"/>
                    <a:pt x="184" y="151"/>
                    <a:pt x="184" y="151"/>
                  </a:cubicBezTo>
                  <a:cubicBezTo>
                    <a:pt x="183" y="153"/>
                    <a:pt x="183" y="153"/>
                    <a:pt x="183" y="153"/>
                  </a:cubicBezTo>
                  <a:cubicBezTo>
                    <a:pt x="182" y="154"/>
                    <a:pt x="182" y="154"/>
                    <a:pt x="182" y="154"/>
                  </a:cubicBezTo>
                  <a:cubicBezTo>
                    <a:pt x="180" y="156"/>
                    <a:pt x="180" y="156"/>
                    <a:pt x="180" y="156"/>
                  </a:cubicBezTo>
                  <a:cubicBezTo>
                    <a:pt x="150" y="193"/>
                    <a:pt x="150" y="193"/>
                    <a:pt x="150" y="193"/>
                  </a:cubicBezTo>
                  <a:cubicBezTo>
                    <a:pt x="148" y="195"/>
                    <a:pt x="148" y="195"/>
                    <a:pt x="148" y="195"/>
                  </a:cubicBezTo>
                  <a:cubicBezTo>
                    <a:pt x="133" y="212"/>
                    <a:pt x="133" y="212"/>
                    <a:pt x="133" y="212"/>
                  </a:cubicBezTo>
                  <a:cubicBezTo>
                    <a:pt x="132" y="215"/>
                    <a:pt x="132" y="215"/>
                    <a:pt x="132" y="215"/>
                  </a:cubicBezTo>
                  <a:cubicBezTo>
                    <a:pt x="117" y="233"/>
                    <a:pt x="117" y="233"/>
                    <a:pt x="117" y="233"/>
                  </a:cubicBezTo>
                  <a:cubicBezTo>
                    <a:pt x="118" y="234"/>
                    <a:pt x="118" y="234"/>
                    <a:pt x="118" y="234"/>
                  </a:cubicBezTo>
                  <a:cubicBezTo>
                    <a:pt x="134" y="214"/>
                    <a:pt x="134" y="214"/>
                    <a:pt x="134" y="214"/>
                  </a:cubicBezTo>
                  <a:cubicBezTo>
                    <a:pt x="136" y="212"/>
                    <a:pt x="136" y="212"/>
                    <a:pt x="136" y="212"/>
                  </a:cubicBezTo>
                  <a:cubicBezTo>
                    <a:pt x="149" y="197"/>
                    <a:pt x="149" y="197"/>
                    <a:pt x="149" y="197"/>
                  </a:cubicBezTo>
                  <a:cubicBezTo>
                    <a:pt x="150" y="195"/>
                    <a:pt x="150" y="195"/>
                    <a:pt x="150" y="195"/>
                  </a:cubicBezTo>
                  <a:cubicBezTo>
                    <a:pt x="183" y="156"/>
                    <a:pt x="183" y="156"/>
                    <a:pt x="183" y="156"/>
                  </a:cubicBezTo>
                  <a:cubicBezTo>
                    <a:pt x="183" y="156"/>
                    <a:pt x="183" y="156"/>
                    <a:pt x="183" y="156"/>
                  </a:cubicBezTo>
                  <a:cubicBezTo>
                    <a:pt x="185" y="153"/>
                    <a:pt x="185" y="153"/>
                    <a:pt x="185" y="153"/>
                  </a:cubicBezTo>
                  <a:cubicBezTo>
                    <a:pt x="186" y="152"/>
                    <a:pt x="186" y="152"/>
                    <a:pt x="186" y="152"/>
                  </a:cubicBezTo>
                  <a:cubicBezTo>
                    <a:pt x="204" y="131"/>
                    <a:pt x="204" y="131"/>
                    <a:pt x="204" y="131"/>
                  </a:cubicBezTo>
                  <a:cubicBezTo>
                    <a:pt x="205" y="130"/>
                    <a:pt x="205" y="130"/>
                    <a:pt x="205" y="130"/>
                  </a:cubicBezTo>
                  <a:cubicBezTo>
                    <a:pt x="231" y="98"/>
                    <a:pt x="231" y="98"/>
                    <a:pt x="231" y="98"/>
                  </a:cubicBezTo>
                  <a:cubicBezTo>
                    <a:pt x="233" y="95"/>
                    <a:pt x="233" y="95"/>
                    <a:pt x="233" y="95"/>
                  </a:cubicBezTo>
                  <a:cubicBezTo>
                    <a:pt x="237" y="91"/>
                    <a:pt x="237" y="91"/>
                    <a:pt x="237" y="91"/>
                  </a:cubicBezTo>
                  <a:cubicBezTo>
                    <a:pt x="238" y="89"/>
                    <a:pt x="238" y="89"/>
                    <a:pt x="238" y="89"/>
                  </a:cubicBezTo>
                  <a:cubicBezTo>
                    <a:pt x="246" y="80"/>
                    <a:pt x="246" y="80"/>
                    <a:pt x="246" y="80"/>
                  </a:cubicBezTo>
                  <a:cubicBezTo>
                    <a:pt x="247" y="78"/>
                    <a:pt x="247" y="78"/>
                    <a:pt x="247" y="78"/>
                  </a:cubicBezTo>
                  <a:cubicBezTo>
                    <a:pt x="261" y="61"/>
                    <a:pt x="261" y="61"/>
                    <a:pt x="261" y="61"/>
                  </a:cubicBezTo>
                  <a:cubicBezTo>
                    <a:pt x="263" y="60"/>
                    <a:pt x="263" y="60"/>
                    <a:pt x="263" y="60"/>
                  </a:cubicBezTo>
                  <a:cubicBezTo>
                    <a:pt x="264" y="58"/>
                    <a:pt x="264" y="58"/>
                    <a:pt x="264" y="58"/>
                  </a:cubicBezTo>
                  <a:cubicBezTo>
                    <a:pt x="269" y="52"/>
                    <a:pt x="269" y="52"/>
                    <a:pt x="269" y="52"/>
                  </a:cubicBezTo>
                  <a:cubicBezTo>
                    <a:pt x="271" y="50"/>
                    <a:pt x="271" y="50"/>
                    <a:pt x="271" y="50"/>
                  </a:cubicBezTo>
                  <a:cubicBezTo>
                    <a:pt x="274" y="47"/>
                    <a:pt x="274" y="47"/>
                    <a:pt x="274" y="47"/>
                  </a:cubicBezTo>
                  <a:cubicBezTo>
                    <a:pt x="275" y="45"/>
                    <a:pt x="275" y="45"/>
                    <a:pt x="275" y="45"/>
                  </a:cubicBezTo>
                  <a:cubicBezTo>
                    <a:pt x="276" y="44"/>
                    <a:pt x="276" y="44"/>
                    <a:pt x="276" y="44"/>
                  </a:cubicBezTo>
                  <a:cubicBezTo>
                    <a:pt x="278" y="41"/>
                    <a:pt x="278" y="41"/>
                    <a:pt x="278" y="41"/>
                  </a:cubicBezTo>
                  <a:cubicBezTo>
                    <a:pt x="280" y="40"/>
                    <a:pt x="280" y="40"/>
                    <a:pt x="280" y="40"/>
                  </a:cubicBezTo>
                  <a:cubicBezTo>
                    <a:pt x="281" y="37"/>
                    <a:pt x="281" y="37"/>
                    <a:pt x="281" y="37"/>
                  </a:cubicBezTo>
                  <a:cubicBezTo>
                    <a:pt x="282" y="37"/>
                    <a:pt x="282" y="37"/>
                    <a:pt x="282" y="37"/>
                  </a:cubicBezTo>
                  <a:cubicBezTo>
                    <a:pt x="283" y="35"/>
                    <a:pt x="283" y="35"/>
                    <a:pt x="283" y="35"/>
                  </a:cubicBezTo>
                  <a:cubicBezTo>
                    <a:pt x="283" y="35"/>
                    <a:pt x="283" y="35"/>
                    <a:pt x="283" y="35"/>
                  </a:cubicBezTo>
                  <a:cubicBezTo>
                    <a:pt x="302" y="12"/>
                    <a:pt x="302" y="12"/>
                    <a:pt x="302" y="12"/>
                  </a:cubicBezTo>
                  <a:cubicBezTo>
                    <a:pt x="304" y="10"/>
                    <a:pt x="304" y="10"/>
                    <a:pt x="304" y="10"/>
                  </a:cubicBezTo>
                  <a:cubicBezTo>
                    <a:pt x="305" y="9"/>
                    <a:pt x="305" y="9"/>
                    <a:pt x="305" y="9"/>
                  </a:cubicBezTo>
                  <a:cubicBezTo>
                    <a:pt x="311" y="2"/>
                    <a:pt x="311" y="2"/>
                    <a:pt x="311" y="2"/>
                  </a:cubicBezTo>
                  <a:cubicBezTo>
                    <a:pt x="313" y="0"/>
                    <a:pt x="313" y="0"/>
                    <a:pt x="31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13" name="Freeform 69">
              <a:extLst>
                <a:ext uri="{FF2B5EF4-FFF2-40B4-BE49-F238E27FC236}">
                  <a16:creationId xmlns:a16="http://schemas.microsoft.com/office/drawing/2014/main" id="{04FFF66B-6532-4857-8D5C-FC6616D3ECAE}"/>
                </a:ext>
              </a:extLst>
            </p:cNvPr>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close/>
                  <a:moveTo>
                    <a:pt x="277" y="339"/>
                  </a:moveTo>
                  <a:lnTo>
                    <a:pt x="286" y="346"/>
                  </a:lnTo>
                  <a:lnTo>
                    <a:pt x="369" y="387"/>
                  </a:lnTo>
                  <a:lnTo>
                    <a:pt x="369" y="382"/>
                  </a:lnTo>
                  <a:lnTo>
                    <a:pt x="277" y="339"/>
                  </a:lnTo>
                  <a:close/>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close/>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close/>
                  <a:moveTo>
                    <a:pt x="203" y="118"/>
                  </a:moveTo>
                  <a:lnTo>
                    <a:pt x="215" y="135"/>
                  </a:lnTo>
                  <a:lnTo>
                    <a:pt x="217" y="130"/>
                  </a:lnTo>
                  <a:lnTo>
                    <a:pt x="213" y="123"/>
                  </a:lnTo>
                  <a:lnTo>
                    <a:pt x="203" y="118"/>
                  </a:lnTo>
                  <a:close/>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close/>
                  <a:moveTo>
                    <a:pt x="82" y="61"/>
                  </a:moveTo>
                  <a:lnTo>
                    <a:pt x="61" y="102"/>
                  </a:lnTo>
                  <a:lnTo>
                    <a:pt x="56" y="106"/>
                  </a:lnTo>
                  <a:lnTo>
                    <a:pt x="61" y="111"/>
                  </a:lnTo>
                  <a:lnTo>
                    <a:pt x="61" y="109"/>
                  </a:lnTo>
                  <a:lnTo>
                    <a:pt x="87" y="64"/>
                  </a:lnTo>
                  <a:lnTo>
                    <a:pt x="82" y="61"/>
                  </a:lnTo>
                  <a:close/>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14" name="Freeform 70">
              <a:extLst>
                <a:ext uri="{FF2B5EF4-FFF2-40B4-BE49-F238E27FC236}">
                  <a16:creationId xmlns:a16="http://schemas.microsoft.com/office/drawing/2014/main" id="{622F07EC-AC7A-486D-AAFA-EC9365CBD442}"/>
                </a:ext>
              </a:extLst>
            </p:cNvPr>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moveTo>
                    <a:pt x="277" y="339"/>
                  </a:moveTo>
                  <a:lnTo>
                    <a:pt x="286" y="346"/>
                  </a:lnTo>
                  <a:lnTo>
                    <a:pt x="369" y="387"/>
                  </a:lnTo>
                  <a:lnTo>
                    <a:pt x="369" y="382"/>
                  </a:lnTo>
                  <a:lnTo>
                    <a:pt x="277" y="339"/>
                  </a:lnTo>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moveTo>
                    <a:pt x="203" y="118"/>
                  </a:moveTo>
                  <a:lnTo>
                    <a:pt x="215" y="135"/>
                  </a:lnTo>
                  <a:lnTo>
                    <a:pt x="217" y="130"/>
                  </a:lnTo>
                  <a:lnTo>
                    <a:pt x="213" y="123"/>
                  </a:lnTo>
                  <a:lnTo>
                    <a:pt x="203" y="118"/>
                  </a:lnTo>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moveTo>
                    <a:pt x="82" y="61"/>
                  </a:moveTo>
                  <a:lnTo>
                    <a:pt x="61" y="102"/>
                  </a:lnTo>
                  <a:lnTo>
                    <a:pt x="56" y="106"/>
                  </a:lnTo>
                  <a:lnTo>
                    <a:pt x="61" y="111"/>
                  </a:lnTo>
                  <a:lnTo>
                    <a:pt x="61" y="109"/>
                  </a:lnTo>
                  <a:lnTo>
                    <a:pt x="87" y="64"/>
                  </a:lnTo>
                  <a:lnTo>
                    <a:pt x="82" y="61"/>
                  </a:lnTo>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15" name="Freeform 71">
              <a:extLst>
                <a:ext uri="{FF2B5EF4-FFF2-40B4-BE49-F238E27FC236}">
                  <a16:creationId xmlns:a16="http://schemas.microsoft.com/office/drawing/2014/main" id="{F1EAFED3-6926-4002-B0ED-9374EF5E1E7A}"/>
                </a:ext>
              </a:extLst>
            </p:cNvPr>
            <p:cNvSpPr>
              <a:spLocks noEditPoints="1"/>
            </p:cNvSpPr>
            <p:nvPr/>
          </p:nvSpPr>
          <p:spPr bwMode="auto">
            <a:xfrm>
              <a:off x="10178931" y="3530928"/>
              <a:ext cx="792561" cy="705871"/>
            </a:xfrm>
            <a:custGeom>
              <a:avLst/>
              <a:gdLst>
                <a:gd name="T0" fmla="*/ 182 w 187"/>
                <a:gd name="T1" fmla="*/ 168 h 183"/>
                <a:gd name="T2" fmla="*/ 184 w 187"/>
                <a:gd name="T3" fmla="*/ 179 h 183"/>
                <a:gd name="T4" fmla="*/ 182 w 187"/>
                <a:gd name="T5" fmla="*/ 165 h 183"/>
                <a:gd name="T6" fmla="*/ 125 w 187"/>
                <a:gd name="T7" fmla="*/ 61 h 183"/>
                <a:gd name="T8" fmla="*/ 134 w 187"/>
                <a:gd name="T9" fmla="*/ 66 h 183"/>
                <a:gd name="T10" fmla="*/ 150 w 187"/>
                <a:gd name="T11" fmla="*/ 73 h 183"/>
                <a:gd name="T12" fmla="*/ 164 w 187"/>
                <a:gd name="T13" fmla="*/ 80 h 183"/>
                <a:gd name="T14" fmla="*/ 185 w 187"/>
                <a:gd name="T15" fmla="*/ 96 h 183"/>
                <a:gd name="T16" fmla="*/ 183 w 187"/>
                <a:gd name="T17" fmla="*/ 148 h 183"/>
                <a:gd name="T18" fmla="*/ 185 w 187"/>
                <a:gd name="T19" fmla="*/ 150 h 183"/>
                <a:gd name="T20" fmla="*/ 187 w 187"/>
                <a:gd name="T21" fmla="*/ 98 h 183"/>
                <a:gd name="T22" fmla="*/ 187 w 187"/>
                <a:gd name="T23" fmla="*/ 89 h 183"/>
                <a:gd name="T24" fmla="*/ 154 w 187"/>
                <a:gd name="T25" fmla="*/ 73 h 183"/>
                <a:gd name="T26" fmla="*/ 138 w 187"/>
                <a:gd name="T27" fmla="*/ 65 h 183"/>
                <a:gd name="T28" fmla="*/ 127 w 187"/>
                <a:gd name="T29" fmla="*/ 60 h 183"/>
                <a:gd name="T30" fmla="*/ 121 w 187"/>
                <a:gd name="T31" fmla="*/ 58 h 183"/>
                <a:gd name="T32" fmla="*/ 7 w 187"/>
                <a:gd name="T33" fmla="*/ 7 h 183"/>
                <a:gd name="T34" fmla="*/ 24 w 187"/>
                <a:gd name="T35" fmla="*/ 25 h 183"/>
                <a:gd name="T36" fmla="*/ 51 w 187"/>
                <a:gd name="T37" fmla="*/ 53 h 183"/>
                <a:gd name="T38" fmla="*/ 62 w 187"/>
                <a:gd name="T39" fmla="*/ 65 h 183"/>
                <a:gd name="T40" fmla="*/ 69 w 187"/>
                <a:gd name="T41" fmla="*/ 72 h 183"/>
                <a:gd name="T42" fmla="*/ 97 w 187"/>
                <a:gd name="T43" fmla="*/ 101 h 183"/>
                <a:gd name="T44" fmla="*/ 139 w 187"/>
                <a:gd name="T45" fmla="*/ 145 h 183"/>
                <a:gd name="T46" fmla="*/ 176 w 187"/>
                <a:gd name="T47" fmla="*/ 182 h 183"/>
                <a:gd name="T48" fmla="*/ 100 w 187"/>
                <a:gd name="T49" fmla="*/ 102 h 183"/>
                <a:gd name="T50" fmla="*/ 96 w 187"/>
                <a:gd name="T51" fmla="*/ 98 h 183"/>
                <a:gd name="T52" fmla="*/ 67 w 187"/>
                <a:gd name="T53" fmla="*/ 68 h 183"/>
                <a:gd name="T54" fmla="*/ 62 w 187"/>
                <a:gd name="T55" fmla="*/ 63 h 183"/>
                <a:gd name="T56" fmla="*/ 50 w 187"/>
                <a:gd name="T57" fmla="*/ 50 h 183"/>
                <a:gd name="T58" fmla="*/ 26 w 187"/>
                <a:gd name="T59" fmla="*/ 24 h 183"/>
                <a:gd name="T60" fmla="*/ 10 w 187"/>
                <a:gd name="T61" fmla="*/ 8 h 183"/>
                <a:gd name="T62" fmla="*/ 9 w 187"/>
                <a:gd name="T63" fmla="*/ 6 h 183"/>
                <a:gd name="T64" fmla="*/ 28 w 187"/>
                <a:gd name="T65" fmla="*/ 15 h 183"/>
                <a:gd name="T66" fmla="*/ 50 w 187"/>
                <a:gd name="T67" fmla="*/ 26 h 183"/>
                <a:gd name="T68" fmla="*/ 75 w 187"/>
                <a:gd name="T69" fmla="*/ 38 h 183"/>
                <a:gd name="T70" fmla="*/ 92 w 187"/>
                <a:gd name="T71" fmla="*/ 46 h 183"/>
                <a:gd name="T72" fmla="*/ 102 w 187"/>
                <a:gd name="T73" fmla="*/ 50 h 183"/>
                <a:gd name="T74" fmla="*/ 116 w 187"/>
                <a:gd name="T75" fmla="*/ 57 h 183"/>
                <a:gd name="T76" fmla="*/ 113 w 187"/>
                <a:gd name="T77" fmla="*/ 54 h 183"/>
                <a:gd name="T78" fmla="*/ 100 w 187"/>
                <a:gd name="T79" fmla="*/ 47 h 183"/>
                <a:gd name="T80" fmla="*/ 91 w 187"/>
                <a:gd name="T81" fmla="*/ 43 h 183"/>
                <a:gd name="T82" fmla="*/ 76 w 187"/>
                <a:gd name="T83" fmla="*/ 36 h 183"/>
                <a:gd name="T84" fmla="*/ 54 w 187"/>
                <a:gd name="T85" fmla="*/ 26 h 183"/>
                <a:gd name="T86" fmla="*/ 48 w 187"/>
                <a:gd name="T87" fmla="*/ 23 h 183"/>
                <a:gd name="T88" fmla="*/ 23 w 187"/>
                <a:gd name="T89" fmla="*/ 11 h 183"/>
                <a:gd name="T90" fmla="*/ 0 w 187"/>
                <a:gd name="T91"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7" h="183">
                  <a:moveTo>
                    <a:pt x="182" y="165"/>
                  </a:moveTo>
                  <a:cubicBezTo>
                    <a:pt x="182" y="166"/>
                    <a:pt x="182" y="166"/>
                    <a:pt x="182" y="166"/>
                  </a:cubicBezTo>
                  <a:cubicBezTo>
                    <a:pt x="182" y="168"/>
                    <a:pt x="182" y="168"/>
                    <a:pt x="182" y="168"/>
                  </a:cubicBezTo>
                  <a:cubicBezTo>
                    <a:pt x="182" y="179"/>
                    <a:pt x="182" y="179"/>
                    <a:pt x="182" y="179"/>
                  </a:cubicBezTo>
                  <a:cubicBezTo>
                    <a:pt x="182" y="179"/>
                    <a:pt x="183" y="179"/>
                    <a:pt x="183" y="179"/>
                  </a:cubicBezTo>
                  <a:cubicBezTo>
                    <a:pt x="183" y="179"/>
                    <a:pt x="184" y="179"/>
                    <a:pt x="184" y="179"/>
                  </a:cubicBezTo>
                  <a:cubicBezTo>
                    <a:pt x="184" y="169"/>
                    <a:pt x="184" y="169"/>
                    <a:pt x="184" y="169"/>
                  </a:cubicBezTo>
                  <a:cubicBezTo>
                    <a:pt x="184" y="167"/>
                    <a:pt x="184" y="167"/>
                    <a:pt x="184" y="167"/>
                  </a:cubicBezTo>
                  <a:cubicBezTo>
                    <a:pt x="182" y="165"/>
                    <a:pt x="182" y="165"/>
                    <a:pt x="182" y="165"/>
                  </a:cubicBezTo>
                  <a:moveTo>
                    <a:pt x="121" y="58"/>
                  </a:moveTo>
                  <a:cubicBezTo>
                    <a:pt x="121" y="59"/>
                    <a:pt x="121" y="59"/>
                    <a:pt x="121" y="59"/>
                  </a:cubicBezTo>
                  <a:cubicBezTo>
                    <a:pt x="125" y="61"/>
                    <a:pt x="125" y="61"/>
                    <a:pt x="125" y="61"/>
                  </a:cubicBezTo>
                  <a:cubicBezTo>
                    <a:pt x="126" y="62"/>
                    <a:pt x="126" y="62"/>
                    <a:pt x="126" y="62"/>
                  </a:cubicBezTo>
                  <a:cubicBezTo>
                    <a:pt x="127" y="62"/>
                    <a:pt x="127" y="62"/>
                    <a:pt x="127" y="62"/>
                  </a:cubicBezTo>
                  <a:cubicBezTo>
                    <a:pt x="134" y="66"/>
                    <a:pt x="134" y="66"/>
                    <a:pt x="134" y="66"/>
                  </a:cubicBezTo>
                  <a:cubicBezTo>
                    <a:pt x="136" y="67"/>
                    <a:pt x="136" y="67"/>
                    <a:pt x="136" y="67"/>
                  </a:cubicBezTo>
                  <a:cubicBezTo>
                    <a:pt x="138" y="67"/>
                    <a:pt x="138" y="67"/>
                    <a:pt x="138" y="67"/>
                  </a:cubicBezTo>
                  <a:cubicBezTo>
                    <a:pt x="150" y="73"/>
                    <a:pt x="150" y="73"/>
                    <a:pt x="150" y="73"/>
                  </a:cubicBezTo>
                  <a:cubicBezTo>
                    <a:pt x="152" y="74"/>
                    <a:pt x="152" y="74"/>
                    <a:pt x="152" y="74"/>
                  </a:cubicBezTo>
                  <a:cubicBezTo>
                    <a:pt x="157" y="76"/>
                    <a:pt x="157" y="76"/>
                    <a:pt x="157" y="76"/>
                  </a:cubicBezTo>
                  <a:cubicBezTo>
                    <a:pt x="164" y="80"/>
                    <a:pt x="164" y="80"/>
                    <a:pt x="164" y="80"/>
                  </a:cubicBezTo>
                  <a:cubicBezTo>
                    <a:pt x="185" y="90"/>
                    <a:pt x="185" y="90"/>
                    <a:pt x="185" y="90"/>
                  </a:cubicBezTo>
                  <a:cubicBezTo>
                    <a:pt x="185" y="94"/>
                    <a:pt x="185" y="94"/>
                    <a:pt x="185" y="94"/>
                  </a:cubicBezTo>
                  <a:cubicBezTo>
                    <a:pt x="185" y="96"/>
                    <a:pt x="185" y="96"/>
                    <a:pt x="185" y="96"/>
                  </a:cubicBezTo>
                  <a:cubicBezTo>
                    <a:pt x="185" y="98"/>
                    <a:pt x="185" y="98"/>
                    <a:pt x="185" y="98"/>
                  </a:cubicBezTo>
                  <a:cubicBezTo>
                    <a:pt x="183" y="145"/>
                    <a:pt x="183" y="145"/>
                    <a:pt x="183" y="145"/>
                  </a:cubicBezTo>
                  <a:cubicBezTo>
                    <a:pt x="183" y="148"/>
                    <a:pt x="183" y="148"/>
                    <a:pt x="183" y="148"/>
                  </a:cubicBezTo>
                  <a:cubicBezTo>
                    <a:pt x="183" y="162"/>
                    <a:pt x="183" y="162"/>
                    <a:pt x="183" y="162"/>
                  </a:cubicBezTo>
                  <a:cubicBezTo>
                    <a:pt x="184" y="164"/>
                    <a:pt x="184" y="164"/>
                    <a:pt x="184" y="164"/>
                  </a:cubicBezTo>
                  <a:cubicBezTo>
                    <a:pt x="185" y="150"/>
                    <a:pt x="185" y="150"/>
                    <a:pt x="185" y="150"/>
                  </a:cubicBezTo>
                  <a:cubicBezTo>
                    <a:pt x="185" y="147"/>
                    <a:pt x="185" y="147"/>
                    <a:pt x="185" y="147"/>
                  </a:cubicBezTo>
                  <a:cubicBezTo>
                    <a:pt x="187" y="100"/>
                    <a:pt x="187" y="100"/>
                    <a:pt x="187" y="100"/>
                  </a:cubicBezTo>
                  <a:cubicBezTo>
                    <a:pt x="187" y="98"/>
                    <a:pt x="187" y="98"/>
                    <a:pt x="187" y="98"/>
                  </a:cubicBezTo>
                  <a:cubicBezTo>
                    <a:pt x="187" y="94"/>
                    <a:pt x="187" y="94"/>
                    <a:pt x="187" y="94"/>
                  </a:cubicBezTo>
                  <a:cubicBezTo>
                    <a:pt x="187" y="90"/>
                    <a:pt x="187" y="90"/>
                    <a:pt x="187" y="90"/>
                  </a:cubicBezTo>
                  <a:cubicBezTo>
                    <a:pt x="187" y="89"/>
                    <a:pt x="187" y="89"/>
                    <a:pt x="187" y="89"/>
                  </a:cubicBezTo>
                  <a:cubicBezTo>
                    <a:pt x="186" y="88"/>
                    <a:pt x="186" y="88"/>
                    <a:pt x="186" y="88"/>
                  </a:cubicBezTo>
                  <a:cubicBezTo>
                    <a:pt x="158" y="75"/>
                    <a:pt x="158" y="75"/>
                    <a:pt x="158" y="75"/>
                  </a:cubicBezTo>
                  <a:cubicBezTo>
                    <a:pt x="154" y="73"/>
                    <a:pt x="154" y="73"/>
                    <a:pt x="154" y="73"/>
                  </a:cubicBezTo>
                  <a:cubicBezTo>
                    <a:pt x="152" y="72"/>
                    <a:pt x="152" y="72"/>
                    <a:pt x="152" y="72"/>
                  </a:cubicBezTo>
                  <a:cubicBezTo>
                    <a:pt x="151" y="72"/>
                    <a:pt x="151" y="72"/>
                    <a:pt x="151" y="72"/>
                  </a:cubicBezTo>
                  <a:cubicBezTo>
                    <a:pt x="138" y="65"/>
                    <a:pt x="138" y="65"/>
                    <a:pt x="138" y="65"/>
                  </a:cubicBezTo>
                  <a:cubicBezTo>
                    <a:pt x="137" y="65"/>
                    <a:pt x="137" y="65"/>
                    <a:pt x="137" y="65"/>
                  </a:cubicBezTo>
                  <a:cubicBezTo>
                    <a:pt x="136" y="64"/>
                    <a:pt x="136" y="64"/>
                    <a:pt x="136" y="64"/>
                  </a:cubicBezTo>
                  <a:cubicBezTo>
                    <a:pt x="127" y="60"/>
                    <a:pt x="127" y="60"/>
                    <a:pt x="127" y="60"/>
                  </a:cubicBezTo>
                  <a:cubicBezTo>
                    <a:pt x="126" y="60"/>
                    <a:pt x="126" y="60"/>
                    <a:pt x="126" y="60"/>
                  </a:cubicBezTo>
                  <a:cubicBezTo>
                    <a:pt x="125" y="59"/>
                    <a:pt x="125" y="59"/>
                    <a:pt x="125" y="59"/>
                  </a:cubicBezTo>
                  <a:cubicBezTo>
                    <a:pt x="121" y="58"/>
                    <a:pt x="121" y="58"/>
                    <a:pt x="121" y="58"/>
                  </a:cubicBezTo>
                  <a:moveTo>
                    <a:pt x="0" y="0"/>
                  </a:moveTo>
                  <a:cubicBezTo>
                    <a:pt x="5" y="5"/>
                    <a:pt x="5" y="5"/>
                    <a:pt x="5" y="5"/>
                  </a:cubicBezTo>
                  <a:cubicBezTo>
                    <a:pt x="7" y="7"/>
                    <a:pt x="7" y="7"/>
                    <a:pt x="7" y="7"/>
                  </a:cubicBezTo>
                  <a:cubicBezTo>
                    <a:pt x="7" y="8"/>
                    <a:pt x="7" y="8"/>
                    <a:pt x="7" y="8"/>
                  </a:cubicBezTo>
                  <a:cubicBezTo>
                    <a:pt x="22" y="23"/>
                    <a:pt x="22" y="23"/>
                    <a:pt x="22" y="23"/>
                  </a:cubicBezTo>
                  <a:cubicBezTo>
                    <a:pt x="24" y="25"/>
                    <a:pt x="24" y="25"/>
                    <a:pt x="24" y="25"/>
                  </a:cubicBezTo>
                  <a:cubicBezTo>
                    <a:pt x="25" y="26"/>
                    <a:pt x="25" y="26"/>
                    <a:pt x="25" y="26"/>
                  </a:cubicBezTo>
                  <a:cubicBezTo>
                    <a:pt x="50" y="52"/>
                    <a:pt x="50" y="52"/>
                    <a:pt x="50" y="52"/>
                  </a:cubicBezTo>
                  <a:cubicBezTo>
                    <a:pt x="51" y="53"/>
                    <a:pt x="51" y="53"/>
                    <a:pt x="51" y="53"/>
                  </a:cubicBezTo>
                  <a:cubicBezTo>
                    <a:pt x="52" y="55"/>
                    <a:pt x="52" y="55"/>
                    <a:pt x="52" y="55"/>
                  </a:cubicBezTo>
                  <a:cubicBezTo>
                    <a:pt x="61" y="64"/>
                    <a:pt x="61" y="64"/>
                    <a:pt x="61" y="64"/>
                  </a:cubicBezTo>
                  <a:cubicBezTo>
                    <a:pt x="62" y="65"/>
                    <a:pt x="62" y="65"/>
                    <a:pt x="62" y="65"/>
                  </a:cubicBezTo>
                  <a:cubicBezTo>
                    <a:pt x="63" y="66"/>
                    <a:pt x="63" y="66"/>
                    <a:pt x="63" y="66"/>
                  </a:cubicBezTo>
                  <a:cubicBezTo>
                    <a:pt x="65" y="68"/>
                    <a:pt x="65" y="68"/>
                    <a:pt x="65" y="68"/>
                  </a:cubicBezTo>
                  <a:cubicBezTo>
                    <a:pt x="69" y="72"/>
                    <a:pt x="69" y="72"/>
                    <a:pt x="69" y="72"/>
                  </a:cubicBezTo>
                  <a:cubicBezTo>
                    <a:pt x="70" y="74"/>
                    <a:pt x="70" y="74"/>
                    <a:pt x="70" y="74"/>
                  </a:cubicBezTo>
                  <a:cubicBezTo>
                    <a:pt x="95" y="100"/>
                    <a:pt x="95" y="100"/>
                    <a:pt x="95" y="100"/>
                  </a:cubicBezTo>
                  <a:cubicBezTo>
                    <a:pt x="97" y="101"/>
                    <a:pt x="97" y="101"/>
                    <a:pt x="97" y="101"/>
                  </a:cubicBezTo>
                  <a:cubicBezTo>
                    <a:pt x="97" y="102"/>
                    <a:pt x="97" y="102"/>
                    <a:pt x="97" y="102"/>
                  </a:cubicBezTo>
                  <a:cubicBezTo>
                    <a:pt x="98" y="103"/>
                    <a:pt x="98" y="103"/>
                    <a:pt x="98" y="103"/>
                  </a:cubicBezTo>
                  <a:cubicBezTo>
                    <a:pt x="139" y="145"/>
                    <a:pt x="139" y="145"/>
                    <a:pt x="139" y="145"/>
                  </a:cubicBezTo>
                  <a:cubicBezTo>
                    <a:pt x="142" y="149"/>
                    <a:pt x="142" y="149"/>
                    <a:pt x="142" y="149"/>
                  </a:cubicBezTo>
                  <a:cubicBezTo>
                    <a:pt x="175" y="183"/>
                    <a:pt x="175" y="183"/>
                    <a:pt x="175" y="183"/>
                  </a:cubicBezTo>
                  <a:cubicBezTo>
                    <a:pt x="175" y="182"/>
                    <a:pt x="175" y="182"/>
                    <a:pt x="176" y="182"/>
                  </a:cubicBezTo>
                  <a:cubicBezTo>
                    <a:pt x="147" y="151"/>
                    <a:pt x="147" y="151"/>
                    <a:pt x="147" y="151"/>
                  </a:cubicBezTo>
                  <a:cubicBezTo>
                    <a:pt x="143" y="148"/>
                    <a:pt x="143" y="148"/>
                    <a:pt x="143" y="148"/>
                  </a:cubicBezTo>
                  <a:cubicBezTo>
                    <a:pt x="100" y="102"/>
                    <a:pt x="100" y="102"/>
                    <a:pt x="100" y="102"/>
                  </a:cubicBezTo>
                  <a:cubicBezTo>
                    <a:pt x="98" y="100"/>
                    <a:pt x="98" y="100"/>
                    <a:pt x="98" y="100"/>
                  </a:cubicBezTo>
                  <a:cubicBezTo>
                    <a:pt x="98" y="100"/>
                    <a:pt x="98" y="100"/>
                    <a:pt x="98" y="100"/>
                  </a:cubicBezTo>
                  <a:cubicBezTo>
                    <a:pt x="96" y="98"/>
                    <a:pt x="96" y="98"/>
                    <a:pt x="96" y="98"/>
                  </a:cubicBezTo>
                  <a:cubicBezTo>
                    <a:pt x="71" y="71"/>
                    <a:pt x="71" y="71"/>
                    <a:pt x="71" y="71"/>
                  </a:cubicBezTo>
                  <a:cubicBezTo>
                    <a:pt x="69" y="70"/>
                    <a:pt x="69" y="70"/>
                    <a:pt x="69" y="70"/>
                  </a:cubicBezTo>
                  <a:cubicBezTo>
                    <a:pt x="67" y="68"/>
                    <a:pt x="67" y="68"/>
                    <a:pt x="67" y="68"/>
                  </a:cubicBezTo>
                  <a:cubicBezTo>
                    <a:pt x="66" y="66"/>
                    <a:pt x="66" y="66"/>
                    <a:pt x="66" y="66"/>
                  </a:cubicBezTo>
                  <a:cubicBezTo>
                    <a:pt x="64" y="64"/>
                    <a:pt x="64" y="64"/>
                    <a:pt x="64" y="64"/>
                  </a:cubicBezTo>
                  <a:cubicBezTo>
                    <a:pt x="62" y="63"/>
                    <a:pt x="62" y="63"/>
                    <a:pt x="62" y="63"/>
                  </a:cubicBezTo>
                  <a:cubicBezTo>
                    <a:pt x="52" y="52"/>
                    <a:pt x="52" y="52"/>
                    <a:pt x="52" y="52"/>
                  </a:cubicBezTo>
                  <a:cubicBezTo>
                    <a:pt x="52" y="52"/>
                    <a:pt x="52" y="52"/>
                    <a:pt x="52" y="52"/>
                  </a:cubicBezTo>
                  <a:cubicBezTo>
                    <a:pt x="50" y="50"/>
                    <a:pt x="50" y="50"/>
                    <a:pt x="50" y="50"/>
                  </a:cubicBezTo>
                  <a:cubicBezTo>
                    <a:pt x="50" y="50"/>
                    <a:pt x="50" y="50"/>
                    <a:pt x="50" y="50"/>
                  </a:cubicBezTo>
                  <a:cubicBezTo>
                    <a:pt x="27" y="26"/>
                    <a:pt x="27" y="26"/>
                    <a:pt x="27" y="26"/>
                  </a:cubicBezTo>
                  <a:cubicBezTo>
                    <a:pt x="26" y="24"/>
                    <a:pt x="26" y="24"/>
                    <a:pt x="26" y="24"/>
                  </a:cubicBezTo>
                  <a:cubicBezTo>
                    <a:pt x="25" y="23"/>
                    <a:pt x="25" y="23"/>
                    <a:pt x="25" y="23"/>
                  </a:cubicBezTo>
                  <a:cubicBezTo>
                    <a:pt x="23" y="22"/>
                    <a:pt x="23" y="22"/>
                    <a:pt x="23" y="22"/>
                  </a:cubicBezTo>
                  <a:cubicBezTo>
                    <a:pt x="10" y="8"/>
                    <a:pt x="10" y="8"/>
                    <a:pt x="10" y="8"/>
                  </a:cubicBezTo>
                  <a:cubicBezTo>
                    <a:pt x="8" y="6"/>
                    <a:pt x="8" y="6"/>
                    <a:pt x="8" y="6"/>
                  </a:cubicBezTo>
                  <a:cubicBezTo>
                    <a:pt x="8" y="6"/>
                    <a:pt x="8" y="6"/>
                    <a:pt x="8" y="6"/>
                  </a:cubicBezTo>
                  <a:cubicBezTo>
                    <a:pt x="9" y="6"/>
                    <a:pt x="9" y="6"/>
                    <a:pt x="9" y="6"/>
                  </a:cubicBezTo>
                  <a:cubicBezTo>
                    <a:pt x="15" y="9"/>
                    <a:pt x="15" y="9"/>
                    <a:pt x="15" y="9"/>
                  </a:cubicBezTo>
                  <a:cubicBezTo>
                    <a:pt x="26" y="15"/>
                    <a:pt x="26" y="15"/>
                    <a:pt x="26" y="15"/>
                  </a:cubicBezTo>
                  <a:cubicBezTo>
                    <a:pt x="28" y="15"/>
                    <a:pt x="28" y="15"/>
                    <a:pt x="28" y="15"/>
                  </a:cubicBezTo>
                  <a:cubicBezTo>
                    <a:pt x="46" y="24"/>
                    <a:pt x="46" y="24"/>
                    <a:pt x="46" y="24"/>
                  </a:cubicBezTo>
                  <a:cubicBezTo>
                    <a:pt x="48" y="25"/>
                    <a:pt x="48" y="25"/>
                    <a:pt x="48" y="25"/>
                  </a:cubicBezTo>
                  <a:cubicBezTo>
                    <a:pt x="50" y="26"/>
                    <a:pt x="50" y="26"/>
                    <a:pt x="50" y="26"/>
                  </a:cubicBezTo>
                  <a:cubicBezTo>
                    <a:pt x="61" y="31"/>
                    <a:pt x="61" y="31"/>
                    <a:pt x="61" y="31"/>
                  </a:cubicBezTo>
                  <a:cubicBezTo>
                    <a:pt x="63" y="32"/>
                    <a:pt x="63" y="32"/>
                    <a:pt x="63" y="32"/>
                  </a:cubicBezTo>
                  <a:cubicBezTo>
                    <a:pt x="75" y="38"/>
                    <a:pt x="75" y="38"/>
                    <a:pt x="75" y="38"/>
                  </a:cubicBezTo>
                  <a:cubicBezTo>
                    <a:pt x="77" y="39"/>
                    <a:pt x="77" y="39"/>
                    <a:pt x="77" y="39"/>
                  </a:cubicBezTo>
                  <a:cubicBezTo>
                    <a:pt x="89" y="44"/>
                    <a:pt x="89" y="44"/>
                    <a:pt x="89" y="44"/>
                  </a:cubicBezTo>
                  <a:cubicBezTo>
                    <a:pt x="92" y="46"/>
                    <a:pt x="92" y="46"/>
                    <a:pt x="92" y="46"/>
                  </a:cubicBezTo>
                  <a:cubicBezTo>
                    <a:pt x="93" y="46"/>
                    <a:pt x="93" y="46"/>
                    <a:pt x="93" y="46"/>
                  </a:cubicBezTo>
                  <a:cubicBezTo>
                    <a:pt x="95" y="47"/>
                    <a:pt x="95" y="47"/>
                    <a:pt x="95" y="47"/>
                  </a:cubicBezTo>
                  <a:cubicBezTo>
                    <a:pt x="102" y="50"/>
                    <a:pt x="102" y="50"/>
                    <a:pt x="102" y="50"/>
                  </a:cubicBezTo>
                  <a:cubicBezTo>
                    <a:pt x="104" y="52"/>
                    <a:pt x="104" y="52"/>
                    <a:pt x="104" y="52"/>
                  </a:cubicBezTo>
                  <a:cubicBezTo>
                    <a:pt x="112" y="55"/>
                    <a:pt x="112" y="55"/>
                    <a:pt x="112" y="55"/>
                  </a:cubicBezTo>
                  <a:cubicBezTo>
                    <a:pt x="116" y="57"/>
                    <a:pt x="116" y="57"/>
                    <a:pt x="116" y="57"/>
                  </a:cubicBezTo>
                  <a:cubicBezTo>
                    <a:pt x="119" y="58"/>
                    <a:pt x="119" y="58"/>
                    <a:pt x="119" y="58"/>
                  </a:cubicBezTo>
                  <a:cubicBezTo>
                    <a:pt x="120" y="57"/>
                    <a:pt x="120" y="57"/>
                    <a:pt x="120" y="57"/>
                  </a:cubicBezTo>
                  <a:cubicBezTo>
                    <a:pt x="113" y="54"/>
                    <a:pt x="113" y="54"/>
                    <a:pt x="113" y="54"/>
                  </a:cubicBezTo>
                  <a:cubicBezTo>
                    <a:pt x="110" y="52"/>
                    <a:pt x="110" y="52"/>
                    <a:pt x="110" y="52"/>
                  </a:cubicBezTo>
                  <a:cubicBezTo>
                    <a:pt x="103" y="49"/>
                    <a:pt x="103" y="49"/>
                    <a:pt x="103" y="49"/>
                  </a:cubicBezTo>
                  <a:cubicBezTo>
                    <a:pt x="100" y="47"/>
                    <a:pt x="100" y="47"/>
                    <a:pt x="100" y="47"/>
                  </a:cubicBezTo>
                  <a:cubicBezTo>
                    <a:pt x="97" y="46"/>
                    <a:pt x="97" y="46"/>
                    <a:pt x="97" y="46"/>
                  </a:cubicBezTo>
                  <a:cubicBezTo>
                    <a:pt x="95" y="45"/>
                    <a:pt x="95" y="45"/>
                    <a:pt x="95" y="45"/>
                  </a:cubicBezTo>
                  <a:cubicBezTo>
                    <a:pt x="91" y="43"/>
                    <a:pt x="91" y="43"/>
                    <a:pt x="91" y="43"/>
                  </a:cubicBezTo>
                  <a:cubicBezTo>
                    <a:pt x="88" y="42"/>
                    <a:pt x="88" y="42"/>
                    <a:pt x="88" y="42"/>
                  </a:cubicBezTo>
                  <a:cubicBezTo>
                    <a:pt x="77" y="37"/>
                    <a:pt x="77" y="37"/>
                    <a:pt x="77" y="37"/>
                  </a:cubicBezTo>
                  <a:cubicBezTo>
                    <a:pt x="76" y="36"/>
                    <a:pt x="76" y="36"/>
                    <a:pt x="76" y="36"/>
                  </a:cubicBezTo>
                  <a:cubicBezTo>
                    <a:pt x="64" y="30"/>
                    <a:pt x="64" y="30"/>
                    <a:pt x="64" y="30"/>
                  </a:cubicBezTo>
                  <a:cubicBezTo>
                    <a:pt x="62" y="29"/>
                    <a:pt x="62" y="29"/>
                    <a:pt x="62" y="29"/>
                  </a:cubicBezTo>
                  <a:cubicBezTo>
                    <a:pt x="54" y="26"/>
                    <a:pt x="54" y="26"/>
                    <a:pt x="54" y="26"/>
                  </a:cubicBezTo>
                  <a:cubicBezTo>
                    <a:pt x="50" y="24"/>
                    <a:pt x="50" y="24"/>
                    <a:pt x="50" y="24"/>
                  </a:cubicBezTo>
                  <a:cubicBezTo>
                    <a:pt x="50" y="24"/>
                    <a:pt x="50" y="24"/>
                    <a:pt x="50" y="24"/>
                  </a:cubicBezTo>
                  <a:cubicBezTo>
                    <a:pt x="48" y="23"/>
                    <a:pt x="48" y="23"/>
                    <a:pt x="48" y="23"/>
                  </a:cubicBezTo>
                  <a:cubicBezTo>
                    <a:pt x="29" y="14"/>
                    <a:pt x="29" y="14"/>
                    <a:pt x="29" y="14"/>
                  </a:cubicBezTo>
                  <a:cubicBezTo>
                    <a:pt x="27" y="13"/>
                    <a:pt x="27" y="13"/>
                    <a:pt x="27" y="13"/>
                  </a:cubicBezTo>
                  <a:cubicBezTo>
                    <a:pt x="23" y="11"/>
                    <a:pt x="23" y="11"/>
                    <a:pt x="23" y="11"/>
                  </a:cubicBezTo>
                  <a:cubicBezTo>
                    <a:pt x="16" y="8"/>
                    <a:pt x="16" y="8"/>
                    <a:pt x="16" y="8"/>
                  </a:cubicBezTo>
                  <a:cubicBezTo>
                    <a:pt x="9" y="4"/>
                    <a:pt x="9" y="4"/>
                    <a:pt x="9" y="4"/>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16" name="Freeform 72">
              <a:extLst>
                <a:ext uri="{FF2B5EF4-FFF2-40B4-BE49-F238E27FC236}">
                  <a16:creationId xmlns:a16="http://schemas.microsoft.com/office/drawing/2014/main" id="{FD0B9796-FFF7-4FA2-8D66-DF575D770CF2}"/>
                </a:ext>
              </a:extLst>
            </p:cNvPr>
            <p:cNvSpPr>
              <a:spLocks noEditPoints="1"/>
            </p:cNvSpPr>
            <p:nvPr/>
          </p:nvSpPr>
          <p:spPr bwMode="auto">
            <a:xfrm>
              <a:off x="10653036" y="3407320"/>
              <a:ext cx="551035" cy="1023025"/>
            </a:xfrm>
            <a:custGeom>
              <a:avLst/>
              <a:gdLst>
                <a:gd name="T0" fmla="*/ 129 w 130"/>
                <a:gd name="T1" fmla="*/ 262 h 265"/>
                <a:gd name="T2" fmla="*/ 105 w 130"/>
                <a:gd name="T3" fmla="*/ 173 h 265"/>
                <a:gd name="T4" fmla="*/ 104 w 130"/>
                <a:gd name="T5" fmla="*/ 167 h 265"/>
                <a:gd name="T6" fmla="*/ 103 w 130"/>
                <a:gd name="T7" fmla="*/ 170 h 265"/>
                <a:gd name="T8" fmla="*/ 104 w 130"/>
                <a:gd name="T9" fmla="*/ 167 h 265"/>
                <a:gd name="T10" fmla="*/ 55 w 130"/>
                <a:gd name="T11" fmla="*/ 2 h 265"/>
                <a:gd name="T12" fmla="*/ 63 w 130"/>
                <a:gd name="T13" fmla="*/ 29 h 265"/>
                <a:gd name="T14" fmla="*/ 67 w 130"/>
                <a:gd name="T15" fmla="*/ 44 h 265"/>
                <a:gd name="T16" fmla="*/ 69 w 130"/>
                <a:gd name="T17" fmla="*/ 52 h 265"/>
                <a:gd name="T18" fmla="*/ 70 w 130"/>
                <a:gd name="T19" fmla="*/ 55 h 265"/>
                <a:gd name="T20" fmla="*/ 73 w 130"/>
                <a:gd name="T21" fmla="*/ 65 h 265"/>
                <a:gd name="T22" fmla="*/ 76 w 130"/>
                <a:gd name="T23" fmla="*/ 75 h 265"/>
                <a:gd name="T24" fmla="*/ 80 w 130"/>
                <a:gd name="T25" fmla="*/ 89 h 265"/>
                <a:gd name="T26" fmla="*/ 89 w 130"/>
                <a:gd name="T27" fmla="*/ 124 h 265"/>
                <a:gd name="T28" fmla="*/ 100 w 130"/>
                <a:gd name="T29" fmla="*/ 152 h 265"/>
                <a:gd name="T30" fmla="*/ 90 w 130"/>
                <a:gd name="T31" fmla="*/ 118 h 265"/>
                <a:gd name="T32" fmla="*/ 80 w 130"/>
                <a:gd name="T33" fmla="*/ 84 h 265"/>
                <a:gd name="T34" fmla="*/ 77 w 130"/>
                <a:gd name="T35" fmla="*/ 72 h 265"/>
                <a:gd name="T36" fmla="*/ 74 w 130"/>
                <a:gd name="T37" fmla="*/ 61 h 265"/>
                <a:gd name="T38" fmla="*/ 63 w 130"/>
                <a:gd name="T39" fmla="*/ 25 h 265"/>
                <a:gd name="T40" fmla="*/ 46 w 130"/>
                <a:gd name="T41" fmla="*/ 0 h 265"/>
                <a:gd name="T42" fmla="*/ 40 w 130"/>
                <a:gd name="T43" fmla="*/ 14 h 265"/>
                <a:gd name="T44" fmla="*/ 37 w 130"/>
                <a:gd name="T45" fmla="*/ 21 h 265"/>
                <a:gd name="T46" fmla="*/ 29 w 130"/>
                <a:gd name="T47" fmla="*/ 41 h 265"/>
                <a:gd name="T48" fmla="*/ 21 w 130"/>
                <a:gd name="T49" fmla="*/ 58 h 265"/>
                <a:gd name="T50" fmla="*/ 12 w 130"/>
                <a:gd name="T51" fmla="*/ 78 h 265"/>
                <a:gd name="T52" fmla="*/ 7 w 130"/>
                <a:gd name="T53" fmla="*/ 90 h 265"/>
                <a:gd name="T54" fmla="*/ 5 w 130"/>
                <a:gd name="T55" fmla="*/ 94 h 265"/>
                <a:gd name="T56" fmla="*/ 2 w 130"/>
                <a:gd name="T57" fmla="*/ 102 h 265"/>
                <a:gd name="T58" fmla="*/ 0 w 130"/>
                <a:gd name="T59" fmla="*/ 106 h 265"/>
                <a:gd name="T60" fmla="*/ 2 w 130"/>
                <a:gd name="T61" fmla="*/ 107 h 265"/>
                <a:gd name="T62" fmla="*/ 6 w 130"/>
                <a:gd name="T63" fmla="*/ 113 h 265"/>
                <a:gd name="T64" fmla="*/ 16 w 130"/>
                <a:gd name="T65" fmla="*/ 126 h 265"/>
                <a:gd name="T66" fmla="*/ 21 w 130"/>
                <a:gd name="T67" fmla="*/ 133 h 265"/>
                <a:gd name="T68" fmla="*/ 70 w 130"/>
                <a:gd name="T69" fmla="*/ 197 h 265"/>
                <a:gd name="T70" fmla="*/ 74 w 130"/>
                <a:gd name="T71" fmla="*/ 202 h 265"/>
                <a:gd name="T72" fmla="*/ 124 w 130"/>
                <a:gd name="T73" fmla="*/ 264 h 265"/>
                <a:gd name="T74" fmla="*/ 75 w 130"/>
                <a:gd name="T75" fmla="*/ 200 h 265"/>
                <a:gd name="T76" fmla="*/ 71 w 130"/>
                <a:gd name="T77" fmla="*/ 194 h 265"/>
                <a:gd name="T78" fmla="*/ 21 w 130"/>
                <a:gd name="T79" fmla="*/ 130 h 265"/>
                <a:gd name="T80" fmla="*/ 9 w 130"/>
                <a:gd name="T81" fmla="*/ 113 h 265"/>
                <a:gd name="T82" fmla="*/ 4 w 130"/>
                <a:gd name="T83" fmla="*/ 107 h 265"/>
                <a:gd name="T84" fmla="*/ 2 w 130"/>
                <a:gd name="T85" fmla="*/ 105 h 265"/>
                <a:gd name="T86" fmla="*/ 4 w 130"/>
                <a:gd name="T87" fmla="*/ 102 h 265"/>
                <a:gd name="T88" fmla="*/ 7 w 130"/>
                <a:gd name="T89" fmla="*/ 94 h 265"/>
                <a:gd name="T90" fmla="*/ 9 w 130"/>
                <a:gd name="T91" fmla="*/ 90 h 265"/>
                <a:gd name="T92" fmla="*/ 14 w 130"/>
                <a:gd name="T93" fmla="*/ 79 h 265"/>
                <a:gd name="T94" fmla="*/ 25 w 130"/>
                <a:gd name="T95" fmla="*/ 54 h 265"/>
                <a:gd name="T96" fmla="*/ 30 w 130"/>
                <a:gd name="T97" fmla="*/ 41 h 265"/>
                <a:gd name="T98" fmla="*/ 39 w 130"/>
                <a:gd name="T99" fmla="*/ 20 h 265"/>
                <a:gd name="T100" fmla="*/ 42 w 130"/>
                <a:gd name="T101" fmla="*/ 14 h 265"/>
                <a:gd name="T102" fmla="*/ 46 w 130"/>
                <a:gd name="T103"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 h="265">
                  <a:moveTo>
                    <a:pt x="103" y="172"/>
                  </a:moveTo>
                  <a:cubicBezTo>
                    <a:pt x="129" y="262"/>
                    <a:pt x="129" y="262"/>
                    <a:pt x="129" y="262"/>
                  </a:cubicBezTo>
                  <a:cubicBezTo>
                    <a:pt x="129" y="261"/>
                    <a:pt x="130" y="261"/>
                    <a:pt x="130" y="261"/>
                  </a:cubicBezTo>
                  <a:cubicBezTo>
                    <a:pt x="105" y="173"/>
                    <a:pt x="105" y="173"/>
                    <a:pt x="105" y="173"/>
                  </a:cubicBezTo>
                  <a:cubicBezTo>
                    <a:pt x="103" y="172"/>
                    <a:pt x="103" y="172"/>
                    <a:pt x="103" y="172"/>
                  </a:cubicBezTo>
                  <a:moveTo>
                    <a:pt x="104" y="167"/>
                  </a:moveTo>
                  <a:cubicBezTo>
                    <a:pt x="103" y="167"/>
                    <a:pt x="103" y="168"/>
                    <a:pt x="102" y="169"/>
                  </a:cubicBezTo>
                  <a:cubicBezTo>
                    <a:pt x="103" y="170"/>
                    <a:pt x="103" y="170"/>
                    <a:pt x="103" y="170"/>
                  </a:cubicBezTo>
                  <a:cubicBezTo>
                    <a:pt x="105" y="171"/>
                    <a:pt x="105" y="171"/>
                    <a:pt x="105" y="171"/>
                  </a:cubicBezTo>
                  <a:cubicBezTo>
                    <a:pt x="104" y="167"/>
                    <a:pt x="104" y="167"/>
                    <a:pt x="104" y="167"/>
                  </a:cubicBezTo>
                  <a:moveTo>
                    <a:pt x="57" y="1"/>
                  </a:moveTo>
                  <a:cubicBezTo>
                    <a:pt x="56" y="2"/>
                    <a:pt x="55" y="2"/>
                    <a:pt x="55" y="2"/>
                  </a:cubicBezTo>
                  <a:cubicBezTo>
                    <a:pt x="62" y="27"/>
                    <a:pt x="62" y="27"/>
                    <a:pt x="62" y="27"/>
                  </a:cubicBezTo>
                  <a:cubicBezTo>
                    <a:pt x="63" y="29"/>
                    <a:pt x="63" y="29"/>
                    <a:pt x="63" y="29"/>
                  </a:cubicBezTo>
                  <a:cubicBezTo>
                    <a:pt x="66" y="41"/>
                    <a:pt x="66" y="41"/>
                    <a:pt x="66" y="41"/>
                  </a:cubicBezTo>
                  <a:cubicBezTo>
                    <a:pt x="67" y="44"/>
                    <a:pt x="67" y="44"/>
                    <a:pt x="67" y="44"/>
                  </a:cubicBezTo>
                  <a:cubicBezTo>
                    <a:pt x="68" y="50"/>
                    <a:pt x="68" y="50"/>
                    <a:pt x="68" y="50"/>
                  </a:cubicBezTo>
                  <a:cubicBezTo>
                    <a:pt x="69" y="52"/>
                    <a:pt x="69" y="52"/>
                    <a:pt x="69" y="52"/>
                  </a:cubicBezTo>
                  <a:cubicBezTo>
                    <a:pt x="69" y="53"/>
                    <a:pt x="69" y="53"/>
                    <a:pt x="69" y="53"/>
                  </a:cubicBezTo>
                  <a:cubicBezTo>
                    <a:pt x="70" y="55"/>
                    <a:pt x="70" y="55"/>
                    <a:pt x="70" y="55"/>
                  </a:cubicBezTo>
                  <a:cubicBezTo>
                    <a:pt x="72" y="63"/>
                    <a:pt x="72" y="63"/>
                    <a:pt x="72" y="63"/>
                  </a:cubicBezTo>
                  <a:cubicBezTo>
                    <a:pt x="73" y="65"/>
                    <a:pt x="73" y="65"/>
                    <a:pt x="73" y="65"/>
                  </a:cubicBezTo>
                  <a:cubicBezTo>
                    <a:pt x="75" y="74"/>
                    <a:pt x="75" y="74"/>
                    <a:pt x="75" y="74"/>
                  </a:cubicBezTo>
                  <a:cubicBezTo>
                    <a:pt x="76" y="75"/>
                    <a:pt x="76" y="75"/>
                    <a:pt x="76" y="75"/>
                  </a:cubicBezTo>
                  <a:cubicBezTo>
                    <a:pt x="79" y="86"/>
                    <a:pt x="79" y="86"/>
                    <a:pt x="79" y="86"/>
                  </a:cubicBezTo>
                  <a:cubicBezTo>
                    <a:pt x="80" y="89"/>
                    <a:pt x="80" y="89"/>
                    <a:pt x="80" y="89"/>
                  </a:cubicBezTo>
                  <a:cubicBezTo>
                    <a:pt x="89" y="121"/>
                    <a:pt x="89" y="121"/>
                    <a:pt x="89" y="121"/>
                  </a:cubicBezTo>
                  <a:cubicBezTo>
                    <a:pt x="89" y="124"/>
                    <a:pt x="89" y="124"/>
                    <a:pt x="89" y="124"/>
                  </a:cubicBezTo>
                  <a:cubicBezTo>
                    <a:pt x="97" y="151"/>
                    <a:pt x="97" y="151"/>
                    <a:pt x="97" y="151"/>
                  </a:cubicBezTo>
                  <a:cubicBezTo>
                    <a:pt x="98" y="151"/>
                    <a:pt x="99" y="152"/>
                    <a:pt x="100" y="152"/>
                  </a:cubicBezTo>
                  <a:cubicBezTo>
                    <a:pt x="91" y="121"/>
                    <a:pt x="91" y="121"/>
                    <a:pt x="91" y="121"/>
                  </a:cubicBezTo>
                  <a:cubicBezTo>
                    <a:pt x="90" y="118"/>
                    <a:pt x="90" y="118"/>
                    <a:pt x="90" y="118"/>
                  </a:cubicBezTo>
                  <a:cubicBezTo>
                    <a:pt x="81" y="87"/>
                    <a:pt x="81" y="87"/>
                    <a:pt x="81" y="87"/>
                  </a:cubicBezTo>
                  <a:cubicBezTo>
                    <a:pt x="80" y="84"/>
                    <a:pt x="80" y="84"/>
                    <a:pt x="80" y="84"/>
                  </a:cubicBezTo>
                  <a:cubicBezTo>
                    <a:pt x="77" y="74"/>
                    <a:pt x="77" y="74"/>
                    <a:pt x="77" y="74"/>
                  </a:cubicBezTo>
                  <a:cubicBezTo>
                    <a:pt x="77" y="72"/>
                    <a:pt x="77" y="72"/>
                    <a:pt x="77" y="72"/>
                  </a:cubicBezTo>
                  <a:cubicBezTo>
                    <a:pt x="74" y="63"/>
                    <a:pt x="74" y="63"/>
                    <a:pt x="74" y="63"/>
                  </a:cubicBezTo>
                  <a:cubicBezTo>
                    <a:pt x="74" y="61"/>
                    <a:pt x="74" y="61"/>
                    <a:pt x="74" y="61"/>
                  </a:cubicBezTo>
                  <a:cubicBezTo>
                    <a:pt x="71" y="53"/>
                    <a:pt x="71" y="53"/>
                    <a:pt x="71" y="53"/>
                  </a:cubicBezTo>
                  <a:cubicBezTo>
                    <a:pt x="63" y="25"/>
                    <a:pt x="63" y="25"/>
                    <a:pt x="63" y="25"/>
                  </a:cubicBezTo>
                  <a:cubicBezTo>
                    <a:pt x="57" y="1"/>
                    <a:pt x="57" y="1"/>
                    <a:pt x="57" y="1"/>
                  </a:cubicBezTo>
                  <a:moveTo>
                    <a:pt x="46" y="0"/>
                  </a:moveTo>
                  <a:cubicBezTo>
                    <a:pt x="41" y="12"/>
                    <a:pt x="41" y="12"/>
                    <a:pt x="41" y="12"/>
                  </a:cubicBezTo>
                  <a:cubicBezTo>
                    <a:pt x="40" y="14"/>
                    <a:pt x="40" y="14"/>
                    <a:pt x="40" y="14"/>
                  </a:cubicBezTo>
                  <a:cubicBezTo>
                    <a:pt x="38" y="19"/>
                    <a:pt x="38" y="19"/>
                    <a:pt x="38" y="19"/>
                  </a:cubicBezTo>
                  <a:cubicBezTo>
                    <a:pt x="37" y="21"/>
                    <a:pt x="37" y="21"/>
                    <a:pt x="37" y="21"/>
                  </a:cubicBezTo>
                  <a:cubicBezTo>
                    <a:pt x="31" y="36"/>
                    <a:pt x="31" y="36"/>
                    <a:pt x="31" y="36"/>
                  </a:cubicBezTo>
                  <a:cubicBezTo>
                    <a:pt x="29" y="41"/>
                    <a:pt x="29" y="41"/>
                    <a:pt x="29" y="41"/>
                  </a:cubicBezTo>
                  <a:cubicBezTo>
                    <a:pt x="22" y="55"/>
                    <a:pt x="22" y="55"/>
                    <a:pt x="22" y="55"/>
                  </a:cubicBezTo>
                  <a:cubicBezTo>
                    <a:pt x="21" y="58"/>
                    <a:pt x="21" y="58"/>
                    <a:pt x="21" y="58"/>
                  </a:cubicBezTo>
                  <a:cubicBezTo>
                    <a:pt x="14" y="75"/>
                    <a:pt x="14" y="75"/>
                    <a:pt x="14" y="75"/>
                  </a:cubicBezTo>
                  <a:cubicBezTo>
                    <a:pt x="12" y="78"/>
                    <a:pt x="12" y="78"/>
                    <a:pt x="12" y="78"/>
                  </a:cubicBezTo>
                  <a:cubicBezTo>
                    <a:pt x="8" y="89"/>
                    <a:pt x="8" y="89"/>
                    <a:pt x="8" y="89"/>
                  </a:cubicBezTo>
                  <a:cubicBezTo>
                    <a:pt x="7" y="90"/>
                    <a:pt x="7" y="90"/>
                    <a:pt x="7" y="90"/>
                  </a:cubicBezTo>
                  <a:cubicBezTo>
                    <a:pt x="6" y="92"/>
                    <a:pt x="6" y="92"/>
                    <a:pt x="6" y="92"/>
                  </a:cubicBezTo>
                  <a:cubicBezTo>
                    <a:pt x="5" y="94"/>
                    <a:pt x="5" y="94"/>
                    <a:pt x="5" y="94"/>
                  </a:cubicBezTo>
                  <a:cubicBezTo>
                    <a:pt x="3" y="100"/>
                    <a:pt x="3" y="100"/>
                    <a:pt x="3" y="100"/>
                  </a:cubicBezTo>
                  <a:cubicBezTo>
                    <a:pt x="2" y="102"/>
                    <a:pt x="2" y="102"/>
                    <a:pt x="2" y="102"/>
                  </a:cubicBezTo>
                  <a:cubicBezTo>
                    <a:pt x="1" y="105"/>
                    <a:pt x="1" y="105"/>
                    <a:pt x="1" y="105"/>
                  </a:cubicBezTo>
                  <a:cubicBezTo>
                    <a:pt x="0" y="106"/>
                    <a:pt x="0" y="106"/>
                    <a:pt x="0" y="106"/>
                  </a:cubicBezTo>
                  <a:cubicBezTo>
                    <a:pt x="1" y="106"/>
                    <a:pt x="1" y="106"/>
                    <a:pt x="1" y="106"/>
                  </a:cubicBezTo>
                  <a:cubicBezTo>
                    <a:pt x="2" y="107"/>
                    <a:pt x="2" y="107"/>
                    <a:pt x="2" y="107"/>
                  </a:cubicBezTo>
                  <a:cubicBezTo>
                    <a:pt x="3" y="109"/>
                    <a:pt x="3" y="109"/>
                    <a:pt x="3" y="109"/>
                  </a:cubicBezTo>
                  <a:cubicBezTo>
                    <a:pt x="6" y="113"/>
                    <a:pt x="6" y="113"/>
                    <a:pt x="6" y="113"/>
                  </a:cubicBezTo>
                  <a:cubicBezTo>
                    <a:pt x="7" y="115"/>
                    <a:pt x="7" y="115"/>
                    <a:pt x="7" y="115"/>
                  </a:cubicBezTo>
                  <a:cubicBezTo>
                    <a:pt x="16" y="126"/>
                    <a:pt x="16" y="126"/>
                    <a:pt x="16" y="126"/>
                  </a:cubicBezTo>
                  <a:cubicBezTo>
                    <a:pt x="18" y="128"/>
                    <a:pt x="18" y="128"/>
                    <a:pt x="18" y="128"/>
                  </a:cubicBezTo>
                  <a:cubicBezTo>
                    <a:pt x="21" y="133"/>
                    <a:pt x="21" y="133"/>
                    <a:pt x="21" y="133"/>
                  </a:cubicBezTo>
                  <a:cubicBezTo>
                    <a:pt x="23" y="135"/>
                    <a:pt x="23" y="135"/>
                    <a:pt x="23" y="135"/>
                  </a:cubicBezTo>
                  <a:cubicBezTo>
                    <a:pt x="70" y="197"/>
                    <a:pt x="70" y="197"/>
                    <a:pt x="70" y="197"/>
                  </a:cubicBezTo>
                  <a:cubicBezTo>
                    <a:pt x="72" y="199"/>
                    <a:pt x="72" y="199"/>
                    <a:pt x="72" y="199"/>
                  </a:cubicBezTo>
                  <a:cubicBezTo>
                    <a:pt x="74" y="202"/>
                    <a:pt x="74" y="202"/>
                    <a:pt x="74" y="202"/>
                  </a:cubicBezTo>
                  <a:cubicBezTo>
                    <a:pt x="123" y="265"/>
                    <a:pt x="123" y="265"/>
                    <a:pt x="123" y="265"/>
                  </a:cubicBezTo>
                  <a:cubicBezTo>
                    <a:pt x="123" y="265"/>
                    <a:pt x="124" y="264"/>
                    <a:pt x="124" y="264"/>
                  </a:cubicBezTo>
                  <a:cubicBezTo>
                    <a:pt x="78" y="204"/>
                    <a:pt x="78" y="204"/>
                    <a:pt x="78" y="204"/>
                  </a:cubicBezTo>
                  <a:cubicBezTo>
                    <a:pt x="75" y="200"/>
                    <a:pt x="75" y="200"/>
                    <a:pt x="75" y="200"/>
                  </a:cubicBezTo>
                  <a:cubicBezTo>
                    <a:pt x="72" y="196"/>
                    <a:pt x="72" y="196"/>
                    <a:pt x="72" y="196"/>
                  </a:cubicBezTo>
                  <a:cubicBezTo>
                    <a:pt x="71" y="194"/>
                    <a:pt x="71" y="194"/>
                    <a:pt x="71" y="194"/>
                  </a:cubicBezTo>
                  <a:cubicBezTo>
                    <a:pt x="24" y="134"/>
                    <a:pt x="24" y="134"/>
                    <a:pt x="24" y="134"/>
                  </a:cubicBezTo>
                  <a:cubicBezTo>
                    <a:pt x="21" y="130"/>
                    <a:pt x="21" y="130"/>
                    <a:pt x="21" y="130"/>
                  </a:cubicBezTo>
                  <a:cubicBezTo>
                    <a:pt x="18" y="125"/>
                    <a:pt x="18" y="125"/>
                    <a:pt x="18" y="125"/>
                  </a:cubicBezTo>
                  <a:cubicBezTo>
                    <a:pt x="9" y="113"/>
                    <a:pt x="9" y="113"/>
                    <a:pt x="9" y="113"/>
                  </a:cubicBezTo>
                  <a:cubicBezTo>
                    <a:pt x="8" y="112"/>
                    <a:pt x="8" y="112"/>
                    <a:pt x="8" y="112"/>
                  </a:cubicBezTo>
                  <a:cubicBezTo>
                    <a:pt x="4" y="107"/>
                    <a:pt x="4" y="107"/>
                    <a:pt x="4" y="107"/>
                  </a:cubicBezTo>
                  <a:cubicBezTo>
                    <a:pt x="3" y="106"/>
                    <a:pt x="3" y="106"/>
                    <a:pt x="3" y="106"/>
                  </a:cubicBezTo>
                  <a:cubicBezTo>
                    <a:pt x="2" y="105"/>
                    <a:pt x="2" y="105"/>
                    <a:pt x="2" y="105"/>
                  </a:cubicBezTo>
                  <a:cubicBezTo>
                    <a:pt x="3" y="104"/>
                    <a:pt x="3" y="104"/>
                    <a:pt x="3" y="104"/>
                  </a:cubicBezTo>
                  <a:cubicBezTo>
                    <a:pt x="4" y="102"/>
                    <a:pt x="4" y="102"/>
                    <a:pt x="4" y="102"/>
                  </a:cubicBezTo>
                  <a:cubicBezTo>
                    <a:pt x="7" y="96"/>
                    <a:pt x="7" y="96"/>
                    <a:pt x="7" y="96"/>
                  </a:cubicBezTo>
                  <a:cubicBezTo>
                    <a:pt x="7" y="94"/>
                    <a:pt x="7" y="94"/>
                    <a:pt x="7" y="94"/>
                  </a:cubicBezTo>
                  <a:cubicBezTo>
                    <a:pt x="9" y="91"/>
                    <a:pt x="9" y="91"/>
                    <a:pt x="9" y="91"/>
                  </a:cubicBezTo>
                  <a:cubicBezTo>
                    <a:pt x="9" y="90"/>
                    <a:pt x="9" y="90"/>
                    <a:pt x="9" y="90"/>
                  </a:cubicBezTo>
                  <a:cubicBezTo>
                    <a:pt x="12" y="82"/>
                    <a:pt x="12" y="82"/>
                    <a:pt x="12" y="82"/>
                  </a:cubicBezTo>
                  <a:cubicBezTo>
                    <a:pt x="14" y="79"/>
                    <a:pt x="14" y="79"/>
                    <a:pt x="14" y="79"/>
                  </a:cubicBezTo>
                  <a:cubicBezTo>
                    <a:pt x="24" y="57"/>
                    <a:pt x="24" y="57"/>
                    <a:pt x="24" y="57"/>
                  </a:cubicBezTo>
                  <a:cubicBezTo>
                    <a:pt x="25" y="54"/>
                    <a:pt x="25" y="54"/>
                    <a:pt x="25" y="54"/>
                  </a:cubicBezTo>
                  <a:cubicBezTo>
                    <a:pt x="28" y="46"/>
                    <a:pt x="28" y="46"/>
                    <a:pt x="28" y="46"/>
                  </a:cubicBezTo>
                  <a:cubicBezTo>
                    <a:pt x="30" y="41"/>
                    <a:pt x="30" y="41"/>
                    <a:pt x="30" y="41"/>
                  </a:cubicBezTo>
                  <a:cubicBezTo>
                    <a:pt x="39" y="22"/>
                    <a:pt x="39" y="22"/>
                    <a:pt x="39" y="22"/>
                  </a:cubicBezTo>
                  <a:cubicBezTo>
                    <a:pt x="39" y="20"/>
                    <a:pt x="39" y="20"/>
                    <a:pt x="39" y="20"/>
                  </a:cubicBezTo>
                  <a:cubicBezTo>
                    <a:pt x="41" y="16"/>
                    <a:pt x="41" y="16"/>
                    <a:pt x="41" y="16"/>
                  </a:cubicBezTo>
                  <a:cubicBezTo>
                    <a:pt x="42" y="14"/>
                    <a:pt x="42" y="14"/>
                    <a:pt x="42" y="14"/>
                  </a:cubicBezTo>
                  <a:cubicBezTo>
                    <a:pt x="48" y="1"/>
                    <a:pt x="48" y="1"/>
                    <a:pt x="48" y="1"/>
                  </a:cubicBezTo>
                  <a:cubicBezTo>
                    <a:pt x="47" y="0"/>
                    <a:pt x="47" y="0"/>
                    <a:pt x="4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17" name="Freeform 73">
              <a:extLst>
                <a:ext uri="{FF2B5EF4-FFF2-40B4-BE49-F238E27FC236}">
                  <a16:creationId xmlns:a16="http://schemas.microsoft.com/office/drawing/2014/main" id="{AEAECC91-FE6D-494A-8DED-F1E917928F43}"/>
                </a:ext>
              </a:extLst>
            </p:cNvPr>
            <p:cNvSpPr>
              <a:spLocks noEditPoints="1"/>
            </p:cNvSpPr>
            <p:nvPr/>
          </p:nvSpPr>
          <p:spPr bwMode="auto">
            <a:xfrm>
              <a:off x="11021586" y="3264194"/>
              <a:ext cx="356027" cy="1332047"/>
            </a:xfrm>
            <a:custGeom>
              <a:avLst/>
              <a:gdLst>
                <a:gd name="T0" fmla="*/ 83 w 84"/>
                <a:gd name="T1" fmla="*/ 344 h 345"/>
                <a:gd name="T2" fmla="*/ 84 w 84"/>
                <a:gd name="T3" fmla="*/ 344 h 345"/>
                <a:gd name="T4" fmla="*/ 83 w 84"/>
                <a:gd name="T5" fmla="*/ 238 h 345"/>
                <a:gd name="T6" fmla="*/ 79 w 84"/>
                <a:gd name="T7" fmla="*/ 345 h 345"/>
                <a:gd name="T8" fmla="*/ 46 w 84"/>
                <a:gd name="T9" fmla="*/ 222 h 345"/>
                <a:gd name="T10" fmla="*/ 36 w 84"/>
                <a:gd name="T11" fmla="*/ 187 h 345"/>
                <a:gd name="T12" fmla="*/ 43 w 84"/>
                <a:gd name="T13" fmla="*/ 219 h 345"/>
                <a:gd name="T14" fmla="*/ 36 w 84"/>
                <a:gd name="T15" fmla="*/ 187 h 345"/>
                <a:gd name="T16" fmla="*/ 83 w 84"/>
                <a:gd name="T17" fmla="*/ 161 h 345"/>
                <a:gd name="T18" fmla="*/ 84 w 84"/>
                <a:gd name="T19" fmla="*/ 237 h 345"/>
                <a:gd name="T20" fmla="*/ 83 w 84"/>
                <a:gd name="T21" fmla="*/ 5 h 345"/>
                <a:gd name="T22" fmla="*/ 83 w 84"/>
                <a:gd name="T23" fmla="*/ 44 h 345"/>
                <a:gd name="T24" fmla="*/ 83 w 84"/>
                <a:gd name="T25" fmla="*/ 85 h 345"/>
                <a:gd name="T26" fmla="*/ 84 w 84"/>
                <a:gd name="T27" fmla="*/ 158 h 345"/>
                <a:gd name="T28" fmla="*/ 84 w 84"/>
                <a:gd name="T29" fmla="*/ 81 h 345"/>
                <a:gd name="T30" fmla="*/ 84 w 84"/>
                <a:gd name="T31" fmla="*/ 37 h 345"/>
                <a:gd name="T32" fmla="*/ 83 w 84"/>
                <a:gd name="T33" fmla="*/ 5 h 345"/>
                <a:gd name="T34" fmla="*/ 67 w 84"/>
                <a:gd name="T35" fmla="*/ 8 h 345"/>
                <a:gd name="T36" fmla="*/ 51 w 84"/>
                <a:gd name="T37" fmla="*/ 22 h 345"/>
                <a:gd name="T38" fmla="*/ 1 w 84"/>
                <a:gd name="T39" fmla="*/ 68 h 345"/>
                <a:gd name="T40" fmla="*/ 1 w 84"/>
                <a:gd name="T41" fmla="*/ 70 h 345"/>
                <a:gd name="T42" fmla="*/ 3 w 84"/>
                <a:gd name="T43" fmla="*/ 80 h 345"/>
                <a:gd name="T44" fmla="*/ 8 w 84"/>
                <a:gd name="T45" fmla="*/ 94 h 345"/>
                <a:gd name="T46" fmla="*/ 9 w 84"/>
                <a:gd name="T47" fmla="*/ 100 h 345"/>
                <a:gd name="T48" fmla="*/ 17 w 84"/>
                <a:gd name="T49" fmla="*/ 127 h 345"/>
                <a:gd name="T50" fmla="*/ 21 w 84"/>
                <a:gd name="T51" fmla="*/ 141 h 345"/>
                <a:gd name="T52" fmla="*/ 35 w 84"/>
                <a:gd name="T53" fmla="*/ 185 h 345"/>
                <a:gd name="T54" fmla="*/ 21 w 84"/>
                <a:gd name="T55" fmla="*/ 136 h 345"/>
                <a:gd name="T56" fmla="*/ 17 w 84"/>
                <a:gd name="T57" fmla="*/ 122 h 345"/>
                <a:gd name="T58" fmla="*/ 10 w 84"/>
                <a:gd name="T59" fmla="*/ 96 h 345"/>
                <a:gd name="T60" fmla="*/ 8 w 84"/>
                <a:gd name="T61" fmla="*/ 91 h 345"/>
                <a:gd name="T62" fmla="*/ 4 w 84"/>
                <a:gd name="T63" fmla="*/ 77 h 345"/>
                <a:gd name="T64" fmla="*/ 34 w 84"/>
                <a:gd name="T65" fmla="*/ 41 h 345"/>
                <a:gd name="T66" fmla="*/ 61 w 84"/>
                <a:gd name="T67" fmla="*/ 16 h 345"/>
                <a:gd name="T68" fmla="*/ 77 w 84"/>
                <a:gd name="T69" fmla="*/ 1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345">
                  <a:moveTo>
                    <a:pt x="83" y="238"/>
                  </a:moveTo>
                  <a:cubicBezTo>
                    <a:pt x="83" y="344"/>
                    <a:pt x="83" y="344"/>
                    <a:pt x="83" y="344"/>
                  </a:cubicBezTo>
                  <a:cubicBezTo>
                    <a:pt x="83" y="344"/>
                    <a:pt x="83" y="344"/>
                    <a:pt x="83" y="344"/>
                  </a:cubicBezTo>
                  <a:cubicBezTo>
                    <a:pt x="83" y="344"/>
                    <a:pt x="84" y="344"/>
                    <a:pt x="84" y="344"/>
                  </a:cubicBezTo>
                  <a:cubicBezTo>
                    <a:pt x="84" y="239"/>
                    <a:pt x="84" y="239"/>
                    <a:pt x="84" y="239"/>
                  </a:cubicBezTo>
                  <a:cubicBezTo>
                    <a:pt x="83" y="238"/>
                    <a:pt x="83" y="238"/>
                    <a:pt x="83" y="238"/>
                  </a:cubicBezTo>
                  <a:moveTo>
                    <a:pt x="44" y="221"/>
                  </a:moveTo>
                  <a:cubicBezTo>
                    <a:pt x="79" y="345"/>
                    <a:pt x="79" y="345"/>
                    <a:pt x="79" y="345"/>
                  </a:cubicBezTo>
                  <a:cubicBezTo>
                    <a:pt x="79" y="345"/>
                    <a:pt x="80" y="345"/>
                    <a:pt x="81" y="344"/>
                  </a:cubicBezTo>
                  <a:cubicBezTo>
                    <a:pt x="46" y="222"/>
                    <a:pt x="46" y="222"/>
                    <a:pt x="46" y="222"/>
                  </a:cubicBezTo>
                  <a:cubicBezTo>
                    <a:pt x="44" y="221"/>
                    <a:pt x="44" y="221"/>
                    <a:pt x="44" y="221"/>
                  </a:cubicBezTo>
                  <a:moveTo>
                    <a:pt x="36" y="187"/>
                  </a:moveTo>
                  <a:cubicBezTo>
                    <a:pt x="34" y="188"/>
                    <a:pt x="34" y="188"/>
                    <a:pt x="34" y="188"/>
                  </a:cubicBezTo>
                  <a:cubicBezTo>
                    <a:pt x="43" y="219"/>
                    <a:pt x="43" y="219"/>
                    <a:pt x="43" y="219"/>
                  </a:cubicBezTo>
                  <a:cubicBezTo>
                    <a:pt x="45" y="220"/>
                    <a:pt x="45" y="220"/>
                    <a:pt x="45" y="220"/>
                  </a:cubicBezTo>
                  <a:cubicBezTo>
                    <a:pt x="36" y="187"/>
                    <a:pt x="36" y="187"/>
                    <a:pt x="36" y="187"/>
                  </a:cubicBezTo>
                  <a:moveTo>
                    <a:pt x="84" y="160"/>
                  </a:moveTo>
                  <a:cubicBezTo>
                    <a:pt x="83" y="161"/>
                    <a:pt x="83" y="161"/>
                    <a:pt x="83" y="161"/>
                  </a:cubicBezTo>
                  <a:cubicBezTo>
                    <a:pt x="83" y="236"/>
                    <a:pt x="83" y="236"/>
                    <a:pt x="83" y="236"/>
                  </a:cubicBezTo>
                  <a:cubicBezTo>
                    <a:pt x="84" y="237"/>
                    <a:pt x="84" y="237"/>
                    <a:pt x="84" y="237"/>
                  </a:cubicBezTo>
                  <a:cubicBezTo>
                    <a:pt x="84" y="160"/>
                    <a:pt x="84" y="160"/>
                    <a:pt x="84" y="160"/>
                  </a:cubicBezTo>
                  <a:moveTo>
                    <a:pt x="83" y="5"/>
                  </a:moveTo>
                  <a:cubicBezTo>
                    <a:pt x="83" y="40"/>
                    <a:pt x="83" y="40"/>
                    <a:pt x="83" y="40"/>
                  </a:cubicBezTo>
                  <a:cubicBezTo>
                    <a:pt x="83" y="44"/>
                    <a:pt x="83" y="44"/>
                    <a:pt x="83" y="44"/>
                  </a:cubicBezTo>
                  <a:cubicBezTo>
                    <a:pt x="83" y="82"/>
                    <a:pt x="83" y="82"/>
                    <a:pt x="83" y="82"/>
                  </a:cubicBezTo>
                  <a:cubicBezTo>
                    <a:pt x="83" y="85"/>
                    <a:pt x="83" y="85"/>
                    <a:pt x="83" y="85"/>
                  </a:cubicBezTo>
                  <a:cubicBezTo>
                    <a:pt x="83" y="159"/>
                    <a:pt x="83" y="159"/>
                    <a:pt x="83" y="159"/>
                  </a:cubicBezTo>
                  <a:cubicBezTo>
                    <a:pt x="84" y="158"/>
                    <a:pt x="84" y="158"/>
                    <a:pt x="84" y="158"/>
                  </a:cubicBezTo>
                  <a:cubicBezTo>
                    <a:pt x="84" y="83"/>
                    <a:pt x="84" y="83"/>
                    <a:pt x="84" y="83"/>
                  </a:cubicBezTo>
                  <a:cubicBezTo>
                    <a:pt x="84" y="81"/>
                    <a:pt x="84" y="81"/>
                    <a:pt x="84" y="81"/>
                  </a:cubicBezTo>
                  <a:cubicBezTo>
                    <a:pt x="84" y="41"/>
                    <a:pt x="84" y="41"/>
                    <a:pt x="84" y="41"/>
                  </a:cubicBezTo>
                  <a:cubicBezTo>
                    <a:pt x="84" y="37"/>
                    <a:pt x="84" y="37"/>
                    <a:pt x="84" y="37"/>
                  </a:cubicBezTo>
                  <a:cubicBezTo>
                    <a:pt x="84" y="5"/>
                    <a:pt x="84" y="5"/>
                    <a:pt x="84" y="5"/>
                  </a:cubicBezTo>
                  <a:cubicBezTo>
                    <a:pt x="84" y="5"/>
                    <a:pt x="83" y="5"/>
                    <a:pt x="83" y="5"/>
                  </a:cubicBezTo>
                  <a:moveTo>
                    <a:pt x="76" y="0"/>
                  </a:moveTo>
                  <a:cubicBezTo>
                    <a:pt x="67" y="8"/>
                    <a:pt x="67" y="8"/>
                    <a:pt x="67" y="8"/>
                  </a:cubicBezTo>
                  <a:cubicBezTo>
                    <a:pt x="64" y="11"/>
                    <a:pt x="64" y="11"/>
                    <a:pt x="64" y="11"/>
                  </a:cubicBezTo>
                  <a:cubicBezTo>
                    <a:pt x="51" y="22"/>
                    <a:pt x="51" y="22"/>
                    <a:pt x="51" y="22"/>
                  </a:cubicBezTo>
                  <a:cubicBezTo>
                    <a:pt x="42" y="31"/>
                    <a:pt x="42" y="31"/>
                    <a:pt x="42" y="31"/>
                  </a:cubicBezTo>
                  <a:cubicBezTo>
                    <a:pt x="1" y="68"/>
                    <a:pt x="1" y="68"/>
                    <a:pt x="1" y="68"/>
                  </a:cubicBezTo>
                  <a:cubicBezTo>
                    <a:pt x="0" y="69"/>
                    <a:pt x="0" y="69"/>
                    <a:pt x="0" y="69"/>
                  </a:cubicBezTo>
                  <a:cubicBezTo>
                    <a:pt x="1" y="70"/>
                    <a:pt x="1" y="70"/>
                    <a:pt x="1" y="70"/>
                  </a:cubicBezTo>
                  <a:cubicBezTo>
                    <a:pt x="3" y="78"/>
                    <a:pt x="3" y="78"/>
                    <a:pt x="3" y="78"/>
                  </a:cubicBezTo>
                  <a:cubicBezTo>
                    <a:pt x="3" y="80"/>
                    <a:pt x="3" y="80"/>
                    <a:pt x="3" y="80"/>
                  </a:cubicBezTo>
                  <a:cubicBezTo>
                    <a:pt x="7" y="93"/>
                    <a:pt x="7" y="93"/>
                    <a:pt x="7" y="93"/>
                  </a:cubicBezTo>
                  <a:cubicBezTo>
                    <a:pt x="8" y="94"/>
                    <a:pt x="8" y="94"/>
                    <a:pt x="8" y="94"/>
                  </a:cubicBezTo>
                  <a:cubicBezTo>
                    <a:pt x="8" y="98"/>
                    <a:pt x="8" y="98"/>
                    <a:pt x="8" y="98"/>
                  </a:cubicBezTo>
                  <a:cubicBezTo>
                    <a:pt x="9" y="100"/>
                    <a:pt x="9" y="100"/>
                    <a:pt x="9" y="100"/>
                  </a:cubicBezTo>
                  <a:cubicBezTo>
                    <a:pt x="16" y="125"/>
                    <a:pt x="16" y="125"/>
                    <a:pt x="16" y="125"/>
                  </a:cubicBezTo>
                  <a:cubicBezTo>
                    <a:pt x="17" y="127"/>
                    <a:pt x="17" y="127"/>
                    <a:pt x="17" y="127"/>
                  </a:cubicBezTo>
                  <a:cubicBezTo>
                    <a:pt x="20" y="138"/>
                    <a:pt x="20" y="138"/>
                    <a:pt x="20" y="138"/>
                  </a:cubicBezTo>
                  <a:cubicBezTo>
                    <a:pt x="21" y="141"/>
                    <a:pt x="21" y="141"/>
                    <a:pt x="21" y="141"/>
                  </a:cubicBezTo>
                  <a:cubicBezTo>
                    <a:pt x="34" y="186"/>
                    <a:pt x="34" y="186"/>
                    <a:pt x="34" y="186"/>
                  </a:cubicBezTo>
                  <a:cubicBezTo>
                    <a:pt x="35" y="185"/>
                    <a:pt x="35" y="185"/>
                    <a:pt x="35" y="185"/>
                  </a:cubicBezTo>
                  <a:cubicBezTo>
                    <a:pt x="22" y="140"/>
                    <a:pt x="22" y="140"/>
                    <a:pt x="22" y="140"/>
                  </a:cubicBezTo>
                  <a:cubicBezTo>
                    <a:pt x="21" y="136"/>
                    <a:pt x="21" y="136"/>
                    <a:pt x="21" y="136"/>
                  </a:cubicBezTo>
                  <a:cubicBezTo>
                    <a:pt x="18" y="125"/>
                    <a:pt x="18" y="125"/>
                    <a:pt x="18" y="125"/>
                  </a:cubicBezTo>
                  <a:cubicBezTo>
                    <a:pt x="17" y="122"/>
                    <a:pt x="17" y="122"/>
                    <a:pt x="17" y="122"/>
                  </a:cubicBezTo>
                  <a:cubicBezTo>
                    <a:pt x="10" y="98"/>
                    <a:pt x="10" y="98"/>
                    <a:pt x="10" y="98"/>
                  </a:cubicBezTo>
                  <a:cubicBezTo>
                    <a:pt x="10" y="96"/>
                    <a:pt x="10" y="96"/>
                    <a:pt x="10" y="96"/>
                  </a:cubicBezTo>
                  <a:cubicBezTo>
                    <a:pt x="9" y="93"/>
                    <a:pt x="9" y="93"/>
                    <a:pt x="9" y="93"/>
                  </a:cubicBezTo>
                  <a:cubicBezTo>
                    <a:pt x="8" y="91"/>
                    <a:pt x="8" y="91"/>
                    <a:pt x="8" y="91"/>
                  </a:cubicBezTo>
                  <a:cubicBezTo>
                    <a:pt x="5" y="79"/>
                    <a:pt x="5" y="79"/>
                    <a:pt x="5" y="79"/>
                  </a:cubicBezTo>
                  <a:cubicBezTo>
                    <a:pt x="4" y="77"/>
                    <a:pt x="4" y="77"/>
                    <a:pt x="4" y="77"/>
                  </a:cubicBezTo>
                  <a:cubicBezTo>
                    <a:pt x="2" y="69"/>
                    <a:pt x="2" y="69"/>
                    <a:pt x="2" y="69"/>
                  </a:cubicBezTo>
                  <a:cubicBezTo>
                    <a:pt x="34" y="41"/>
                    <a:pt x="34" y="41"/>
                    <a:pt x="34" y="41"/>
                  </a:cubicBezTo>
                  <a:cubicBezTo>
                    <a:pt x="43" y="32"/>
                    <a:pt x="43" y="32"/>
                    <a:pt x="43" y="32"/>
                  </a:cubicBezTo>
                  <a:cubicBezTo>
                    <a:pt x="61" y="16"/>
                    <a:pt x="61" y="16"/>
                    <a:pt x="61" y="16"/>
                  </a:cubicBezTo>
                  <a:cubicBezTo>
                    <a:pt x="66" y="12"/>
                    <a:pt x="66" y="12"/>
                    <a:pt x="66" y="12"/>
                  </a:cubicBezTo>
                  <a:cubicBezTo>
                    <a:pt x="77" y="1"/>
                    <a:pt x="77" y="1"/>
                    <a:pt x="77" y="1"/>
                  </a:cubicBezTo>
                  <a:cubicBezTo>
                    <a:pt x="77" y="1"/>
                    <a:pt x="76" y="0"/>
                    <a:pt x="7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18" name="Freeform 74">
              <a:extLst>
                <a:ext uri="{FF2B5EF4-FFF2-40B4-BE49-F238E27FC236}">
                  <a16:creationId xmlns:a16="http://schemas.microsoft.com/office/drawing/2014/main" id="{12AB9455-07A1-42B5-BBFC-44B8AD5278F4}"/>
                </a:ext>
              </a:extLst>
            </p:cNvPr>
            <p:cNvSpPr>
              <a:spLocks noEditPoints="1"/>
            </p:cNvSpPr>
            <p:nvPr/>
          </p:nvSpPr>
          <p:spPr bwMode="auto">
            <a:xfrm>
              <a:off x="7260951" y="3773267"/>
              <a:ext cx="173541" cy="367574"/>
            </a:xfrm>
            <a:custGeom>
              <a:avLst/>
              <a:gdLst>
                <a:gd name="T0" fmla="*/ 0 w 41"/>
                <a:gd name="T1" fmla="*/ 6 h 95"/>
                <a:gd name="T2" fmla="*/ 0 w 41"/>
                <a:gd name="T3" fmla="*/ 27 h 95"/>
                <a:gd name="T4" fmla="*/ 0 w 41"/>
                <a:gd name="T5" fmla="*/ 30 h 95"/>
                <a:gd name="T6" fmla="*/ 0 w 41"/>
                <a:gd name="T7" fmla="*/ 35 h 95"/>
                <a:gd name="T8" fmla="*/ 0 w 41"/>
                <a:gd name="T9" fmla="*/ 37 h 95"/>
                <a:gd name="T10" fmla="*/ 0 w 41"/>
                <a:gd name="T11" fmla="*/ 93 h 95"/>
                <a:gd name="T12" fmla="*/ 0 w 41"/>
                <a:gd name="T13" fmla="*/ 93 h 95"/>
                <a:gd name="T14" fmla="*/ 1 w 41"/>
                <a:gd name="T15" fmla="*/ 93 h 95"/>
                <a:gd name="T16" fmla="*/ 1 w 41"/>
                <a:gd name="T17" fmla="*/ 36 h 95"/>
                <a:gd name="T18" fmla="*/ 1 w 41"/>
                <a:gd name="T19" fmla="*/ 33 h 95"/>
                <a:gd name="T20" fmla="*/ 1 w 41"/>
                <a:gd name="T21" fmla="*/ 28 h 95"/>
                <a:gd name="T22" fmla="*/ 1 w 41"/>
                <a:gd name="T23" fmla="*/ 26 h 95"/>
                <a:gd name="T24" fmla="*/ 1 w 41"/>
                <a:gd name="T25" fmla="*/ 7 h 95"/>
                <a:gd name="T26" fmla="*/ 1 w 41"/>
                <a:gd name="T27" fmla="*/ 7 h 95"/>
                <a:gd name="T28" fmla="*/ 0 w 41"/>
                <a:gd name="T29" fmla="*/ 6 h 95"/>
                <a:gd name="T30" fmla="*/ 12 w 41"/>
                <a:gd name="T31" fmla="*/ 0 h 95"/>
                <a:gd name="T32" fmla="*/ 11 w 41"/>
                <a:gd name="T33" fmla="*/ 1 h 95"/>
                <a:gd name="T34" fmla="*/ 26 w 41"/>
                <a:gd name="T35" fmla="*/ 10 h 95"/>
                <a:gd name="T36" fmla="*/ 28 w 41"/>
                <a:gd name="T37" fmla="*/ 11 h 95"/>
                <a:gd name="T38" fmla="*/ 32 w 41"/>
                <a:gd name="T39" fmla="*/ 13 h 95"/>
                <a:gd name="T40" fmla="*/ 34 w 41"/>
                <a:gd name="T41" fmla="*/ 14 h 95"/>
                <a:gd name="T42" fmla="*/ 37 w 41"/>
                <a:gd name="T43" fmla="*/ 16 h 95"/>
                <a:gd name="T44" fmla="*/ 38 w 41"/>
                <a:gd name="T45" fmla="*/ 17 h 95"/>
                <a:gd name="T46" fmla="*/ 37 w 41"/>
                <a:gd name="T47" fmla="*/ 20 h 95"/>
                <a:gd name="T48" fmla="*/ 6 w 41"/>
                <a:gd name="T49" fmla="*/ 94 h 95"/>
                <a:gd name="T50" fmla="*/ 8 w 41"/>
                <a:gd name="T51" fmla="*/ 95 h 95"/>
                <a:gd name="T52" fmla="*/ 25 w 41"/>
                <a:gd name="T53" fmla="*/ 53 h 95"/>
                <a:gd name="T54" fmla="*/ 25 w 41"/>
                <a:gd name="T55" fmla="*/ 52 h 95"/>
                <a:gd name="T56" fmla="*/ 31 w 41"/>
                <a:gd name="T57" fmla="*/ 40 h 95"/>
                <a:gd name="T58" fmla="*/ 37 w 41"/>
                <a:gd name="T59" fmla="*/ 25 h 95"/>
                <a:gd name="T60" fmla="*/ 39 w 41"/>
                <a:gd name="T61" fmla="*/ 21 h 95"/>
                <a:gd name="T62" fmla="*/ 40 w 41"/>
                <a:gd name="T63" fmla="*/ 17 h 95"/>
                <a:gd name="T64" fmla="*/ 41 w 41"/>
                <a:gd name="T65" fmla="*/ 16 h 95"/>
                <a:gd name="T66" fmla="*/ 39 w 41"/>
                <a:gd name="T67" fmla="*/ 15 h 95"/>
                <a:gd name="T68" fmla="*/ 39 w 41"/>
                <a:gd name="T69" fmla="*/ 15 h 95"/>
                <a:gd name="T70" fmla="*/ 37 w 41"/>
                <a:gd name="T71" fmla="*/ 14 h 95"/>
                <a:gd name="T72" fmla="*/ 35 w 41"/>
                <a:gd name="T73" fmla="*/ 13 h 95"/>
                <a:gd name="T74" fmla="*/ 34 w 41"/>
                <a:gd name="T75" fmla="*/ 12 h 95"/>
                <a:gd name="T76" fmla="*/ 30 w 41"/>
                <a:gd name="T77" fmla="*/ 10 h 95"/>
                <a:gd name="T78" fmla="*/ 28 w 41"/>
                <a:gd name="T79" fmla="*/ 9 h 95"/>
                <a:gd name="T80" fmla="*/ 12 w 41"/>
                <a:gd name="T8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 h="95">
                  <a:moveTo>
                    <a:pt x="0" y="6"/>
                  </a:moveTo>
                  <a:cubicBezTo>
                    <a:pt x="0" y="27"/>
                    <a:pt x="0" y="27"/>
                    <a:pt x="0" y="27"/>
                  </a:cubicBezTo>
                  <a:cubicBezTo>
                    <a:pt x="0" y="30"/>
                    <a:pt x="0" y="30"/>
                    <a:pt x="0" y="30"/>
                  </a:cubicBezTo>
                  <a:cubicBezTo>
                    <a:pt x="0" y="35"/>
                    <a:pt x="0" y="35"/>
                    <a:pt x="0" y="35"/>
                  </a:cubicBezTo>
                  <a:cubicBezTo>
                    <a:pt x="0" y="37"/>
                    <a:pt x="0" y="37"/>
                    <a:pt x="0" y="37"/>
                  </a:cubicBezTo>
                  <a:cubicBezTo>
                    <a:pt x="0" y="93"/>
                    <a:pt x="0" y="93"/>
                    <a:pt x="0" y="93"/>
                  </a:cubicBezTo>
                  <a:cubicBezTo>
                    <a:pt x="0" y="93"/>
                    <a:pt x="0" y="93"/>
                    <a:pt x="0" y="93"/>
                  </a:cubicBezTo>
                  <a:cubicBezTo>
                    <a:pt x="1" y="93"/>
                    <a:pt x="1" y="93"/>
                    <a:pt x="1" y="93"/>
                  </a:cubicBezTo>
                  <a:cubicBezTo>
                    <a:pt x="1" y="36"/>
                    <a:pt x="1" y="36"/>
                    <a:pt x="1" y="36"/>
                  </a:cubicBezTo>
                  <a:cubicBezTo>
                    <a:pt x="1" y="33"/>
                    <a:pt x="1" y="33"/>
                    <a:pt x="1" y="33"/>
                  </a:cubicBezTo>
                  <a:cubicBezTo>
                    <a:pt x="1" y="28"/>
                    <a:pt x="1" y="28"/>
                    <a:pt x="1" y="28"/>
                  </a:cubicBezTo>
                  <a:cubicBezTo>
                    <a:pt x="1" y="26"/>
                    <a:pt x="1" y="26"/>
                    <a:pt x="1" y="26"/>
                  </a:cubicBezTo>
                  <a:cubicBezTo>
                    <a:pt x="1" y="7"/>
                    <a:pt x="1" y="7"/>
                    <a:pt x="1" y="7"/>
                  </a:cubicBezTo>
                  <a:cubicBezTo>
                    <a:pt x="1" y="7"/>
                    <a:pt x="1" y="7"/>
                    <a:pt x="1" y="7"/>
                  </a:cubicBezTo>
                  <a:cubicBezTo>
                    <a:pt x="0" y="7"/>
                    <a:pt x="0" y="7"/>
                    <a:pt x="0" y="6"/>
                  </a:cubicBezTo>
                  <a:moveTo>
                    <a:pt x="12" y="0"/>
                  </a:moveTo>
                  <a:cubicBezTo>
                    <a:pt x="12" y="0"/>
                    <a:pt x="11" y="1"/>
                    <a:pt x="11" y="1"/>
                  </a:cubicBezTo>
                  <a:cubicBezTo>
                    <a:pt x="26" y="10"/>
                    <a:pt x="26" y="10"/>
                    <a:pt x="26" y="10"/>
                  </a:cubicBezTo>
                  <a:cubicBezTo>
                    <a:pt x="28" y="11"/>
                    <a:pt x="28" y="11"/>
                    <a:pt x="28" y="11"/>
                  </a:cubicBezTo>
                  <a:cubicBezTo>
                    <a:pt x="32" y="13"/>
                    <a:pt x="32" y="13"/>
                    <a:pt x="32" y="13"/>
                  </a:cubicBezTo>
                  <a:cubicBezTo>
                    <a:pt x="34" y="14"/>
                    <a:pt x="34" y="14"/>
                    <a:pt x="34" y="14"/>
                  </a:cubicBezTo>
                  <a:cubicBezTo>
                    <a:pt x="37" y="16"/>
                    <a:pt x="37" y="16"/>
                    <a:pt x="37" y="16"/>
                  </a:cubicBezTo>
                  <a:cubicBezTo>
                    <a:pt x="38" y="17"/>
                    <a:pt x="38" y="17"/>
                    <a:pt x="38" y="17"/>
                  </a:cubicBezTo>
                  <a:cubicBezTo>
                    <a:pt x="37" y="20"/>
                    <a:pt x="37" y="20"/>
                    <a:pt x="37" y="20"/>
                  </a:cubicBezTo>
                  <a:cubicBezTo>
                    <a:pt x="6" y="94"/>
                    <a:pt x="6" y="94"/>
                    <a:pt x="6" y="94"/>
                  </a:cubicBezTo>
                  <a:cubicBezTo>
                    <a:pt x="7" y="94"/>
                    <a:pt x="7" y="95"/>
                    <a:pt x="8" y="95"/>
                  </a:cubicBezTo>
                  <a:cubicBezTo>
                    <a:pt x="25" y="53"/>
                    <a:pt x="25" y="53"/>
                    <a:pt x="25" y="53"/>
                  </a:cubicBezTo>
                  <a:cubicBezTo>
                    <a:pt x="25" y="52"/>
                    <a:pt x="25" y="52"/>
                    <a:pt x="25" y="52"/>
                  </a:cubicBezTo>
                  <a:cubicBezTo>
                    <a:pt x="25" y="47"/>
                    <a:pt x="27" y="43"/>
                    <a:pt x="31" y="40"/>
                  </a:cubicBezTo>
                  <a:cubicBezTo>
                    <a:pt x="37" y="25"/>
                    <a:pt x="37" y="25"/>
                    <a:pt x="37" y="25"/>
                  </a:cubicBezTo>
                  <a:cubicBezTo>
                    <a:pt x="39" y="21"/>
                    <a:pt x="39" y="21"/>
                    <a:pt x="39" y="21"/>
                  </a:cubicBezTo>
                  <a:cubicBezTo>
                    <a:pt x="40" y="17"/>
                    <a:pt x="40" y="17"/>
                    <a:pt x="40" y="17"/>
                  </a:cubicBezTo>
                  <a:cubicBezTo>
                    <a:pt x="41" y="16"/>
                    <a:pt x="41" y="16"/>
                    <a:pt x="41" y="16"/>
                  </a:cubicBezTo>
                  <a:cubicBezTo>
                    <a:pt x="39" y="15"/>
                    <a:pt x="39" y="15"/>
                    <a:pt x="39" y="15"/>
                  </a:cubicBezTo>
                  <a:cubicBezTo>
                    <a:pt x="39" y="15"/>
                    <a:pt x="39" y="15"/>
                    <a:pt x="39" y="15"/>
                  </a:cubicBezTo>
                  <a:cubicBezTo>
                    <a:pt x="37" y="14"/>
                    <a:pt x="37" y="14"/>
                    <a:pt x="37" y="14"/>
                  </a:cubicBezTo>
                  <a:cubicBezTo>
                    <a:pt x="35" y="13"/>
                    <a:pt x="35" y="13"/>
                    <a:pt x="35" y="13"/>
                  </a:cubicBezTo>
                  <a:cubicBezTo>
                    <a:pt x="34" y="12"/>
                    <a:pt x="34" y="12"/>
                    <a:pt x="34" y="12"/>
                  </a:cubicBezTo>
                  <a:cubicBezTo>
                    <a:pt x="30" y="10"/>
                    <a:pt x="30" y="10"/>
                    <a:pt x="30" y="10"/>
                  </a:cubicBezTo>
                  <a:cubicBezTo>
                    <a:pt x="28" y="9"/>
                    <a:pt x="28" y="9"/>
                    <a:pt x="28" y="9"/>
                  </a:cubicBezTo>
                  <a:cubicBezTo>
                    <a:pt x="12" y="0"/>
                    <a:pt x="12" y="0"/>
                    <a:pt x="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19" name="Freeform 75">
              <a:extLst>
                <a:ext uri="{FF2B5EF4-FFF2-40B4-BE49-F238E27FC236}">
                  <a16:creationId xmlns:a16="http://schemas.microsoft.com/office/drawing/2014/main" id="{B2F4ADB9-7C9C-4768-A736-1A9F29B4E87C}"/>
                </a:ext>
              </a:extLst>
            </p:cNvPr>
            <p:cNvSpPr>
              <a:spLocks noEditPoints="1"/>
            </p:cNvSpPr>
            <p:nvPr/>
          </p:nvSpPr>
          <p:spPr bwMode="auto">
            <a:xfrm>
              <a:off x="6235811" y="3646406"/>
              <a:ext cx="1300658" cy="699365"/>
            </a:xfrm>
            <a:custGeom>
              <a:avLst/>
              <a:gdLst>
                <a:gd name="T0" fmla="*/ 257 w 307"/>
                <a:gd name="T1" fmla="*/ 141 h 181"/>
                <a:gd name="T2" fmla="*/ 265 w 307"/>
                <a:gd name="T3" fmla="*/ 148 h 181"/>
                <a:gd name="T4" fmla="*/ 307 w 307"/>
                <a:gd name="T5" fmla="*/ 176 h 181"/>
                <a:gd name="T6" fmla="*/ 268 w 307"/>
                <a:gd name="T7" fmla="*/ 148 h 181"/>
                <a:gd name="T8" fmla="*/ 257 w 307"/>
                <a:gd name="T9" fmla="*/ 140 h 181"/>
                <a:gd name="T10" fmla="*/ 11 w 307"/>
                <a:gd name="T11" fmla="*/ 112 h 181"/>
                <a:gd name="T12" fmla="*/ 50 w 307"/>
                <a:gd name="T13" fmla="*/ 122 h 181"/>
                <a:gd name="T14" fmla="*/ 134 w 307"/>
                <a:gd name="T15" fmla="*/ 141 h 181"/>
                <a:gd name="T16" fmla="*/ 186 w 307"/>
                <a:gd name="T17" fmla="*/ 153 h 181"/>
                <a:gd name="T18" fmla="*/ 251 w 307"/>
                <a:gd name="T19" fmla="*/ 169 h 181"/>
                <a:gd name="T20" fmla="*/ 263 w 307"/>
                <a:gd name="T21" fmla="*/ 172 h 181"/>
                <a:gd name="T22" fmla="*/ 305 w 307"/>
                <a:gd name="T23" fmla="*/ 180 h 181"/>
                <a:gd name="T24" fmla="*/ 258 w 307"/>
                <a:gd name="T25" fmla="*/ 169 h 181"/>
                <a:gd name="T26" fmla="*/ 250 w 307"/>
                <a:gd name="T27" fmla="*/ 167 h 181"/>
                <a:gd name="T28" fmla="*/ 180 w 307"/>
                <a:gd name="T29" fmla="*/ 150 h 181"/>
                <a:gd name="T30" fmla="*/ 133 w 307"/>
                <a:gd name="T31" fmla="*/ 139 h 181"/>
                <a:gd name="T32" fmla="*/ 48 w 307"/>
                <a:gd name="T33" fmla="*/ 119 h 181"/>
                <a:gd name="T34" fmla="*/ 32 w 307"/>
                <a:gd name="T35" fmla="*/ 5 h 181"/>
                <a:gd name="T36" fmla="*/ 0 w 307"/>
                <a:gd name="T37" fmla="*/ 82 h 181"/>
                <a:gd name="T38" fmla="*/ 0 w 307"/>
                <a:gd name="T39" fmla="*/ 94 h 181"/>
                <a:gd name="T40" fmla="*/ 2 w 307"/>
                <a:gd name="T41" fmla="*/ 82 h 181"/>
                <a:gd name="T42" fmla="*/ 32 w 307"/>
                <a:gd name="T43" fmla="*/ 5 h 181"/>
                <a:gd name="T44" fmla="*/ 51 w 307"/>
                <a:gd name="T45" fmla="*/ 2 h 181"/>
                <a:gd name="T46" fmla="*/ 190 w 307"/>
                <a:gd name="T47" fmla="*/ 97 h 181"/>
                <a:gd name="T48" fmla="*/ 196 w 307"/>
                <a:gd name="T49" fmla="*/ 100 h 181"/>
                <a:gd name="T50" fmla="*/ 199 w 307"/>
                <a:gd name="T51" fmla="*/ 103 h 181"/>
                <a:gd name="T52" fmla="*/ 212 w 307"/>
                <a:gd name="T53" fmla="*/ 111 h 181"/>
                <a:gd name="T54" fmla="*/ 237 w 307"/>
                <a:gd name="T55" fmla="*/ 127 h 181"/>
                <a:gd name="T56" fmla="*/ 201 w 307"/>
                <a:gd name="T57" fmla="*/ 102 h 181"/>
                <a:gd name="T58" fmla="*/ 197 w 307"/>
                <a:gd name="T59" fmla="*/ 99 h 181"/>
                <a:gd name="T60" fmla="*/ 196 w 307"/>
                <a:gd name="T61" fmla="*/ 98 h 181"/>
                <a:gd name="T62" fmla="*/ 190 w 307"/>
                <a:gd name="T63" fmla="*/ 94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7" h="181">
                  <a:moveTo>
                    <a:pt x="257" y="140"/>
                  </a:moveTo>
                  <a:cubicBezTo>
                    <a:pt x="257" y="141"/>
                    <a:pt x="257" y="141"/>
                    <a:pt x="257" y="141"/>
                  </a:cubicBezTo>
                  <a:cubicBezTo>
                    <a:pt x="257" y="142"/>
                    <a:pt x="257" y="142"/>
                    <a:pt x="257" y="142"/>
                  </a:cubicBezTo>
                  <a:cubicBezTo>
                    <a:pt x="265" y="148"/>
                    <a:pt x="265" y="148"/>
                    <a:pt x="265" y="148"/>
                  </a:cubicBezTo>
                  <a:cubicBezTo>
                    <a:pt x="267" y="149"/>
                    <a:pt x="267" y="149"/>
                    <a:pt x="267" y="149"/>
                  </a:cubicBezTo>
                  <a:cubicBezTo>
                    <a:pt x="307" y="176"/>
                    <a:pt x="307" y="176"/>
                    <a:pt x="307" y="176"/>
                  </a:cubicBezTo>
                  <a:cubicBezTo>
                    <a:pt x="307" y="176"/>
                    <a:pt x="307" y="175"/>
                    <a:pt x="307" y="175"/>
                  </a:cubicBezTo>
                  <a:cubicBezTo>
                    <a:pt x="268" y="148"/>
                    <a:pt x="268" y="148"/>
                    <a:pt x="268" y="148"/>
                  </a:cubicBezTo>
                  <a:cubicBezTo>
                    <a:pt x="267" y="147"/>
                    <a:pt x="267" y="147"/>
                    <a:pt x="267" y="147"/>
                  </a:cubicBezTo>
                  <a:cubicBezTo>
                    <a:pt x="257" y="140"/>
                    <a:pt x="257" y="140"/>
                    <a:pt x="257" y="140"/>
                  </a:cubicBezTo>
                  <a:moveTo>
                    <a:pt x="11" y="111"/>
                  </a:moveTo>
                  <a:cubicBezTo>
                    <a:pt x="11" y="111"/>
                    <a:pt x="11" y="112"/>
                    <a:pt x="11" y="112"/>
                  </a:cubicBezTo>
                  <a:cubicBezTo>
                    <a:pt x="49" y="121"/>
                    <a:pt x="49" y="121"/>
                    <a:pt x="49" y="121"/>
                  </a:cubicBezTo>
                  <a:cubicBezTo>
                    <a:pt x="50" y="122"/>
                    <a:pt x="50" y="122"/>
                    <a:pt x="50" y="122"/>
                  </a:cubicBezTo>
                  <a:cubicBezTo>
                    <a:pt x="131" y="141"/>
                    <a:pt x="131" y="141"/>
                    <a:pt x="131" y="141"/>
                  </a:cubicBezTo>
                  <a:cubicBezTo>
                    <a:pt x="134" y="141"/>
                    <a:pt x="134" y="141"/>
                    <a:pt x="134" y="141"/>
                  </a:cubicBezTo>
                  <a:cubicBezTo>
                    <a:pt x="182" y="153"/>
                    <a:pt x="182" y="153"/>
                    <a:pt x="182" y="153"/>
                  </a:cubicBezTo>
                  <a:cubicBezTo>
                    <a:pt x="186" y="153"/>
                    <a:pt x="186" y="153"/>
                    <a:pt x="186" y="153"/>
                  </a:cubicBezTo>
                  <a:cubicBezTo>
                    <a:pt x="249" y="168"/>
                    <a:pt x="249" y="168"/>
                    <a:pt x="249" y="168"/>
                  </a:cubicBezTo>
                  <a:cubicBezTo>
                    <a:pt x="251" y="169"/>
                    <a:pt x="251" y="169"/>
                    <a:pt x="251" y="169"/>
                  </a:cubicBezTo>
                  <a:cubicBezTo>
                    <a:pt x="260" y="171"/>
                    <a:pt x="260" y="171"/>
                    <a:pt x="260" y="171"/>
                  </a:cubicBezTo>
                  <a:cubicBezTo>
                    <a:pt x="263" y="172"/>
                    <a:pt x="263" y="172"/>
                    <a:pt x="263" y="172"/>
                  </a:cubicBezTo>
                  <a:cubicBezTo>
                    <a:pt x="305" y="181"/>
                    <a:pt x="305" y="181"/>
                    <a:pt x="305" y="181"/>
                  </a:cubicBezTo>
                  <a:cubicBezTo>
                    <a:pt x="305" y="181"/>
                    <a:pt x="305" y="180"/>
                    <a:pt x="305" y="180"/>
                  </a:cubicBezTo>
                  <a:cubicBezTo>
                    <a:pt x="261" y="169"/>
                    <a:pt x="261" y="169"/>
                    <a:pt x="261" y="169"/>
                  </a:cubicBezTo>
                  <a:cubicBezTo>
                    <a:pt x="258" y="169"/>
                    <a:pt x="258" y="169"/>
                    <a:pt x="258" y="169"/>
                  </a:cubicBezTo>
                  <a:cubicBezTo>
                    <a:pt x="252" y="167"/>
                    <a:pt x="252" y="167"/>
                    <a:pt x="252" y="167"/>
                  </a:cubicBezTo>
                  <a:cubicBezTo>
                    <a:pt x="250" y="167"/>
                    <a:pt x="250" y="167"/>
                    <a:pt x="250" y="167"/>
                  </a:cubicBezTo>
                  <a:cubicBezTo>
                    <a:pt x="183" y="151"/>
                    <a:pt x="183" y="151"/>
                    <a:pt x="183" y="151"/>
                  </a:cubicBezTo>
                  <a:cubicBezTo>
                    <a:pt x="180" y="150"/>
                    <a:pt x="180" y="150"/>
                    <a:pt x="180" y="150"/>
                  </a:cubicBezTo>
                  <a:cubicBezTo>
                    <a:pt x="136" y="140"/>
                    <a:pt x="136" y="140"/>
                    <a:pt x="136" y="140"/>
                  </a:cubicBezTo>
                  <a:cubicBezTo>
                    <a:pt x="133" y="139"/>
                    <a:pt x="133" y="139"/>
                    <a:pt x="133" y="139"/>
                  </a:cubicBezTo>
                  <a:cubicBezTo>
                    <a:pt x="50" y="120"/>
                    <a:pt x="50" y="120"/>
                    <a:pt x="50" y="120"/>
                  </a:cubicBezTo>
                  <a:cubicBezTo>
                    <a:pt x="48" y="119"/>
                    <a:pt x="48" y="119"/>
                    <a:pt x="48" y="119"/>
                  </a:cubicBezTo>
                  <a:cubicBezTo>
                    <a:pt x="11" y="111"/>
                    <a:pt x="11" y="111"/>
                    <a:pt x="11" y="111"/>
                  </a:cubicBezTo>
                  <a:moveTo>
                    <a:pt x="32" y="5"/>
                  </a:moveTo>
                  <a:cubicBezTo>
                    <a:pt x="0" y="81"/>
                    <a:pt x="0" y="81"/>
                    <a:pt x="0" y="81"/>
                  </a:cubicBezTo>
                  <a:cubicBezTo>
                    <a:pt x="0" y="82"/>
                    <a:pt x="0" y="82"/>
                    <a:pt x="0" y="82"/>
                  </a:cubicBezTo>
                  <a:cubicBezTo>
                    <a:pt x="0" y="82"/>
                    <a:pt x="0" y="82"/>
                    <a:pt x="0" y="82"/>
                  </a:cubicBezTo>
                  <a:cubicBezTo>
                    <a:pt x="0" y="94"/>
                    <a:pt x="0" y="94"/>
                    <a:pt x="0" y="94"/>
                  </a:cubicBezTo>
                  <a:cubicBezTo>
                    <a:pt x="1" y="94"/>
                    <a:pt x="1" y="94"/>
                    <a:pt x="2" y="95"/>
                  </a:cubicBezTo>
                  <a:cubicBezTo>
                    <a:pt x="2" y="82"/>
                    <a:pt x="2" y="82"/>
                    <a:pt x="2" y="82"/>
                  </a:cubicBezTo>
                  <a:cubicBezTo>
                    <a:pt x="34" y="6"/>
                    <a:pt x="34" y="6"/>
                    <a:pt x="34" y="6"/>
                  </a:cubicBezTo>
                  <a:cubicBezTo>
                    <a:pt x="33" y="5"/>
                    <a:pt x="33" y="5"/>
                    <a:pt x="32" y="5"/>
                  </a:cubicBezTo>
                  <a:moveTo>
                    <a:pt x="52" y="0"/>
                  </a:moveTo>
                  <a:cubicBezTo>
                    <a:pt x="52" y="1"/>
                    <a:pt x="52" y="1"/>
                    <a:pt x="51" y="2"/>
                  </a:cubicBezTo>
                  <a:cubicBezTo>
                    <a:pt x="189" y="95"/>
                    <a:pt x="189" y="95"/>
                    <a:pt x="189" y="95"/>
                  </a:cubicBezTo>
                  <a:cubicBezTo>
                    <a:pt x="190" y="97"/>
                    <a:pt x="190" y="97"/>
                    <a:pt x="190" y="97"/>
                  </a:cubicBezTo>
                  <a:cubicBezTo>
                    <a:pt x="194" y="99"/>
                    <a:pt x="194" y="99"/>
                    <a:pt x="194" y="99"/>
                  </a:cubicBezTo>
                  <a:cubicBezTo>
                    <a:pt x="196" y="100"/>
                    <a:pt x="196" y="100"/>
                    <a:pt x="196" y="100"/>
                  </a:cubicBezTo>
                  <a:cubicBezTo>
                    <a:pt x="197" y="101"/>
                    <a:pt x="197" y="101"/>
                    <a:pt x="197" y="101"/>
                  </a:cubicBezTo>
                  <a:cubicBezTo>
                    <a:pt x="199" y="103"/>
                    <a:pt x="199" y="103"/>
                    <a:pt x="199" y="103"/>
                  </a:cubicBezTo>
                  <a:cubicBezTo>
                    <a:pt x="206" y="107"/>
                    <a:pt x="206" y="107"/>
                    <a:pt x="206" y="107"/>
                  </a:cubicBezTo>
                  <a:cubicBezTo>
                    <a:pt x="212" y="111"/>
                    <a:pt x="212" y="111"/>
                    <a:pt x="212" y="111"/>
                  </a:cubicBezTo>
                  <a:cubicBezTo>
                    <a:pt x="235" y="128"/>
                    <a:pt x="235" y="128"/>
                    <a:pt x="235" y="128"/>
                  </a:cubicBezTo>
                  <a:cubicBezTo>
                    <a:pt x="236" y="127"/>
                    <a:pt x="237" y="127"/>
                    <a:pt x="237" y="127"/>
                  </a:cubicBezTo>
                  <a:cubicBezTo>
                    <a:pt x="207" y="106"/>
                    <a:pt x="207" y="106"/>
                    <a:pt x="207" y="106"/>
                  </a:cubicBezTo>
                  <a:cubicBezTo>
                    <a:pt x="201" y="102"/>
                    <a:pt x="201" y="102"/>
                    <a:pt x="201" y="102"/>
                  </a:cubicBezTo>
                  <a:cubicBezTo>
                    <a:pt x="199" y="101"/>
                    <a:pt x="199" y="101"/>
                    <a:pt x="199" y="101"/>
                  </a:cubicBezTo>
                  <a:cubicBezTo>
                    <a:pt x="197" y="99"/>
                    <a:pt x="197" y="99"/>
                    <a:pt x="197" y="99"/>
                  </a:cubicBezTo>
                  <a:cubicBezTo>
                    <a:pt x="197" y="99"/>
                    <a:pt x="197" y="99"/>
                    <a:pt x="197" y="99"/>
                  </a:cubicBezTo>
                  <a:cubicBezTo>
                    <a:pt x="196" y="98"/>
                    <a:pt x="196" y="98"/>
                    <a:pt x="196" y="98"/>
                  </a:cubicBezTo>
                  <a:cubicBezTo>
                    <a:pt x="192" y="96"/>
                    <a:pt x="192" y="96"/>
                    <a:pt x="192" y="96"/>
                  </a:cubicBezTo>
                  <a:cubicBezTo>
                    <a:pt x="190" y="94"/>
                    <a:pt x="190" y="94"/>
                    <a:pt x="190" y="94"/>
                  </a:cubicBezTo>
                  <a:cubicBezTo>
                    <a:pt x="52" y="0"/>
                    <a:pt x="52" y="0"/>
                    <a:pt x="5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20" name="Freeform 76">
              <a:extLst>
                <a:ext uri="{FF2B5EF4-FFF2-40B4-BE49-F238E27FC236}">
                  <a16:creationId xmlns:a16="http://schemas.microsoft.com/office/drawing/2014/main" id="{98F94EA0-48F8-4764-8E42-4AD9E9923EFC}"/>
                </a:ext>
              </a:extLst>
            </p:cNvPr>
            <p:cNvSpPr>
              <a:spLocks noEditPoints="1"/>
            </p:cNvSpPr>
            <p:nvPr/>
          </p:nvSpPr>
          <p:spPr bwMode="auto">
            <a:xfrm>
              <a:off x="11080625" y="3568337"/>
              <a:ext cx="898115" cy="862008"/>
            </a:xfrm>
            <a:custGeom>
              <a:avLst/>
              <a:gdLst>
                <a:gd name="T0" fmla="*/ 1 w 212"/>
                <a:gd name="T1" fmla="*/ 127 h 223"/>
                <a:gd name="T2" fmla="*/ 0 w 212"/>
                <a:gd name="T3" fmla="*/ 129 h 223"/>
                <a:gd name="T4" fmla="*/ 2 w 212"/>
                <a:gd name="T5" fmla="*/ 130 h 223"/>
                <a:gd name="T6" fmla="*/ 4 w 212"/>
                <a:gd name="T7" fmla="*/ 131 h 223"/>
                <a:gd name="T8" fmla="*/ 30 w 212"/>
                <a:gd name="T9" fmla="*/ 142 h 223"/>
                <a:gd name="T10" fmla="*/ 32 w 212"/>
                <a:gd name="T11" fmla="*/ 143 h 223"/>
                <a:gd name="T12" fmla="*/ 69 w 212"/>
                <a:gd name="T13" fmla="*/ 159 h 223"/>
                <a:gd name="T14" fmla="*/ 70 w 212"/>
                <a:gd name="T15" fmla="*/ 160 h 223"/>
                <a:gd name="T16" fmla="*/ 212 w 212"/>
                <a:gd name="T17" fmla="*/ 223 h 223"/>
                <a:gd name="T18" fmla="*/ 212 w 212"/>
                <a:gd name="T19" fmla="*/ 221 h 223"/>
                <a:gd name="T20" fmla="*/ 70 w 212"/>
                <a:gd name="T21" fmla="*/ 158 h 223"/>
                <a:gd name="T22" fmla="*/ 69 w 212"/>
                <a:gd name="T23" fmla="*/ 157 h 223"/>
                <a:gd name="T24" fmla="*/ 31 w 212"/>
                <a:gd name="T25" fmla="*/ 141 h 223"/>
                <a:gd name="T26" fmla="*/ 29 w 212"/>
                <a:gd name="T27" fmla="*/ 140 h 223"/>
                <a:gd name="T28" fmla="*/ 4 w 212"/>
                <a:gd name="T29" fmla="*/ 129 h 223"/>
                <a:gd name="T30" fmla="*/ 2 w 212"/>
                <a:gd name="T31" fmla="*/ 128 h 223"/>
                <a:gd name="T32" fmla="*/ 1 w 212"/>
                <a:gd name="T33" fmla="*/ 127 h 223"/>
                <a:gd name="T34" fmla="*/ 212 w 212"/>
                <a:gd name="T35" fmla="*/ 0 h 223"/>
                <a:gd name="T36" fmla="*/ 70 w 212"/>
                <a:gd name="T37" fmla="*/ 79 h 223"/>
                <a:gd name="T38" fmla="*/ 69 w 212"/>
                <a:gd name="T39" fmla="*/ 80 h 223"/>
                <a:gd name="T40" fmla="*/ 21 w 212"/>
                <a:gd name="T41" fmla="*/ 106 h 223"/>
                <a:gd name="T42" fmla="*/ 20 w 212"/>
                <a:gd name="T43" fmla="*/ 107 h 223"/>
                <a:gd name="T44" fmla="*/ 3 w 212"/>
                <a:gd name="T45" fmla="*/ 116 h 223"/>
                <a:gd name="T46" fmla="*/ 3 w 212"/>
                <a:gd name="T47" fmla="*/ 118 h 223"/>
                <a:gd name="T48" fmla="*/ 20 w 212"/>
                <a:gd name="T49" fmla="*/ 109 h 223"/>
                <a:gd name="T50" fmla="*/ 22 w 212"/>
                <a:gd name="T51" fmla="*/ 108 h 223"/>
                <a:gd name="T52" fmla="*/ 69 w 212"/>
                <a:gd name="T53" fmla="*/ 82 h 223"/>
                <a:gd name="T54" fmla="*/ 70 w 212"/>
                <a:gd name="T55" fmla="*/ 81 h 223"/>
                <a:gd name="T56" fmla="*/ 212 w 212"/>
                <a:gd name="T57" fmla="*/ 2 h 223"/>
                <a:gd name="T58" fmla="*/ 212 w 212"/>
                <a:gd name="T59"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2" h="223">
                  <a:moveTo>
                    <a:pt x="1" y="127"/>
                  </a:moveTo>
                  <a:cubicBezTo>
                    <a:pt x="1" y="128"/>
                    <a:pt x="0" y="128"/>
                    <a:pt x="0" y="129"/>
                  </a:cubicBezTo>
                  <a:cubicBezTo>
                    <a:pt x="2" y="130"/>
                    <a:pt x="2" y="130"/>
                    <a:pt x="2" y="130"/>
                  </a:cubicBezTo>
                  <a:cubicBezTo>
                    <a:pt x="4" y="131"/>
                    <a:pt x="4" y="131"/>
                    <a:pt x="4" y="131"/>
                  </a:cubicBezTo>
                  <a:cubicBezTo>
                    <a:pt x="30" y="142"/>
                    <a:pt x="30" y="142"/>
                    <a:pt x="30" y="142"/>
                  </a:cubicBezTo>
                  <a:cubicBezTo>
                    <a:pt x="32" y="143"/>
                    <a:pt x="32" y="143"/>
                    <a:pt x="32" y="143"/>
                  </a:cubicBezTo>
                  <a:cubicBezTo>
                    <a:pt x="69" y="159"/>
                    <a:pt x="69" y="159"/>
                    <a:pt x="69" y="159"/>
                  </a:cubicBezTo>
                  <a:cubicBezTo>
                    <a:pt x="70" y="160"/>
                    <a:pt x="70" y="160"/>
                    <a:pt x="70" y="160"/>
                  </a:cubicBezTo>
                  <a:cubicBezTo>
                    <a:pt x="212" y="223"/>
                    <a:pt x="212" y="223"/>
                    <a:pt x="212" y="223"/>
                  </a:cubicBezTo>
                  <a:cubicBezTo>
                    <a:pt x="212" y="221"/>
                    <a:pt x="212" y="221"/>
                    <a:pt x="212" y="221"/>
                  </a:cubicBezTo>
                  <a:cubicBezTo>
                    <a:pt x="70" y="158"/>
                    <a:pt x="70" y="158"/>
                    <a:pt x="70" y="158"/>
                  </a:cubicBezTo>
                  <a:cubicBezTo>
                    <a:pt x="69" y="157"/>
                    <a:pt x="69" y="157"/>
                    <a:pt x="69" y="157"/>
                  </a:cubicBezTo>
                  <a:cubicBezTo>
                    <a:pt x="31" y="141"/>
                    <a:pt x="31" y="141"/>
                    <a:pt x="31" y="141"/>
                  </a:cubicBezTo>
                  <a:cubicBezTo>
                    <a:pt x="29" y="140"/>
                    <a:pt x="29" y="140"/>
                    <a:pt x="29" y="140"/>
                  </a:cubicBezTo>
                  <a:cubicBezTo>
                    <a:pt x="4" y="129"/>
                    <a:pt x="4" y="129"/>
                    <a:pt x="4" y="129"/>
                  </a:cubicBezTo>
                  <a:cubicBezTo>
                    <a:pt x="2" y="128"/>
                    <a:pt x="2" y="128"/>
                    <a:pt x="2" y="128"/>
                  </a:cubicBezTo>
                  <a:cubicBezTo>
                    <a:pt x="1" y="127"/>
                    <a:pt x="1" y="127"/>
                    <a:pt x="1" y="127"/>
                  </a:cubicBezTo>
                  <a:moveTo>
                    <a:pt x="212" y="0"/>
                  </a:moveTo>
                  <a:cubicBezTo>
                    <a:pt x="70" y="79"/>
                    <a:pt x="70" y="79"/>
                    <a:pt x="70" y="79"/>
                  </a:cubicBezTo>
                  <a:cubicBezTo>
                    <a:pt x="69" y="80"/>
                    <a:pt x="69" y="80"/>
                    <a:pt x="69" y="80"/>
                  </a:cubicBezTo>
                  <a:cubicBezTo>
                    <a:pt x="21" y="106"/>
                    <a:pt x="21" y="106"/>
                    <a:pt x="21" y="106"/>
                  </a:cubicBezTo>
                  <a:cubicBezTo>
                    <a:pt x="20" y="107"/>
                    <a:pt x="20" y="107"/>
                    <a:pt x="20" y="107"/>
                  </a:cubicBezTo>
                  <a:cubicBezTo>
                    <a:pt x="3" y="116"/>
                    <a:pt x="3" y="116"/>
                    <a:pt x="3" y="116"/>
                  </a:cubicBezTo>
                  <a:cubicBezTo>
                    <a:pt x="3" y="117"/>
                    <a:pt x="3" y="118"/>
                    <a:pt x="3" y="118"/>
                  </a:cubicBezTo>
                  <a:cubicBezTo>
                    <a:pt x="20" y="109"/>
                    <a:pt x="20" y="109"/>
                    <a:pt x="20" y="109"/>
                  </a:cubicBezTo>
                  <a:cubicBezTo>
                    <a:pt x="22" y="108"/>
                    <a:pt x="22" y="108"/>
                    <a:pt x="22" y="108"/>
                  </a:cubicBezTo>
                  <a:cubicBezTo>
                    <a:pt x="69" y="82"/>
                    <a:pt x="69" y="82"/>
                    <a:pt x="69" y="82"/>
                  </a:cubicBezTo>
                  <a:cubicBezTo>
                    <a:pt x="70" y="81"/>
                    <a:pt x="70" y="81"/>
                    <a:pt x="70" y="81"/>
                  </a:cubicBezTo>
                  <a:cubicBezTo>
                    <a:pt x="212" y="2"/>
                    <a:pt x="212" y="2"/>
                    <a:pt x="212" y="2"/>
                  </a:cubicBezTo>
                  <a:cubicBezTo>
                    <a:pt x="212" y="0"/>
                    <a:pt x="212" y="0"/>
                    <a:pt x="2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21" name="Freeform 87">
              <a:extLst>
                <a:ext uri="{FF2B5EF4-FFF2-40B4-BE49-F238E27FC236}">
                  <a16:creationId xmlns:a16="http://schemas.microsoft.com/office/drawing/2014/main" id="{ECE110A6-B1C7-461B-990E-7B09B116763D}"/>
                </a:ext>
              </a:extLst>
            </p:cNvPr>
            <p:cNvSpPr/>
            <p:nvPr/>
          </p:nvSpPr>
          <p:spPr bwMode="auto">
            <a:xfrm>
              <a:off x="7981948" y="3340637"/>
              <a:ext cx="109134" cy="97585"/>
            </a:xfrm>
            <a:custGeom>
              <a:avLst/>
              <a:gdLst>
                <a:gd name="T0" fmla="*/ 13 w 26"/>
                <a:gd name="T1" fmla="*/ 0 h 25"/>
                <a:gd name="T2" fmla="*/ 9 w 26"/>
                <a:gd name="T3" fmla="*/ 0 h 25"/>
                <a:gd name="T4" fmla="*/ 6 w 26"/>
                <a:gd name="T5" fmla="*/ 2 h 25"/>
                <a:gd name="T6" fmla="*/ 0 w 26"/>
                <a:gd name="T7" fmla="*/ 12 h 25"/>
                <a:gd name="T8" fmla="*/ 4 w 26"/>
                <a:gd name="T9" fmla="*/ 21 h 25"/>
                <a:gd name="T10" fmla="*/ 5 w 26"/>
                <a:gd name="T11" fmla="*/ 23 h 25"/>
                <a:gd name="T12" fmla="*/ 7 w 26"/>
                <a:gd name="T13" fmla="*/ 24 h 25"/>
                <a:gd name="T14" fmla="*/ 9 w 26"/>
                <a:gd name="T15" fmla="*/ 24 h 25"/>
                <a:gd name="T16" fmla="*/ 10 w 26"/>
                <a:gd name="T17" fmla="*/ 25 h 25"/>
                <a:gd name="T18" fmla="*/ 12 w 26"/>
                <a:gd name="T19" fmla="*/ 25 h 25"/>
                <a:gd name="T20" fmla="*/ 13 w 26"/>
                <a:gd name="T21" fmla="*/ 25 h 25"/>
                <a:gd name="T22" fmla="*/ 13 w 26"/>
                <a:gd name="T23" fmla="*/ 25 h 25"/>
                <a:gd name="T24" fmla="*/ 16 w 26"/>
                <a:gd name="T25" fmla="*/ 25 h 25"/>
                <a:gd name="T26" fmla="*/ 18 w 26"/>
                <a:gd name="T27" fmla="*/ 24 h 25"/>
                <a:gd name="T28" fmla="*/ 19 w 26"/>
                <a:gd name="T29" fmla="*/ 23 h 25"/>
                <a:gd name="T30" fmla="*/ 21 w 26"/>
                <a:gd name="T31" fmla="*/ 22 h 25"/>
                <a:gd name="T32" fmla="*/ 26 w 26"/>
                <a:gd name="T33" fmla="*/ 12 h 25"/>
                <a:gd name="T34" fmla="*/ 26 w 26"/>
                <a:gd name="T35" fmla="*/ 12 h 25"/>
                <a:gd name="T36" fmla="*/ 25 w 26"/>
                <a:gd name="T37" fmla="*/ 10 h 25"/>
                <a:gd name="T38" fmla="*/ 25 w 26"/>
                <a:gd name="T39" fmla="*/ 8 h 25"/>
                <a:gd name="T40" fmla="*/ 22 w 26"/>
                <a:gd name="T41" fmla="*/ 3 h 25"/>
                <a:gd name="T42" fmla="*/ 19 w 26"/>
                <a:gd name="T43" fmla="*/ 1 h 25"/>
                <a:gd name="T44" fmla="*/ 18 w 26"/>
                <a:gd name="T45" fmla="*/ 1 h 25"/>
                <a:gd name="T46" fmla="*/ 13 w 26"/>
                <a:gd name="T4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5">
                  <a:moveTo>
                    <a:pt x="13" y="0"/>
                  </a:moveTo>
                  <a:cubicBezTo>
                    <a:pt x="11" y="0"/>
                    <a:pt x="10" y="0"/>
                    <a:pt x="9" y="0"/>
                  </a:cubicBezTo>
                  <a:cubicBezTo>
                    <a:pt x="8" y="1"/>
                    <a:pt x="7" y="1"/>
                    <a:pt x="6" y="2"/>
                  </a:cubicBezTo>
                  <a:cubicBezTo>
                    <a:pt x="2" y="4"/>
                    <a:pt x="0" y="8"/>
                    <a:pt x="0" y="12"/>
                  </a:cubicBezTo>
                  <a:cubicBezTo>
                    <a:pt x="0" y="16"/>
                    <a:pt x="2" y="19"/>
                    <a:pt x="4" y="21"/>
                  </a:cubicBezTo>
                  <a:cubicBezTo>
                    <a:pt x="4" y="22"/>
                    <a:pt x="5" y="22"/>
                    <a:pt x="5" y="23"/>
                  </a:cubicBezTo>
                  <a:cubicBezTo>
                    <a:pt x="6" y="23"/>
                    <a:pt x="7" y="23"/>
                    <a:pt x="7" y="24"/>
                  </a:cubicBezTo>
                  <a:cubicBezTo>
                    <a:pt x="8" y="24"/>
                    <a:pt x="8" y="24"/>
                    <a:pt x="9" y="24"/>
                  </a:cubicBezTo>
                  <a:cubicBezTo>
                    <a:pt x="9" y="25"/>
                    <a:pt x="10" y="25"/>
                    <a:pt x="10" y="25"/>
                  </a:cubicBezTo>
                  <a:cubicBezTo>
                    <a:pt x="11" y="25"/>
                    <a:pt x="11" y="25"/>
                    <a:pt x="12" y="25"/>
                  </a:cubicBezTo>
                  <a:cubicBezTo>
                    <a:pt x="12" y="25"/>
                    <a:pt x="13" y="25"/>
                    <a:pt x="13" y="25"/>
                  </a:cubicBezTo>
                  <a:cubicBezTo>
                    <a:pt x="13" y="25"/>
                    <a:pt x="13" y="25"/>
                    <a:pt x="13" y="25"/>
                  </a:cubicBezTo>
                  <a:cubicBezTo>
                    <a:pt x="14" y="25"/>
                    <a:pt x="15" y="25"/>
                    <a:pt x="16" y="25"/>
                  </a:cubicBezTo>
                  <a:cubicBezTo>
                    <a:pt x="17" y="25"/>
                    <a:pt x="18" y="24"/>
                    <a:pt x="18" y="24"/>
                  </a:cubicBezTo>
                  <a:cubicBezTo>
                    <a:pt x="19" y="24"/>
                    <a:pt x="19" y="24"/>
                    <a:pt x="19" y="23"/>
                  </a:cubicBezTo>
                  <a:cubicBezTo>
                    <a:pt x="20" y="23"/>
                    <a:pt x="20" y="23"/>
                    <a:pt x="21" y="22"/>
                  </a:cubicBezTo>
                  <a:cubicBezTo>
                    <a:pt x="24" y="20"/>
                    <a:pt x="26" y="16"/>
                    <a:pt x="26" y="12"/>
                  </a:cubicBezTo>
                  <a:cubicBezTo>
                    <a:pt x="26" y="12"/>
                    <a:pt x="26" y="12"/>
                    <a:pt x="26" y="12"/>
                  </a:cubicBezTo>
                  <a:cubicBezTo>
                    <a:pt x="25" y="11"/>
                    <a:pt x="25" y="10"/>
                    <a:pt x="25" y="10"/>
                  </a:cubicBezTo>
                  <a:cubicBezTo>
                    <a:pt x="25" y="9"/>
                    <a:pt x="25" y="8"/>
                    <a:pt x="25" y="8"/>
                  </a:cubicBezTo>
                  <a:cubicBezTo>
                    <a:pt x="24" y="6"/>
                    <a:pt x="23" y="5"/>
                    <a:pt x="22" y="3"/>
                  </a:cubicBezTo>
                  <a:cubicBezTo>
                    <a:pt x="21" y="3"/>
                    <a:pt x="20" y="2"/>
                    <a:pt x="19" y="1"/>
                  </a:cubicBezTo>
                  <a:cubicBezTo>
                    <a:pt x="19" y="1"/>
                    <a:pt x="18" y="1"/>
                    <a:pt x="18" y="1"/>
                  </a:cubicBezTo>
                  <a:cubicBezTo>
                    <a:pt x="16" y="0"/>
                    <a:pt x="15"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2" name="Freeform 122">
              <a:extLst>
                <a:ext uri="{FF2B5EF4-FFF2-40B4-BE49-F238E27FC236}">
                  <a16:creationId xmlns:a16="http://schemas.microsoft.com/office/drawing/2014/main" id="{25A222A8-6DB4-495D-A71D-E24B369A82FD}"/>
                </a:ext>
              </a:extLst>
            </p:cNvPr>
            <p:cNvSpPr/>
            <p:nvPr/>
          </p:nvSpPr>
          <p:spPr bwMode="auto">
            <a:xfrm>
              <a:off x="7303889" y="3101551"/>
              <a:ext cx="42937" cy="35782"/>
            </a:xfrm>
            <a:custGeom>
              <a:avLst/>
              <a:gdLst>
                <a:gd name="T0" fmla="*/ 5 w 10"/>
                <a:gd name="T1" fmla="*/ 0 h 9"/>
                <a:gd name="T2" fmla="*/ 0 w 10"/>
                <a:gd name="T3" fmla="*/ 5 h 9"/>
                <a:gd name="T4" fmla="*/ 4 w 10"/>
                <a:gd name="T5" fmla="*/ 9 h 9"/>
                <a:gd name="T6" fmla="*/ 5 w 10"/>
                <a:gd name="T7" fmla="*/ 9 h 9"/>
                <a:gd name="T8" fmla="*/ 6 w 10"/>
                <a:gd name="T9" fmla="*/ 9 h 9"/>
                <a:gd name="T10" fmla="*/ 10 w 10"/>
                <a:gd name="T11" fmla="*/ 5 h 9"/>
                <a:gd name="T12" fmla="*/ 10 w 10"/>
                <a:gd name="T13" fmla="*/ 4 h 9"/>
                <a:gd name="T14" fmla="*/ 9 w 10"/>
                <a:gd name="T15" fmla="*/ 2 h 9"/>
                <a:gd name="T16" fmla="*/ 5 w 10"/>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5" y="0"/>
                  </a:moveTo>
                  <a:cubicBezTo>
                    <a:pt x="3" y="0"/>
                    <a:pt x="0" y="2"/>
                    <a:pt x="0" y="5"/>
                  </a:cubicBezTo>
                  <a:cubicBezTo>
                    <a:pt x="0" y="7"/>
                    <a:pt x="2" y="9"/>
                    <a:pt x="4" y="9"/>
                  </a:cubicBezTo>
                  <a:cubicBezTo>
                    <a:pt x="4" y="9"/>
                    <a:pt x="5" y="9"/>
                    <a:pt x="5" y="9"/>
                  </a:cubicBezTo>
                  <a:cubicBezTo>
                    <a:pt x="5" y="9"/>
                    <a:pt x="6" y="9"/>
                    <a:pt x="6" y="9"/>
                  </a:cubicBezTo>
                  <a:cubicBezTo>
                    <a:pt x="8" y="9"/>
                    <a:pt x="10" y="7"/>
                    <a:pt x="10" y="5"/>
                  </a:cubicBezTo>
                  <a:cubicBezTo>
                    <a:pt x="10" y="4"/>
                    <a:pt x="10" y="4"/>
                    <a:pt x="10" y="4"/>
                  </a:cubicBezTo>
                  <a:cubicBezTo>
                    <a:pt x="10" y="4"/>
                    <a:pt x="10" y="3"/>
                    <a:pt x="9" y="2"/>
                  </a:cubicBezTo>
                  <a:cubicBezTo>
                    <a:pt x="9" y="1"/>
                    <a:pt x="7" y="0"/>
                    <a:pt x="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grpSp>
      <p:sp>
        <p:nvSpPr>
          <p:cNvPr id="123" name="椭圆 122">
            <a:extLst>
              <a:ext uri="{FF2B5EF4-FFF2-40B4-BE49-F238E27FC236}">
                <a16:creationId xmlns:a16="http://schemas.microsoft.com/office/drawing/2014/main" id="{5391FD0A-C9B3-4542-AB88-C705A812433A}"/>
              </a:ext>
            </a:extLst>
          </p:cNvPr>
          <p:cNvSpPr/>
          <p:nvPr/>
        </p:nvSpPr>
        <p:spPr>
          <a:xfrm>
            <a:off x="5519461" y="4920651"/>
            <a:ext cx="6481469" cy="718897"/>
          </a:xfrm>
          <a:prstGeom prst="ellipse">
            <a:avLst/>
          </a:prstGeom>
          <a:gradFill flip="none" rotWithShape="1">
            <a:gsLst>
              <a:gs pos="0">
                <a:schemeClr val="tx1">
                  <a:lumMod val="75000"/>
                  <a:lumOff val="25000"/>
                </a:schemeClr>
              </a:gs>
              <a:gs pos="100000">
                <a:srgbClr val="FBFBFB">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36" name="Group 4">
            <a:extLst>
              <a:ext uri="{FF2B5EF4-FFF2-40B4-BE49-F238E27FC236}">
                <a16:creationId xmlns:a16="http://schemas.microsoft.com/office/drawing/2014/main" id="{BCE24A43-8410-4A92-BF36-B9D81636F2F9}"/>
              </a:ext>
            </a:extLst>
          </p:cNvPr>
          <p:cNvGrpSpPr/>
          <p:nvPr/>
        </p:nvGrpSpPr>
        <p:grpSpPr>
          <a:xfrm>
            <a:off x="297540" y="1928614"/>
            <a:ext cx="4618409" cy="988721"/>
            <a:chOff x="3503711" y="1377290"/>
            <a:chExt cx="7164797" cy="1318295"/>
          </a:xfrm>
        </p:grpSpPr>
        <p:sp>
          <p:nvSpPr>
            <p:cNvPr id="137" name="TextBox 108">
              <a:extLst>
                <a:ext uri="{FF2B5EF4-FFF2-40B4-BE49-F238E27FC236}">
                  <a16:creationId xmlns:a16="http://schemas.microsoft.com/office/drawing/2014/main" id="{1D5993D5-FDD1-4776-BCED-F03569D67CF2}"/>
                </a:ext>
              </a:extLst>
            </p:cNvPr>
            <p:cNvSpPr txBox="1"/>
            <p:nvPr/>
          </p:nvSpPr>
          <p:spPr>
            <a:xfrm>
              <a:off x="3503711" y="1864588"/>
              <a:ext cx="7164797" cy="830997"/>
            </a:xfrm>
            <a:prstGeom prst="rect">
              <a:avLst/>
            </a:prstGeom>
          </p:spPr>
          <p:txBody>
            <a:bodyPr vert="horz" wrap="square" lIns="0" tIns="0" rIns="0" bIns="0" anchor="ctr" anchorCtr="0">
              <a:normAutofit/>
            </a:bodyPr>
            <a:lstStyle/>
            <a:p>
              <a:pPr>
                <a:lnSpc>
                  <a:spcPct val="120000"/>
                </a:lnSpc>
                <a:spcBef>
                  <a:spcPct val="0"/>
                </a:spcBef>
              </a:pPr>
              <a:r>
                <a:rPr lang="en-US" altLang="zh-CN" sz="1050">
                  <a:solidFill>
                    <a:schemeClr val="bg1">
                      <a:lumMod val="50000"/>
                    </a:schemeClr>
                  </a:solidFill>
                  <a:cs typeface="+mn-ea"/>
                  <a:sym typeface="+mn-lt"/>
                </a:rPr>
                <a:t>Denial of Service</a:t>
              </a:r>
              <a:r>
                <a:rPr lang="zh-CN" altLang="en-US" sz="1050">
                  <a:solidFill>
                    <a:schemeClr val="bg1">
                      <a:lumMod val="50000"/>
                    </a:schemeClr>
                  </a:solidFill>
                  <a:cs typeface="+mn-ea"/>
                  <a:sym typeface="+mn-lt"/>
                </a:rPr>
                <a:t>，拒绝服务，即无法及时接收并处理外界合法请求。</a:t>
              </a:r>
              <a:endParaRPr lang="zh-CN" altLang="en-US" sz="1050" dirty="0">
                <a:solidFill>
                  <a:schemeClr val="bg1">
                    <a:lumMod val="50000"/>
                  </a:schemeClr>
                </a:solidFill>
                <a:cs typeface="+mn-ea"/>
                <a:sym typeface="+mn-lt"/>
              </a:endParaRPr>
            </a:p>
          </p:txBody>
        </p:sp>
        <p:sp>
          <p:nvSpPr>
            <p:cNvPr id="138" name="Rectangle 2">
              <a:extLst>
                <a:ext uri="{FF2B5EF4-FFF2-40B4-BE49-F238E27FC236}">
                  <a16:creationId xmlns:a16="http://schemas.microsoft.com/office/drawing/2014/main" id="{DDB932C2-9F8E-41AC-A8DE-79E0306820F2}"/>
                </a:ext>
              </a:extLst>
            </p:cNvPr>
            <p:cNvSpPr/>
            <p:nvPr/>
          </p:nvSpPr>
          <p:spPr>
            <a:xfrm>
              <a:off x="5710973" y="1377290"/>
              <a:ext cx="1846659" cy="553997"/>
            </a:xfrm>
            <a:prstGeom prst="rect">
              <a:avLst/>
            </a:prstGeom>
          </p:spPr>
          <p:txBody>
            <a:bodyPr wrap="none" lIns="0" tIns="0" rIns="0" bIns="0">
              <a:normAutofit/>
            </a:bodyPr>
            <a:lstStyle/>
            <a:p>
              <a:pPr algn="ctr"/>
              <a:r>
                <a:rPr lang="en-US" altLang="zh-CN" b="1">
                  <a:solidFill>
                    <a:schemeClr val="bg1">
                      <a:lumMod val="50000"/>
                    </a:schemeClr>
                  </a:solidFill>
                  <a:cs typeface="+mn-ea"/>
                  <a:sym typeface="+mn-lt"/>
                </a:rPr>
                <a:t>DoS</a:t>
              </a:r>
            </a:p>
          </p:txBody>
        </p:sp>
      </p:grpSp>
      <p:pic>
        <p:nvPicPr>
          <p:cNvPr id="1026" name="Picture 2" descr="https://nos.netease.com/cloud-website-bucket/20180823173504f72c7d12-27ca-42e3-b1de-69cf877f0727.jpg">
            <a:extLst>
              <a:ext uri="{FF2B5EF4-FFF2-40B4-BE49-F238E27FC236}">
                <a16:creationId xmlns:a16="http://schemas.microsoft.com/office/drawing/2014/main" id="{92C5934F-4FC8-4552-82A9-2224566F9C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2877" y="1031191"/>
            <a:ext cx="6507653" cy="3700200"/>
          </a:xfrm>
          <a:prstGeom prst="rect">
            <a:avLst/>
          </a:prstGeom>
          <a:noFill/>
          <a:extLst>
            <a:ext uri="{909E8E84-426E-40DD-AFC4-6F175D3DCCD1}">
              <a14:hiddenFill xmlns:a14="http://schemas.microsoft.com/office/drawing/2010/main">
                <a:solidFill>
                  <a:srgbClr val="FFFFFF"/>
                </a:solidFill>
              </a14:hiddenFill>
            </a:ext>
          </a:extLst>
        </p:spPr>
      </p:pic>
      <p:grpSp>
        <p:nvGrpSpPr>
          <p:cNvPr id="140" name="Group 4">
            <a:extLst>
              <a:ext uri="{FF2B5EF4-FFF2-40B4-BE49-F238E27FC236}">
                <a16:creationId xmlns:a16="http://schemas.microsoft.com/office/drawing/2014/main" id="{539A4C3D-B41C-4634-9611-732278D3F500}"/>
              </a:ext>
            </a:extLst>
          </p:cNvPr>
          <p:cNvGrpSpPr/>
          <p:nvPr/>
        </p:nvGrpSpPr>
        <p:grpSpPr>
          <a:xfrm>
            <a:off x="282160" y="3473586"/>
            <a:ext cx="4618409" cy="988721"/>
            <a:chOff x="3503711" y="1377290"/>
            <a:chExt cx="7164797" cy="1318295"/>
          </a:xfrm>
        </p:grpSpPr>
        <p:sp>
          <p:nvSpPr>
            <p:cNvPr id="141" name="TextBox 108">
              <a:extLst>
                <a:ext uri="{FF2B5EF4-FFF2-40B4-BE49-F238E27FC236}">
                  <a16:creationId xmlns:a16="http://schemas.microsoft.com/office/drawing/2014/main" id="{4360C54B-9133-4921-A13F-893870199E94}"/>
                </a:ext>
              </a:extLst>
            </p:cNvPr>
            <p:cNvSpPr txBox="1"/>
            <p:nvPr/>
          </p:nvSpPr>
          <p:spPr>
            <a:xfrm>
              <a:off x="3503711" y="1864588"/>
              <a:ext cx="7164797" cy="830997"/>
            </a:xfrm>
            <a:prstGeom prst="rect">
              <a:avLst/>
            </a:prstGeom>
          </p:spPr>
          <p:txBody>
            <a:bodyPr vert="horz" wrap="square" lIns="0" tIns="0" rIns="0" bIns="0" anchor="ctr" anchorCtr="0">
              <a:normAutofit/>
            </a:bodyPr>
            <a:lstStyle/>
            <a:p>
              <a:pPr>
                <a:lnSpc>
                  <a:spcPct val="120000"/>
                </a:lnSpc>
                <a:spcBef>
                  <a:spcPct val="0"/>
                </a:spcBef>
              </a:pPr>
              <a:r>
                <a:rPr lang="en-US" altLang="zh-CN" sz="1050">
                  <a:solidFill>
                    <a:schemeClr val="bg1">
                      <a:lumMod val="50000"/>
                    </a:schemeClr>
                  </a:solidFill>
                  <a:cs typeface="+mn-ea"/>
                  <a:sym typeface="+mn-lt"/>
                </a:rPr>
                <a:t>Distributed Denial of Service</a:t>
              </a:r>
              <a:r>
                <a:rPr lang="zh-CN" altLang="en-US" sz="1050">
                  <a:solidFill>
                    <a:schemeClr val="bg1">
                      <a:lumMod val="50000"/>
                    </a:schemeClr>
                  </a:solidFill>
                  <a:cs typeface="+mn-ea"/>
                  <a:sym typeface="+mn-lt"/>
                </a:rPr>
                <a:t>，分布式拒绝服务，就是利用大量合法的分布式服务器对目标发送请求，从而导致正常合法用户无法获得服务。</a:t>
              </a:r>
              <a:endParaRPr lang="zh-CN" altLang="en-US" sz="1050" dirty="0">
                <a:solidFill>
                  <a:schemeClr val="bg1">
                    <a:lumMod val="50000"/>
                  </a:schemeClr>
                </a:solidFill>
                <a:cs typeface="+mn-ea"/>
                <a:sym typeface="+mn-lt"/>
              </a:endParaRPr>
            </a:p>
          </p:txBody>
        </p:sp>
        <p:sp>
          <p:nvSpPr>
            <p:cNvPr id="142" name="Rectangle 2">
              <a:extLst>
                <a:ext uri="{FF2B5EF4-FFF2-40B4-BE49-F238E27FC236}">
                  <a16:creationId xmlns:a16="http://schemas.microsoft.com/office/drawing/2014/main" id="{FAACB67E-8AC8-4B23-BFD4-B62811246801}"/>
                </a:ext>
              </a:extLst>
            </p:cNvPr>
            <p:cNvSpPr/>
            <p:nvPr/>
          </p:nvSpPr>
          <p:spPr>
            <a:xfrm>
              <a:off x="5710973" y="1377290"/>
              <a:ext cx="1846659" cy="553997"/>
            </a:xfrm>
            <a:prstGeom prst="rect">
              <a:avLst/>
            </a:prstGeom>
          </p:spPr>
          <p:txBody>
            <a:bodyPr wrap="none" lIns="0" tIns="0" rIns="0" bIns="0">
              <a:normAutofit/>
            </a:bodyPr>
            <a:lstStyle/>
            <a:p>
              <a:pPr algn="ctr"/>
              <a:r>
                <a:rPr lang="en-US" altLang="zh-CN" b="1">
                  <a:solidFill>
                    <a:schemeClr val="bg1">
                      <a:lumMod val="50000"/>
                    </a:schemeClr>
                  </a:solidFill>
                  <a:cs typeface="+mn-ea"/>
                  <a:sym typeface="+mn-lt"/>
                </a:rPr>
                <a:t>DDoS</a:t>
              </a:r>
            </a:p>
          </p:txBody>
        </p:sp>
      </p:grpSp>
      <p:sp>
        <p:nvSpPr>
          <p:cNvPr id="143" name="Rectangle 2">
            <a:extLst>
              <a:ext uri="{FF2B5EF4-FFF2-40B4-BE49-F238E27FC236}">
                <a16:creationId xmlns:a16="http://schemas.microsoft.com/office/drawing/2014/main" id="{E4A5C3A9-97B3-44E2-93A3-62B7135D3388}"/>
              </a:ext>
            </a:extLst>
          </p:cNvPr>
          <p:cNvSpPr/>
          <p:nvPr/>
        </p:nvSpPr>
        <p:spPr>
          <a:xfrm>
            <a:off x="1398891" y="827402"/>
            <a:ext cx="1384994" cy="415498"/>
          </a:xfrm>
          <a:prstGeom prst="rect">
            <a:avLst/>
          </a:prstGeom>
        </p:spPr>
        <p:txBody>
          <a:bodyPr wrap="none" lIns="0" tIns="0" rIns="0" bIns="0">
            <a:normAutofit/>
          </a:bodyPr>
          <a:lstStyle/>
          <a:p>
            <a:r>
              <a:rPr lang="zh-CN" altLang="en-US" b="1">
                <a:solidFill>
                  <a:srgbClr val="1A1D1A"/>
                </a:solidFill>
                <a:cs typeface="+mn-ea"/>
                <a:sym typeface="+mn-lt"/>
              </a:rPr>
              <a:t>背景介绍</a:t>
            </a:r>
          </a:p>
        </p:txBody>
      </p:sp>
    </p:spTree>
    <p:extLst>
      <p:ext uri="{BB962C8B-B14F-4D97-AF65-F5344CB8AC3E}">
        <p14:creationId xmlns:p14="http://schemas.microsoft.com/office/powerpoint/2010/main" val="3373673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文本框 521">
            <a:extLst>
              <a:ext uri="{FF2B5EF4-FFF2-40B4-BE49-F238E27FC236}">
                <a16:creationId xmlns:a16="http://schemas.microsoft.com/office/drawing/2014/main" id="{8B526D67-E306-4878-975A-EA67A2676E49}"/>
              </a:ext>
            </a:extLst>
          </p:cNvPr>
          <p:cNvSpPr txBox="1"/>
          <p:nvPr/>
        </p:nvSpPr>
        <p:spPr>
          <a:xfrm>
            <a:off x="258644" y="66146"/>
            <a:ext cx="1040590" cy="923330"/>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5400" dirty="0">
                <a:solidFill>
                  <a:schemeClr val="tx1"/>
                </a:solidFill>
                <a:latin typeface="Agency FB" panose="020B0503020202020204" pitchFamily="34" charset="0"/>
                <a:ea typeface="+mn-ea"/>
                <a:cs typeface="+mn-ea"/>
                <a:sym typeface="+mn-lt"/>
              </a:rPr>
              <a:t>01</a:t>
            </a:r>
            <a:endParaRPr lang="zh-CN" altLang="en-US" sz="5400" dirty="0">
              <a:solidFill>
                <a:schemeClr val="tx1"/>
              </a:solidFill>
              <a:latin typeface="Agency FB" panose="020B0503020202020204" pitchFamily="34" charset="0"/>
              <a:ea typeface="+mn-ea"/>
              <a:cs typeface="+mn-ea"/>
              <a:sym typeface="+mn-lt"/>
            </a:endParaRPr>
          </a:p>
        </p:txBody>
      </p:sp>
      <p:cxnSp>
        <p:nvCxnSpPr>
          <p:cNvPr id="523" name="直接连接符 522">
            <a:extLst>
              <a:ext uri="{FF2B5EF4-FFF2-40B4-BE49-F238E27FC236}">
                <a16:creationId xmlns:a16="http://schemas.microsoft.com/office/drawing/2014/main" id="{1F3234F6-0761-45D0-BC3E-A118E95AA4FF}"/>
              </a:ext>
            </a:extLst>
          </p:cNvPr>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538" name="Group 4">
            <a:extLst>
              <a:ext uri="{FF2B5EF4-FFF2-40B4-BE49-F238E27FC236}">
                <a16:creationId xmlns:a16="http://schemas.microsoft.com/office/drawing/2014/main" id="{A45370B6-CA24-454C-81BE-4E647FFAD5DF}"/>
              </a:ext>
            </a:extLst>
          </p:cNvPr>
          <p:cNvGrpSpPr/>
          <p:nvPr/>
        </p:nvGrpSpPr>
        <p:grpSpPr>
          <a:xfrm>
            <a:off x="1646324" y="3196609"/>
            <a:ext cx="2254268" cy="759161"/>
            <a:chOff x="8467947" y="2352971"/>
            <a:chExt cx="2818365" cy="1012215"/>
          </a:xfrm>
        </p:grpSpPr>
        <p:sp>
          <p:nvSpPr>
            <p:cNvPr id="539" name="TextBox 28">
              <a:extLst>
                <a:ext uri="{FF2B5EF4-FFF2-40B4-BE49-F238E27FC236}">
                  <a16:creationId xmlns:a16="http://schemas.microsoft.com/office/drawing/2014/main" id="{3068EFF6-61A0-42EC-9BE9-719BEAD52CBE}"/>
                </a:ext>
              </a:extLst>
            </p:cNvPr>
            <p:cNvSpPr txBox="1"/>
            <p:nvPr/>
          </p:nvSpPr>
          <p:spPr>
            <a:xfrm>
              <a:off x="8467947" y="2352971"/>
              <a:ext cx="2806700" cy="276999"/>
            </a:xfrm>
            <a:prstGeom prst="rect">
              <a:avLst/>
            </a:prstGeom>
            <a:noFill/>
            <a:effectLst/>
          </p:spPr>
          <p:txBody>
            <a:bodyPr wrap="none" lIns="0" tIns="0" rIns="0" bIns="0" anchor="ctr" anchorCtr="0">
              <a:noAutofit/>
            </a:bodyPr>
            <a:lstStyle/>
            <a:p>
              <a:r>
                <a:rPr lang="zh-CN" altLang="en-US" b="1">
                  <a:solidFill>
                    <a:schemeClr val="bg1">
                      <a:lumMod val="50000"/>
                    </a:schemeClr>
                  </a:solidFill>
                  <a:cs typeface="+mn-ea"/>
                  <a:sym typeface="+mn-lt"/>
                </a:rPr>
                <a:t>简单有效</a:t>
              </a:r>
            </a:p>
          </p:txBody>
        </p:sp>
        <p:sp>
          <p:nvSpPr>
            <p:cNvPr id="540" name="Rectangle 29">
              <a:extLst>
                <a:ext uri="{FF2B5EF4-FFF2-40B4-BE49-F238E27FC236}">
                  <a16:creationId xmlns:a16="http://schemas.microsoft.com/office/drawing/2014/main" id="{D3866CE6-6225-41DD-B1E9-923CE0847D4F}"/>
                </a:ext>
              </a:extLst>
            </p:cNvPr>
            <p:cNvSpPr/>
            <p:nvPr/>
          </p:nvSpPr>
          <p:spPr>
            <a:xfrm>
              <a:off x="8479612" y="2741938"/>
              <a:ext cx="2806700" cy="623248"/>
            </a:xfrm>
            <a:prstGeom prst="rect">
              <a:avLst/>
            </a:prstGeom>
            <a:effectLst/>
          </p:spPr>
          <p:txBody>
            <a:bodyPr wrap="square" lIns="0" tIns="0" rIns="0" bIns="0" anchor="ctr" anchorCtr="0">
              <a:noAutofit/>
            </a:bodyPr>
            <a:lstStyle/>
            <a:p>
              <a:pPr>
                <a:lnSpc>
                  <a:spcPct val="120000"/>
                </a:lnSpc>
              </a:pPr>
              <a:r>
                <a:rPr lang="zh-CN" altLang="en-US" sz="1050">
                  <a:solidFill>
                    <a:schemeClr val="bg1">
                      <a:lumMod val="50000"/>
                    </a:schemeClr>
                  </a:solidFill>
                  <a:cs typeface="+mn-ea"/>
                  <a:sym typeface="+mn-lt"/>
                </a:rPr>
                <a:t>无需实现复杂的算法就可构造出攻击包，通过大量的重复请求即可达到可观的攻击效果</a:t>
              </a:r>
            </a:p>
          </p:txBody>
        </p:sp>
      </p:grpSp>
      <p:grpSp>
        <p:nvGrpSpPr>
          <p:cNvPr id="541" name="Group 4">
            <a:extLst>
              <a:ext uri="{FF2B5EF4-FFF2-40B4-BE49-F238E27FC236}">
                <a16:creationId xmlns:a16="http://schemas.microsoft.com/office/drawing/2014/main" id="{3916DF76-D4F7-4155-9B4B-90CA0E7AAE7F}"/>
              </a:ext>
            </a:extLst>
          </p:cNvPr>
          <p:cNvGrpSpPr/>
          <p:nvPr/>
        </p:nvGrpSpPr>
        <p:grpSpPr>
          <a:xfrm>
            <a:off x="1648441" y="2272495"/>
            <a:ext cx="2244938" cy="675185"/>
            <a:chOff x="8479612" y="2464939"/>
            <a:chExt cx="2806700" cy="900247"/>
          </a:xfrm>
        </p:grpSpPr>
        <p:sp>
          <p:nvSpPr>
            <p:cNvPr id="542" name="TextBox 28">
              <a:extLst>
                <a:ext uri="{FF2B5EF4-FFF2-40B4-BE49-F238E27FC236}">
                  <a16:creationId xmlns:a16="http://schemas.microsoft.com/office/drawing/2014/main" id="{91B04E7F-CF63-44AD-B765-2D7576B3EF44}"/>
                </a:ext>
              </a:extLst>
            </p:cNvPr>
            <p:cNvSpPr txBox="1"/>
            <p:nvPr/>
          </p:nvSpPr>
          <p:spPr>
            <a:xfrm>
              <a:off x="8479612" y="2464939"/>
              <a:ext cx="2806700" cy="276999"/>
            </a:xfrm>
            <a:prstGeom prst="rect">
              <a:avLst/>
            </a:prstGeom>
            <a:noFill/>
            <a:effectLst/>
          </p:spPr>
          <p:txBody>
            <a:bodyPr wrap="none" lIns="0" tIns="0" rIns="0" bIns="0" anchor="ctr" anchorCtr="0">
              <a:noAutofit/>
            </a:bodyPr>
            <a:lstStyle/>
            <a:p>
              <a:r>
                <a:rPr lang="zh-CN" altLang="en-US" b="1">
                  <a:solidFill>
                    <a:schemeClr val="bg1">
                      <a:lumMod val="50000"/>
                    </a:schemeClr>
                  </a:solidFill>
                  <a:cs typeface="+mn-ea"/>
                  <a:sym typeface="+mn-lt"/>
                </a:rPr>
                <a:t>成本低廉</a:t>
              </a:r>
              <a:endParaRPr lang="zh-CN" altLang="en-US" b="1" dirty="0">
                <a:solidFill>
                  <a:schemeClr val="bg1">
                    <a:lumMod val="50000"/>
                  </a:schemeClr>
                </a:solidFill>
                <a:cs typeface="+mn-ea"/>
                <a:sym typeface="+mn-lt"/>
              </a:endParaRPr>
            </a:p>
          </p:txBody>
        </p:sp>
        <p:sp>
          <p:nvSpPr>
            <p:cNvPr id="543" name="Rectangle 29">
              <a:extLst>
                <a:ext uri="{FF2B5EF4-FFF2-40B4-BE49-F238E27FC236}">
                  <a16:creationId xmlns:a16="http://schemas.microsoft.com/office/drawing/2014/main" id="{5F88647C-037E-41B0-B9C7-007121B84811}"/>
                </a:ext>
              </a:extLst>
            </p:cNvPr>
            <p:cNvSpPr/>
            <p:nvPr/>
          </p:nvSpPr>
          <p:spPr>
            <a:xfrm>
              <a:off x="8479612" y="2741938"/>
              <a:ext cx="2806700" cy="623248"/>
            </a:xfrm>
            <a:prstGeom prst="rect">
              <a:avLst/>
            </a:prstGeom>
            <a:effectLst/>
          </p:spPr>
          <p:txBody>
            <a:bodyPr wrap="square" lIns="0" tIns="0" rIns="0" bIns="0" anchor="ctr" anchorCtr="0">
              <a:normAutofit/>
            </a:bodyPr>
            <a:lstStyle/>
            <a:p>
              <a:pPr>
                <a:lnSpc>
                  <a:spcPct val="120000"/>
                </a:lnSpc>
              </a:pPr>
              <a:r>
                <a:rPr lang="zh-CN" altLang="en-US" sz="1050">
                  <a:solidFill>
                    <a:schemeClr val="bg1">
                      <a:lumMod val="50000"/>
                    </a:schemeClr>
                  </a:solidFill>
                  <a:cs typeface="+mn-ea"/>
                  <a:sym typeface="+mn-lt"/>
                </a:rPr>
                <a:t>控制或购买一批网络设备（肉鸡），即可发动攻击</a:t>
              </a:r>
            </a:p>
          </p:txBody>
        </p:sp>
      </p:grpSp>
      <p:grpSp>
        <p:nvGrpSpPr>
          <p:cNvPr id="544" name="Group 4">
            <a:extLst>
              <a:ext uri="{FF2B5EF4-FFF2-40B4-BE49-F238E27FC236}">
                <a16:creationId xmlns:a16="http://schemas.microsoft.com/office/drawing/2014/main" id="{05DFE49A-7E0C-4CEE-B93E-060F7E40CD19}"/>
              </a:ext>
            </a:extLst>
          </p:cNvPr>
          <p:cNvGrpSpPr/>
          <p:nvPr/>
        </p:nvGrpSpPr>
        <p:grpSpPr>
          <a:xfrm>
            <a:off x="1634077" y="4228920"/>
            <a:ext cx="2244938" cy="675185"/>
            <a:chOff x="8479612" y="2464939"/>
            <a:chExt cx="2806700" cy="900247"/>
          </a:xfrm>
        </p:grpSpPr>
        <p:sp>
          <p:nvSpPr>
            <p:cNvPr id="545" name="TextBox 28">
              <a:extLst>
                <a:ext uri="{FF2B5EF4-FFF2-40B4-BE49-F238E27FC236}">
                  <a16:creationId xmlns:a16="http://schemas.microsoft.com/office/drawing/2014/main" id="{49B8235B-31A0-4F22-AF09-E1D3B5483AC6}"/>
                </a:ext>
              </a:extLst>
            </p:cNvPr>
            <p:cNvSpPr txBox="1"/>
            <p:nvPr/>
          </p:nvSpPr>
          <p:spPr>
            <a:xfrm>
              <a:off x="8479612" y="2464939"/>
              <a:ext cx="2806700" cy="276999"/>
            </a:xfrm>
            <a:prstGeom prst="rect">
              <a:avLst/>
            </a:prstGeom>
            <a:noFill/>
            <a:effectLst/>
          </p:spPr>
          <p:txBody>
            <a:bodyPr wrap="none" lIns="0" tIns="0" rIns="0" bIns="0" anchor="ctr" anchorCtr="0">
              <a:noAutofit/>
            </a:bodyPr>
            <a:lstStyle/>
            <a:p>
              <a:r>
                <a:rPr lang="zh-CN" altLang="en-US" b="1">
                  <a:solidFill>
                    <a:schemeClr val="bg1">
                      <a:lumMod val="50000"/>
                    </a:schemeClr>
                  </a:solidFill>
                  <a:cs typeface="+mn-ea"/>
                  <a:sym typeface="+mn-lt"/>
                </a:rPr>
                <a:t>易攻难守</a:t>
              </a:r>
            </a:p>
          </p:txBody>
        </p:sp>
        <p:sp>
          <p:nvSpPr>
            <p:cNvPr id="546" name="Rectangle 29">
              <a:extLst>
                <a:ext uri="{FF2B5EF4-FFF2-40B4-BE49-F238E27FC236}">
                  <a16:creationId xmlns:a16="http://schemas.microsoft.com/office/drawing/2014/main" id="{E2A06D3D-CD98-4B64-8EFC-54DA0F0483A6}"/>
                </a:ext>
              </a:extLst>
            </p:cNvPr>
            <p:cNvSpPr/>
            <p:nvPr/>
          </p:nvSpPr>
          <p:spPr>
            <a:xfrm>
              <a:off x="8479612" y="2741938"/>
              <a:ext cx="2806700" cy="623248"/>
            </a:xfrm>
            <a:prstGeom prst="rect">
              <a:avLst/>
            </a:prstGeom>
            <a:effectLst/>
          </p:spPr>
          <p:txBody>
            <a:bodyPr wrap="square" lIns="0" tIns="0" rIns="0" bIns="0" anchor="ctr" anchorCtr="0">
              <a:normAutofit/>
            </a:bodyPr>
            <a:lstStyle/>
            <a:p>
              <a:pPr>
                <a:lnSpc>
                  <a:spcPct val="120000"/>
                </a:lnSpc>
              </a:pPr>
              <a:r>
                <a:rPr lang="zh-CN" altLang="en-US" sz="1050">
                  <a:solidFill>
                    <a:schemeClr val="bg1">
                      <a:lumMod val="50000"/>
                    </a:schemeClr>
                  </a:solidFill>
                  <a:cs typeface="+mn-ea"/>
                  <a:sym typeface="+mn-lt"/>
                </a:rPr>
                <a:t>攻击的多元化，伪装性强</a:t>
              </a:r>
              <a:endParaRPr lang="en-US" altLang="zh-CN" sz="1050">
                <a:solidFill>
                  <a:schemeClr val="bg1">
                    <a:lumMod val="50000"/>
                  </a:schemeClr>
                </a:solidFill>
                <a:cs typeface="+mn-ea"/>
                <a:sym typeface="+mn-lt"/>
              </a:endParaRPr>
            </a:p>
            <a:p>
              <a:pPr>
                <a:lnSpc>
                  <a:spcPct val="120000"/>
                </a:lnSpc>
              </a:pPr>
              <a:r>
                <a:rPr lang="zh-CN" altLang="en-US" sz="1050">
                  <a:solidFill>
                    <a:schemeClr val="bg1">
                      <a:lumMod val="50000"/>
                    </a:schemeClr>
                  </a:solidFill>
                  <a:cs typeface="+mn-ea"/>
                  <a:sym typeface="+mn-lt"/>
                </a:rPr>
                <a:t>硬抗成本过高</a:t>
              </a:r>
            </a:p>
          </p:txBody>
        </p:sp>
      </p:grpSp>
      <p:sp>
        <p:nvSpPr>
          <p:cNvPr id="547" name="Rectangle 2">
            <a:extLst>
              <a:ext uri="{FF2B5EF4-FFF2-40B4-BE49-F238E27FC236}">
                <a16:creationId xmlns:a16="http://schemas.microsoft.com/office/drawing/2014/main" id="{6C5282C1-695C-4B6A-86CE-00E2D2187BF8}"/>
              </a:ext>
            </a:extLst>
          </p:cNvPr>
          <p:cNvSpPr/>
          <p:nvPr/>
        </p:nvSpPr>
        <p:spPr>
          <a:xfrm>
            <a:off x="1398891" y="827402"/>
            <a:ext cx="1384994" cy="415498"/>
          </a:xfrm>
          <a:prstGeom prst="rect">
            <a:avLst/>
          </a:prstGeom>
        </p:spPr>
        <p:txBody>
          <a:bodyPr wrap="none" lIns="0" tIns="0" rIns="0" bIns="0">
            <a:normAutofit/>
          </a:bodyPr>
          <a:lstStyle/>
          <a:p>
            <a:r>
              <a:rPr lang="zh-CN" altLang="en-US" b="1">
                <a:solidFill>
                  <a:srgbClr val="1A1D1A"/>
                </a:solidFill>
                <a:cs typeface="+mn-ea"/>
                <a:sym typeface="+mn-lt"/>
              </a:rPr>
              <a:t>背景介绍</a:t>
            </a:r>
          </a:p>
        </p:txBody>
      </p:sp>
    </p:spTree>
    <p:extLst>
      <p:ext uri="{BB962C8B-B14F-4D97-AF65-F5344CB8AC3E}">
        <p14:creationId xmlns:p14="http://schemas.microsoft.com/office/powerpoint/2010/main" val="4208117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191">
            <a:extLst>
              <a:ext uri="{FF2B5EF4-FFF2-40B4-BE49-F238E27FC236}">
                <a16:creationId xmlns:a16="http://schemas.microsoft.com/office/drawing/2014/main" id="{5B823D83-2131-4464-9162-D8AE0C29C9D8}"/>
              </a:ext>
            </a:extLst>
          </p:cNvPr>
          <p:cNvSpPr/>
          <p:nvPr/>
        </p:nvSpPr>
        <p:spPr bwMode="auto">
          <a:xfrm rot="19800000">
            <a:off x="12144884" y="2466892"/>
            <a:ext cx="83822" cy="72470"/>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 name="Freeform 196">
            <a:extLst>
              <a:ext uri="{FF2B5EF4-FFF2-40B4-BE49-F238E27FC236}">
                <a16:creationId xmlns:a16="http://schemas.microsoft.com/office/drawing/2014/main" id="{E7A38EEB-8EB6-4D68-89D3-5CAAB3BE4399}"/>
              </a:ext>
            </a:extLst>
          </p:cNvPr>
          <p:cNvSpPr/>
          <p:nvPr/>
        </p:nvSpPr>
        <p:spPr bwMode="auto">
          <a:xfrm rot="19800000">
            <a:off x="13255339" y="2407262"/>
            <a:ext cx="115237" cy="100544"/>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 name="Freeform 202">
            <a:extLst>
              <a:ext uri="{FF2B5EF4-FFF2-40B4-BE49-F238E27FC236}">
                <a16:creationId xmlns:a16="http://schemas.microsoft.com/office/drawing/2014/main" id="{BFCC0555-787D-4F08-9D61-43D19303813A}"/>
              </a:ext>
            </a:extLst>
          </p:cNvPr>
          <p:cNvSpPr/>
          <p:nvPr/>
        </p:nvSpPr>
        <p:spPr bwMode="auto">
          <a:xfrm rot="19800000">
            <a:off x="12233397" y="3024045"/>
            <a:ext cx="71153" cy="62646"/>
          </a:xfrm>
          <a:custGeom>
            <a:avLst/>
            <a:gdLst>
              <a:gd name="T0" fmla="*/ 20 w 39"/>
              <a:gd name="T1" fmla="*/ 0 h 34"/>
              <a:gd name="T2" fmla="*/ 12 w 39"/>
              <a:gd name="T3" fmla="*/ 2 h 34"/>
              <a:gd name="T4" fmla="*/ 5 w 39"/>
              <a:gd name="T5" fmla="*/ 25 h 34"/>
              <a:gd name="T6" fmla="*/ 20 w 39"/>
              <a:gd name="T7" fmla="*/ 34 h 34"/>
              <a:gd name="T8" fmla="*/ 28 w 39"/>
              <a:gd name="T9" fmla="*/ 32 h 34"/>
              <a:gd name="T10" fmla="*/ 35 w 39"/>
              <a:gd name="T11" fmla="*/ 9 h 34"/>
              <a:gd name="T12" fmla="*/ 20 w 39"/>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39" h="34">
                <a:moveTo>
                  <a:pt x="20" y="0"/>
                </a:moveTo>
                <a:cubicBezTo>
                  <a:pt x="17" y="0"/>
                  <a:pt x="14" y="1"/>
                  <a:pt x="12" y="2"/>
                </a:cubicBezTo>
                <a:cubicBezTo>
                  <a:pt x="3" y="6"/>
                  <a:pt x="0" y="17"/>
                  <a:pt x="5" y="25"/>
                </a:cubicBezTo>
                <a:cubicBezTo>
                  <a:pt x="8" y="31"/>
                  <a:pt x="14" y="34"/>
                  <a:pt x="20" y="34"/>
                </a:cubicBezTo>
                <a:cubicBezTo>
                  <a:pt x="22" y="34"/>
                  <a:pt x="25" y="33"/>
                  <a:pt x="28" y="32"/>
                </a:cubicBezTo>
                <a:cubicBezTo>
                  <a:pt x="36" y="28"/>
                  <a:pt x="39" y="17"/>
                  <a:pt x="35" y="9"/>
                </a:cubicBezTo>
                <a:cubicBezTo>
                  <a:pt x="32" y="3"/>
                  <a:pt x="26" y="0"/>
                  <a:pt x="20"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 name="Freeform 213">
            <a:extLst>
              <a:ext uri="{FF2B5EF4-FFF2-40B4-BE49-F238E27FC236}">
                <a16:creationId xmlns:a16="http://schemas.microsoft.com/office/drawing/2014/main" id="{2D6DAD90-6329-4E53-A7D6-35006D39C076}"/>
              </a:ext>
            </a:extLst>
          </p:cNvPr>
          <p:cNvSpPr/>
          <p:nvPr/>
        </p:nvSpPr>
        <p:spPr bwMode="auto">
          <a:xfrm rot="19800000">
            <a:off x="11510194" y="1829467"/>
            <a:ext cx="125732" cy="109142"/>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 name="Freeform 214">
            <a:extLst>
              <a:ext uri="{FF2B5EF4-FFF2-40B4-BE49-F238E27FC236}">
                <a16:creationId xmlns:a16="http://schemas.microsoft.com/office/drawing/2014/main" id="{AD708F0D-C851-4061-9783-6E7DB9FE871B}"/>
              </a:ext>
            </a:extLst>
          </p:cNvPr>
          <p:cNvSpPr/>
          <p:nvPr/>
        </p:nvSpPr>
        <p:spPr bwMode="auto">
          <a:xfrm rot="19800000">
            <a:off x="11048119" y="3114373"/>
            <a:ext cx="124858" cy="110452"/>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Freeform 215">
            <a:extLst>
              <a:ext uri="{FF2B5EF4-FFF2-40B4-BE49-F238E27FC236}">
                <a16:creationId xmlns:a16="http://schemas.microsoft.com/office/drawing/2014/main" id="{503FFB00-69CA-4B57-AE59-9594260BF260}"/>
              </a:ext>
            </a:extLst>
          </p:cNvPr>
          <p:cNvSpPr/>
          <p:nvPr/>
        </p:nvSpPr>
        <p:spPr bwMode="auto">
          <a:xfrm rot="19800000">
            <a:off x="12209629" y="1968191"/>
            <a:ext cx="96918" cy="85566"/>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 name="Freeform 227">
            <a:extLst>
              <a:ext uri="{FF2B5EF4-FFF2-40B4-BE49-F238E27FC236}">
                <a16:creationId xmlns:a16="http://schemas.microsoft.com/office/drawing/2014/main" id="{A4AAD9EC-B639-4131-B021-B4EE23C67DFB}"/>
              </a:ext>
            </a:extLst>
          </p:cNvPr>
          <p:cNvSpPr/>
          <p:nvPr/>
        </p:nvSpPr>
        <p:spPr bwMode="auto">
          <a:xfrm rot="19800000">
            <a:off x="11128768" y="4577490"/>
            <a:ext cx="126168" cy="109578"/>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Freeform 230">
            <a:extLst>
              <a:ext uri="{FF2B5EF4-FFF2-40B4-BE49-F238E27FC236}">
                <a16:creationId xmlns:a16="http://schemas.microsoft.com/office/drawing/2014/main" id="{7C7B3A4A-4F86-4B1D-8735-04263FF4CD51}"/>
              </a:ext>
            </a:extLst>
          </p:cNvPr>
          <p:cNvSpPr/>
          <p:nvPr/>
        </p:nvSpPr>
        <p:spPr bwMode="auto">
          <a:xfrm rot="19800000">
            <a:off x="10970124" y="3928092"/>
            <a:ext cx="60682" cy="52825"/>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 name="Freeform 231">
            <a:extLst>
              <a:ext uri="{FF2B5EF4-FFF2-40B4-BE49-F238E27FC236}">
                <a16:creationId xmlns:a16="http://schemas.microsoft.com/office/drawing/2014/main" id="{10410D0F-2788-4B4A-BFFE-0FAE4D7B329A}"/>
              </a:ext>
            </a:extLst>
          </p:cNvPr>
          <p:cNvSpPr/>
          <p:nvPr/>
        </p:nvSpPr>
        <p:spPr bwMode="auto">
          <a:xfrm rot="19800000">
            <a:off x="11666905" y="2686826"/>
            <a:ext cx="59810" cy="52825"/>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 name="Freeform 232">
            <a:extLst>
              <a:ext uri="{FF2B5EF4-FFF2-40B4-BE49-F238E27FC236}">
                <a16:creationId xmlns:a16="http://schemas.microsoft.com/office/drawing/2014/main" id="{F79C7F4F-3F69-48E2-9D4F-30443D1645B1}"/>
              </a:ext>
            </a:extLst>
          </p:cNvPr>
          <p:cNvSpPr/>
          <p:nvPr/>
        </p:nvSpPr>
        <p:spPr bwMode="auto">
          <a:xfrm rot="19800000">
            <a:off x="11887896" y="5096935"/>
            <a:ext cx="128475" cy="113135"/>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 name="Freeform 233">
            <a:extLst>
              <a:ext uri="{FF2B5EF4-FFF2-40B4-BE49-F238E27FC236}">
                <a16:creationId xmlns:a16="http://schemas.microsoft.com/office/drawing/2014/main" id="{9A1ADD92-F37B-4B5D-BA9F-80C9FCF53978}"/>
              </a:ext>
            </a:extLst>
          </p:cNvPr>
          <p:cNvSpPr/>
          <p:nvPr/>
        </p:nvSpPr>
        <p:spPr bwMode="auto">
          <a:xfrm rot="19800000">
            <a:off x="12027619" y="3894277"/>
            <a:ext cx="128475" cy="111857"/>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 name="Freeform 234">
            <a:extLst>
              <a:ext uri="{FF2B5EF4-FFF2-40B4-BE49-F238E27FC236}">
                <a16:creationId xmlns:a16="http://schemas.microsoft.com/office/drawing/2014/main" id="{5664A5D3-1DE5-442D-8F25-DC4083094EAE}"/>
              </a:ext>
            </a:extLst>
          </p:cNvPr>
          <p:cNvSpPr/>
          <p:nvPr/>
        </p:nvSpPr>
        <p:spPr bwMode="auto">
          <a:xfrm rot="19800000">
            <a:off x="11896483" y="3101515"/>
            <a:ext cx="87750" cy="76400"/>
          </a:xfrm>
          <a:custGeom>
            <a:avLst/>
            <a:gdLst>
              <a:gd name="T0" fmla="*/ 42 w 85"/>
              <a:gd name="T1" fmla="*/ 0 h 74"/>
              <a:gd name="T2" fmla="*/ 25 w 85"/>
              <a:gd name="T3" fmla="*/ 4 h 74"/>
              <a:gd name="T4" fmla="*/ 9 w 85"/>
              <a:gd name="T5" fmla="*/ 54 h 74"/>
              <a:gd name="T6" fmla="*/ 43 w 85"/>
              <a:gd name="T7" fmla="*/ 74 h 74"/>
              <a:gd name="T8" fmla="*/ 60 w 85"/>
              <a:gd name="T9" fmla="*/ 70 h 74"/>
              <a:gd name="T10" fmla="*/ 76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7" y="0"/>
                  <a:pt x="31" y="1"/>
                  <a:pt x="25" y="4"/>
                </a:cubicBezTo>
                <a:cubicBezTo>
                  <a:pt x="7" y="14"/>
                  <a:pt x="0" y="36"/>
                  <a:pt x="9" y="54"/>
                </a:cubicBezTo>
                <a:cubicBezTo>
                  <a:pt x="16" y="67"/>
                  <a:pt x="29" y="74"/>
                  <a:pt x="43" y="74"/>
                </a:cubicBezTo>
                <a:cubicBezTo>
                  <a:pt x="48" y="74"/>
                  <a:pt x="54" y="73"/>
                  <a:pt x="60" y="70"/>
                </a:cubicBezTo>
                <a:cubicBezTo>
                  <a:pt x="78" y="60"/>
                  <a:pt x="85" y="38"/>
                  <a:pt x="76" y="20"/>
                </a:cubicBezTo>
                <a:cubicBezTo>
                  <a:pt x="69" y="7"/>
                  <a:pt x="56" y="0"/>
                  <a:pt x="42"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5" name="椭圆 14">
            <a:extLst>
              <a:ext uri="{FF2B5EF4-FFF2-40B4-BE49-F238E27FC236}">
                <a16:creationId xmlns:a16="http://schemas.microsoft.com/office/drawing/2014/main" id="{2D1D87CC-5060-4D45-9DAC-3B8ECC5EC673}"/>
              </a:ext>
            </a:extLst>
          </p:cNvPr>
          <p:cNvSpPr/>
          <p:nvPr/>
        </p:nvSpPr>
        <p:spPr>
          <a:xfrm>
            <a:off x="11649619" y="4830581"/>
            <a:ext cx="66050" cy="66050"/>
          </a:xfrm>
          <a:prstGeom prst="ellipse">
            <a:avLst/>
          </a:pr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cs typeface="+mn-ea"/>
              <a:sym typeface="+mn-lt"/>
            </a:endParaRPr>
          </a:p>
        </p:txBody>
      </p:sp>
      <p:cxnSp>
        <p:nvCxnSpPr>
          <p:cNvPr id="16" name="直接连接符 15">
            <a:extLst>
              <a:ext uri="{FF2B5EF4-FFF2-40B4-BE49-F238E27FC236}">
                <a16:creationId xmlns:a16="http://schemas.microsoft.com/office/drawing/2014/main" id="{2677EA8D-0D77-44B1-843B-FF417D0BD1EE}"/>
              </a:ext>
            </a:extLst>
          </p:cNvPr>
          <p:cNvCxnSpPr>
            <a:stCxn id="22" idx="4"/>
            <a:endCxn id="21" idx="5"/>
          </p:cNvCxnSpPr>
          <p:nvPr/>
        </p:nvCxnSpPr>
        <p:spPr>
          <a:xfrm flipV="1">
            <a:off x="12060431" y="5636749"/>
            <a:ext cx="40730" cy="864868"/>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FD8777D3-34E5-47D5-8813-801A4B6E62B8}"/>
              </a:ext>
            </a:extLst>
          </p:cNvPr>
          <p:cNvCxnSpPr>
            <a:stCxn id="10" idx="3"/>
            <a:endCxn id="9" idx="5"/>
          </p:cNvCxnSpPr>
          <p:nvPr/>
        </p:nvCxnSpPr>
        <p:spPr>
          <a:xfrm>
            <a:off x="11014116" y="3977121"/>
            <a:ext cx="206908" cy="608473"/>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E7E7BA62-D0AC-4295-A615-2FE6840D9E30}"/>
              </a:ext>
            </a:extLst>
          </p:cNvPr>
          <p:cNvCxnSpPr>
            <a:stCxn id="7" idx="2"/>
            <a:endCxn id="10" idx="0"/>
          </p:cNvCxnSpPr>
          <p:nvPr/>
        </p:nvCxnSpPr>
        <p:spPr>
          <a:xfrm flipH="1">
            <a:off x="10987704" y="3215492"/>
            <a:ext cx="93935" cy="71588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B2A2046B-6AA3-400D-8141-1010EEF4D3F1}"/>
              </a:ext>
            </a:extLst>
          </p:cNvPr>
          <p:cNvCxnSpPr>
            <a:stCxn id="14" idx="1"/>
            <a:endCxn id="7" idx="5"/>
          </p:cNvCxnSpPr>
          <p:nvPr/>
        </p:nvCxnSpPr>
        <p:spPr>
          <a:xfrm flipH="1">
            <a:off x="11140351" y="3119243"/>
            <a:ext cx="767326" cy="3947"/>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20" name="Freeform 198">
            <a:extLst>
              <a:ext uri="{FF2B5EF4-FFF2-40B4-BE49-F238E27FC236}">
                <a16:creationId xmlns:a16="http://schemas.microsoft.com/office/drawing/2014/main" id="{29F52877-8441-4EE6-8290-30B0F0A7A579}"/>
              </a:ext>
            </a:extLst>
          </p:cNvPr>
          <p:cNvSpPr/>
          <p:nvPr/>
        </p:nvSpPr>
        <p:spPr bwMode="auto">
          <a:xfrm rot="19800000">
            <a:off x="11735841" y="6996073"/>
            <a:ext cx="115237" cy="100544"/>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1" name="Freeform 199">
            <a:extLst>
              <a:ext uri="{FF2B5EF4-FFF2-40B4-BE49-F238E27FC236}">
                <a16:creationId xmlns:a16="http://schemas.microsoft.com/office/drawing/2014/main" id="{E17B370D-414F-4BB2-967A-CD4974797698}"/>
              </a:ext>
            </a:extLst>
          </p:cNvPr>
          <p:cNvSpPr/>
          <p:nvPr/>
        </p:nvSpPr>
        <p:spPr bwMode="auto">
          <a:xfrm rot="19800000">
            <a:off x="12018541" y="5629855"/>
            <a:ext cx="113692" cy="100544"/>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 name="Freeform 200">
            <a:extLst>
              <a:ext uri="{FF2B5EF4-FFF2-40B4-BE49-F238E27FC236}">
                <a16:creationId xmlns:a16="http://schemas.microsoft.com/office/drawing/2014/main" id="{F3AE70CC-FECA-4688-9402-472F294E36D5}"/>
              </a:ext>
            </a:extLst>
          </p:cNvPr>
          <p:cNvSpPr/>
          <p:nvPr/>
        </p:nvSpPr>
        <p:spPr bwMode="auto">
          <a:xfrm rot="19800000">
            <a:off x="11968148" y="6431976"/>
            <a:ext cx="104410" cy="92037"/>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212">
            <a:extLst>
              <a:ext uri="{FF2B5EF4-FFF2-40B4-BE49-F238E27FC236}">
                <a16:creationId xmlns:a16="http://schemas.microsoft.com/office/drawing/2014/main" id="{808CC404-B2FE-44E0-8728-E766A4BFB1C7}"/>
              </a:ext>
            </a:extLst>
          </p:cNvPr>
          <p:cNvSpPr/>
          <p:nvPr/>
        </p:nvSpPr>
        <p:spPr bwMode="auto">
          <a:xfrm rot="19800000">
            <a:off x="10523911" y="5616578"/>
            <a:ext cx="124858" cy="110452"/>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 name="Freeform 216">
            <a:extLst>
              <a:ext uri="{FF2B5EF4-FFF2-40B4-BE49-F238E27FC236}">
                <a16:creationId xmlns:a16="http://schemas.microsoft.com/office/drawing/2014/main" id="{A82B13CB-EADC-4934-B18A-A05872CD5164}"/>
              </a:ext>
            </a:extLst>
          </p:cNvPr>
          <p:cNvSpPr/>
          <p:nvPr/>
        </p:nvSpPr>
        <p:spPr bwMode="auto">
          <a:xfrm rot="19800000">
            <a:off x="10952762" y="6184982"/>
            <a:ext cx="96918" cy="86005"/>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 name="Freeform 221">
            <a:extLst>
              <a:ext uri="{FF2B5EF4-FFF2-40B4-BE49-F238E27FC236}">
                <a16:creationId xmlns:a16="http://schemas.microsoft.com/office/drawing/2014/main" id="{4DF9F754-9B69-4598-8A6A-A8FF61681690}"/>
              </a:ext>
            </a:extLst>
          </p:cNvPr>
          <p:cNvSpPr/>
          <p:nvPr/>
        </p:nvSpPr>
        <p:spPr bwMode="auto">
          <a:xfrm rot="19800000">
            <a:off x="10346035" y="6790890"/>
            <a:ext cx="172469" cy="150042"/>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 name="Freeform 222">
            <a:extLst>
              <a:ext uri="{FF2B5EF4-FFF2-40B4-BE49-F238E27FC236}">
                <a16:creationId xmlns:a16="http://schemas.microsoft.com/office/drawing/2014/main" id="{CEB6A0F3-633C-47B8-ACAD-4B8AC939EC44}"/>
              </a:ext>
            </a:extLst>
          </p:cNvPr>
          <p:cNvSpPr>
            <a:spLocks noEditPoints="1"/>
          </p:cNvSpPr>
          <p:nvPr/>
        </p:nvSpPr>
        <p:spPr bwMode="auto">
          <a:xfrm rot="19800000">
            <a:off x="11174811" y="7111343"/>
            <a:ext cx="160869" cy="151587"/>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 name="Freeform 223">
            <a:extLst>
              <a:ext uri="{FF2B5EF4-FFF2-40B4-BE49-F238E27FC236}">
                <a16:creationId xmlns:a16="http://schemas.microsoft.com/office/drawing/2014/main" id="{AB633EF1-6AD7-44E6-9044-6C1C31AD30BB}"/>
              </a:ext>
            </a:extLst>
          </p:cNvPr>
          <p:cNvSpPr/>
          <p:nvPr/>
        </p:nvSpPr>
        <p:spPr bwMode="auto">
          <a:xfrm rot="19800000">
            <a:off x="11256850" y="7190983"/>
            <a:ext cx="82755" cy="78887"/>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226">
            <a:extLst>
              <a:ext uri="{FF2B5EF4-FFF2-40B4-BE49-F238E27FC236}">
                <a16:creationId xmlns:a16="http://schemas.microsoft.com/office/drawing/2014/main" id="{15B79238-BBB2-43BA-93E9-38BC82951242}"/>
              </a:ext>
            </a:extLst>
          </p:cNvPr>
          <p:cNvSpPr/>
          <p:nvPr/>
        </p:nvSpPr>
        <p:spPr bwMode="auto">
          <a:xfrm rot="19800000">
            <a:off x="11348434" y="5356605"/>
            <a:ext cx="108278" cy="95130"/>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cxnSp>
        <p:nvCxnSpPr>
          <p:cNvPr id="29" name="直接连接符 28">
            <a:extLst>
              <a:ext uri="{FF2B5EF4-FFF2-40B4-BE49-F238E27FC236}">
                <a16:creationId xmlns:a16="http://schemas.microsoft.com/office/drawing/2014/main" id="{A400A45F-AEA6-437E-9C14-C3AED7873293}"/>
              </a:ext>
            </a:extLst>
          </p:cNvPr>
          <p:cNvCxnSpPr>
            <a:stCxn id="23" idx="2"/>
            <a:endCxn id="25" idx="0"/>
          </p:cNvCxnSpPr>
          <p:nvPr/>
        </p:nvCxnSpPr>
        <p:spPr>
          <a:xfrm flipH="1">
            <a:off x="10394759" y="5717697"/>
            <a:ext cx="162672" cy="108324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FC862803-F1F0-4889-B707-474E981950CA}"/>
              </a:ext>
            </a:extLst>
          </p:cNvPr>
          <p:cNvCxnSpPr>
            <a:stCxn id="23" idx="4"/>
            <a:endCxn id="28" idx="2"/>
          </p:cNvCxnSpPr>
          <p:nvPr/>
        </p:nvCxnSpPr>
        <p:spPr>
          <a:xfrm flipV="1">
            <a:off x="10633644" y="5443828"/>
            <a:ext cx="744146" cy="25728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A6BFAD74-2A9A-4C97-B396-3CE687FB9A5E}"/>
              </a:ext>
            </a:extLst>
          </p:cNvPr>
          <p:cNvCxnSpPr>
            <a:stCxn id="12" idx="1"/>
            <a:endCxn id="15" idx="5"/>
          </p:cNvCxnSpPr>
          <p:nvPr/>
        </p:nvCxnSpPr>
        <p:spPr>
          <a:xfrm flipH="1" flipV="1">
            <a:off x="11705996" y="4886958"/>
            <a:ext cx="198718" cy="23731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C7C94084-A218-4271-9779-8061814ABBD9}"/>
              </a:ext>
            </a:extLst>
          </p:cNvPr>
          <p:cNvCxnSpPr>
            <a:stCxn id="12" idx="5"/>
            <a:endCxn id="13" idx="3"/>
          </p:cNvCxnSpPr>
          <p:nvPr/>
        </p:nvCxnSpPr>
        <p:spPr>
          <a:xfrm flipV="1">
            <a:off x="11982785" y="3999019"/>
            <a:ext cx="136381" cy="110630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77391F53-4815-4AB6-9298-FAFEA7F0E940}"/>
              </a:ext>
            </a:extLst>
          </p:cNvPr>
          <p:cNvCxnSpPr>
            <a:stCxn id="15" idx="0"/>
            <a:endCxn id="13" idx="2"/>
          </p:cNvCxnSpPr>
          <p:nvPr/>
        </p:nvCxnSpPr>
        <p:spPr>
          <a:xfrm flipV="1">
            <a:off x="11682644" y="3997777"/>
            <a:ext cx="378210" cy="83280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FD8B7E69-FD1B-4A3D-88D4-E86CE4942E6F}"/>
              </a:ext>
            </a:extLst>
          </p:cNvPr>
          <p:cNvCxnSpPr>
            <a:stCxn id="14" idx="5"/>
            <a:endCxn id="3" idx="2"/>
          </p:cNvCxnSpPr>
          <p:nvPr/>
        </p:nvCxnSpPr>
        <p:spPr>
          <a:xfrm flipV="1">
            <a:off x="11961533" y="2533771"/>
            <a:ext cx="205315" cy="57345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DB187300-36A6-41F2-8FBF-933D5F8981C0}"/>
              </a:ext>
            </a:extLst>
          </p:cNvPr>
          <p:cNvCxnSpPr>
            <a:endCxn id="8" idx="2"/>
          </p:cNvCxnSpPr>
          <p:nvPr/>
        </p:nvCxnSpPr>
        <p:spPr>
          <a:xfrm flipV="1">
            <a:off x="11720491" y="2046943"/>
            <a:ext cx="515503" cy="64515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0ACD7444-17CA-4951-8F62-983AC9313EA6}"/>
              </a:ext>
            </a:extLst>
          </p:cNvPr>
          <p:cNvCxnSpPr>
            <a:stCxn id="7" idx="4"/>
            <a:endCxn id="13" idx="1"/>
          </p:cNvCxnSpPr>
          <p:nvPr/>
        </p:nvCxnSpPr>
        <p:spPr>
          <a:xfrm>
            <a:off x="11156442" y="3198528"/>
            <a:ext cx="887566" cy="72170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CDD95508-5F62-4E6B-A2B9-77C7D9586F27}"/>
              </a:ext>
            </a:extLst>
          </p:cNvPr>
          <p:cNvCxnSpPr>
            <a:stCxn id="13" idx="4"/>
          </p:cNvCxnSpPr>
          <p:nvPr/>
        </p:nvCxnSpPr>
        <p:spPr>
          <a:xfrm flipV="1">
            <a:off x="12139705" y="3913939"/>
            <a:ext cx="523841" cy="6624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0C14831E-B2B0-4AA4-846E-8CF29D0BAE5F}"/>
              </a:ext>
            </a:extLst>
          </p:cNvPr>
          <p:cNvCxnSpPr/>
          <p:nvPr/>
        </p:nvCxnSpPr>
        <p:spPr>
          <a:xfrm flipH="1">
            <a:off x="11471350" y="5269524"/>
            <a:ext cx="764644" cy="9498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AA1C9E76-8C50-43AB-A230-005915FFCE52}"/>
              </a:ext>
            </a:extLst>
          </p:cNvPr>
          <p:cNvCxnSpPr>
            <a:stCxn id="28" idx="3"/>
            <a:endCxn id="20" idx="5"/>
          </p:cNvCxnSpPr>
          <p:nvPr/>
        </p:nvCxnSpPr>
        <p:spPr>
          <a:xfrm>
            <a:off x="11425560" y="5445821"/>
            <a:ext cx="393701" cy="155924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589E489F-A857-4B5D-9CD5-2346CF9D3788}"/>
              </a:ext>
            </a:extLst>
          </p:cNvPr>
          <p:cNvCxnSpPr>
            <a:stCxn id="9" idx="3"/>
            <a:endCxn id="23" idx="5"/>
          </p:cNvCxnSpPr>
          <p:nvPr/>
        </p:nvCxnSpPr>
        <p:spPr>
          <a:xfrm flipH="1">
            <a:off x="10616143" y="4679728"/>
            <a:ext cx="603104" cy="945667"/>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3380FB1B-12BC-42DE-B508-906624CCBC08}"/>
              </a:ext>
            </a:extLst>
          </p:cNvPr>
          <p:cNvCxnSpPr>
            <a:stCxn id="10" idx="4"/>
            <a:endCxn id="13" idx="2"/>
          </p:cNvCxnSpPr>
          <p:nvPr/>
        </p:nvCxnSpPr>
        <p:spPr>
          <a:xfrm>
            <a:off x="11023251" y="3968260"/>
            <a:ext cx="1037603" cy="2951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458CACA5-B991-4C0E-8EBA-448D3BC93231}"/>
              </a:ext>
            </a:extLst>
          </p:cNvPr>
          <p:cNvCxnSpPr>
            <a:stCxn id="9" idx="4"/>
            <a:endCxn id="15" idx="2"/>
          </p:cNvCxnSpPr>
          <p:nvPr/>
        </p:nvCxnSpPr>
        <p:spPr>
          <a:xfrm>
            <a:off x="11238535" y="4661429"/>
            <a:ext cx="411084" cy="20217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695EE9EF-5A00-4CDB-AB92-D0CE724B249C}"/>
              </a:ext>
            </a:extLst>
          </p:cNvPr>
          <p:cNvCxnSpPr>
            <a:stCxn id="14" idx="4"/>
            <a:endCxn id="13" idx="0"/>
          </p:cNvCxnSpPr>
          <p:nvPr/>
        </p:nvCxnSpPr>
        <p:spPr>
          <a:xfrm>
            <a:off x="11973039" y="3160187"/>
            <a:ext cx="90199" cy="74196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213C1750-1C87-4FD4-9C46-592B046D1F7B}"/>
              </a:ext>
            </a:extLst>
          </p:cNvPr>
          <p:cNvCxnSpPr>
            <a:stCxn id="11" idx="3"/>
            <a:endCxn id="14" idx="0"/>
          </p:cNvCxnSpPr>
          <p:nvPr/>
        </p:nvCxnSpPr>
        <p:spPr>
          <a:xfrm>
            <a:off x="11710016" y="2736112"/>
            <a:ext cx="210795" cy="37077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8A93385F-0203-4295-AAC2-F99DE463CB4C}"/>
              </a:ext>
            </a:extLst>
          </p:cNvPr>
          <p:cNvCxnSpPr>
            <a:stCxn id="15" idx="4"/>
            <a:endCxn id="28" idx="5"/>
          </p:cNvCxnSpPr>
          <p:nvPr/>
        </p:nvCxnSpPr>
        <p:spPr>
          <a:xfrm flipH="1">
            <a:off x="11427356" y="4896631"/>
            <a:ext cx="255288" cy="46788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28849352-FA5E-477A-BCD0-AD3EED6D4B26}"/>
              </a:ext>
            </a:extLst>
          </p:cNvPr>
          <p:cNvCxnSpPr>
            <a:endCxn id="25" idx="5"/>
          </p:cNvCxnSpPr>
          <p:nvPr/>
        </p:nvCxnSpPr>
        <p:spPr>
          <a:xfrm flipH="1">
            <a:off x="10472089" y="6243411"/>
            <a:ext cx="459142" cy="55936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B6E22C8C-431A-4FED-B21F-2BCAD824FAC8}"/>
              </a:ext>
            </a:extLst>
          </p:cNvPr>
          <p:cNvCxnSpPr>
            <a:stCxn id="20" idx="5"/>
            <a:endCxn id="24" idx="4"/>
          </p:cNvCxnSpPr>
          <p:nvPr/>
        </p:nvCxnSpPr>
        <p:spPr>
          <a:xfrm flipH="1" flipV="1">
            <a:off x="11037097" y="6250944"/>
            <a:ext cx="782164" cy="75411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150FE8B8-D337-4241-BF8F-C70DAE7460C0}"/>
              </a:ext>
            </a:extLst>
          </p:cNvPr>
          <p:cNvCxnSpPr>
            <a:stCxn id="23" idx="3"/>
            <a:endCxn id="24" idx="0"/>
          </p:cNvCxnSpPr>
          <p:nvPr/>
        </p:nvCxnSpPr>
        <p:spPr>
          <a:xfrm>
            <a:off x="10614400" y="5719373"/>
            <a:ext cx="365320" cy="471370"/>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88554967-27A0-4DF9-AE1A-936F59A93A36}"/>
              </a:ext>
            </a:extLst>
          </p:cNvPr>
          <p:cNvCxnSpPr>
            <a:stCxn id="28" idx="4"/>
            <a:endCxn id="21" idx="1"/>
          </p:cNvCxnSpPr>
          <p:nvPr/>
        </p:nvCxnSpPr>
        <p:spPr>
          <a:xfrm>
            <a:off x="11441889" y="5430057"/>
            <a:ext cx="590459" cy="22320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6DBE8FCB-57DC-4676-8E5D-92BBD12CA158}"/>
              </a:ext>
            </a:extLst>
          </p:cNvPr>
          <p:cNvCxnSpPr>
            <a:stCxn id="28" idx="2"/>
            <a:endCxn id="24" idx="5"/>
          </p:cNvCxnSpPr>
          <p:nvPr/>
        </p:nvCxnSpPr>
        <p:spPr>
          <a:xfrm flipH="1">
            <a:off x="11023263" y="5443828"/>
            <a:ext cx="354527" cy="74809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728EE06F-BE03-479C-82E9-58283ED56866}"/>
              </a:ext>
            </a:extLst>
          </p:cNvPr>
          <p:cNvSpPr txBox="1"/>
          <p:nvPr/>
        </p:nvSpPr>
        <p:spPr>
          <a:xfrm>
            <a:off x="258644" y="66146"/>
            <a:ext cx="1040590" cy="923330"/>
          </a:xfrm>
          <a:prstGeom prst="rect">
            <a:avLst/>
          </a:prstGeom>
          <a:noFill/>
        </p:spPr>
        <p:txBody>
          <a:bodyPr wrap="square" rtlCol="0">
            <a:spAutoFit/>
          </a:bodyPr>
          <a:lstStyle>
            <a:defPPr>
              <a:defRPr lang="zh-CN"/>
            </a:defPPr>
            <a:lvl1pPr algn="just">
              <a:defRPr sz="5400">
                <a:latin typeface="Agency FB" panose="020B0503020202020204" pitchFamily="34" charset="0"/>
                <a:cs typeface="+mn-ea"/>
              </a:defRPr>
            </a:lvl1pPr>
          </a:lstStyle>
          <a:p>
            <a:r>
              <a:rPr lang="en-US" altLang="zh-CN" dirty="0">
                <a:sym typeface="+mn-lt"/>
              </a:rPr>
              <a:t>01</a:t>
            </a:r>
            <a:endParaRPr lang="zh-CN" altLang="en-US" dirty="0">
              <a:sym typeface="+mn-lt"/>
            </a:endParaRPr>
          </a:p>
        </p:txBody>
      </p:sp>
      <p:cxnSp>
        <p:nvCxnSpPr>
          <p:cNvPr id="56" name="直接连接符 55">
            <a:extLst>
              <a:ext uri="{FF2B5EF4-FFF2-40B4-BE49-F238E27FC236}">
                <a16:creationId xmlns:a16="http://schemas.microsoft.com/office/drawing/2014/main" id="{3D0099DD-EDD8-467E-AD58-438428AD0A76}"/>
              </a:ext>
            </a:extLst>
          </p:cNvPr>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58" name="TextBox 108">
            <a:extLst>
              <a:ext uri="{FF2B5EF4-FFF2-40B4-BE49-F238E27FC236}">
                <a16:creationId xmlns:a16="http://schemas.microsoft.com/office/drawing/2014/main" id="{14481EB3-8511-4DCB-ADE4-372A1AA66BDE}"/>
              </a:ext>
            </a:extLst>
          </p:cNvPr>
          <p:cNvSpPr txBox="1"/>
          <p:nvPr/>
        </p:nvSpPr>
        <p:spPr>
          <a:xfrm>
            <a:off x="1100311" y="2098530"/>
            <a:ext cx="6765394" cy="1269821"/>
          </a:xfrm>
          <a:prstGeom prst="rect">
            <a:avLst/>
          </a:prstGeom>
        </p:spPr>
        <p:txBody>
          <a:bodyPr vert="horz" wrap="square" lIns="0" tIns="0" rIns="0" bIns="0" anchor="ctr" anchorCtr="0">
            <a:normAutofit/>
          </a:bodyPr>
          <a:lstStyle/>
          <a:p>
            <a:pPr>
              <a:lnSpc>
                <a:spcPct val="120000"/>
              </a:lnSpc>
              <a:spcBef>
                <a:spcPct val="0"/>
              </a:spcBef>
            </a:pPr>
            <a:r>
              <a:rPr lang="zh-CN" altLang="en-US" sz="1400">
                <a:solidFill>
                  <a:srgbClr val="1A1D1A"/>
                </a:solidFill>
                <a:cs typeface="+mn-ea"/>
                <a:sym typeface="+mn-lt"/>
              </a:rPr>
              <a:t>虚拟网络平台</a:t>
            </a:r>
            <a:endParaRPr lang="en-US" altLang="zh-CN" sz="1400">
              <a:solidFill>
                <a:srgbClr val="1A1D1A"/>
              </a:solidFill>
              <a:cs typeface="+mn-ea"/>
              <a:sym typeface="+mn-lt"/>
            </a:endParaRPr>
          </a:p>
          <a:p>
            <a:pPr>
              <a:lnSpc>
                <a:spcPct val="120000"/>
              </a:lnSpc>
              <a:spcBef>
                <a:spcPct val="0"/>
              </a:spcBef>
            </a:pPr>
            <a:r>
              <a:rPr lang="zh-CN" altLang="en-US" sz="1400">
                <a:solidFill>
                  <a:srgbClr val="1A1D1A"/>
                </a:solidFill>
                <a:cs typeface="+mn-ea"/>
                <a:sym typeface="+mn-lt"/>
              </a:rPr>
              <a:t>初级的</a:t>
            </a:r>
            <a:r>
              <a:rPr lang="en-US" altLang="zh-CN" sz="1400">
                <a:solidFill>
                  <a:srgbClr val="1A1D1A"/>
                </a:solidFill>
                <a:cs typeface="+mn-ea"/>
                <a:sym typeface="+mn-lt"/>
              </a:rPr>
              <a:t>DDoS</a:t>
            </a:r>
            <a:r>
              <a:rPr lang="zh-CN" altLang="en-US" sz="1400">
                <a:solidFill>
                  <a:srgbClr val="1A1D1A"/>
                </a:solidFill>
                <a:cs typeface="+mn-ea"/>
                <a:sym typeface="+mn-lt"/>
              </a:rPr>
              <a:t>攻击</a:t>
            </a:r>
            <a:endParaRPr lang="en-US" altLang="zh-CN" sz="1400">
              <a:solidFill>
                <a:srgbClr val="1A1D1A"/>
              </a:solidFill>
              <a:cs typeface="+mn-ea"/>
              <a:sym typeface="+mn-lt"/>
            </a:endParaRPr>
          </a:p>
          <a:p>
            <a:pPr>
              <a:lnSpc>
                <a:spcPct val="120000"/>
              </a:lnSpc>
              <a:spcBef>
                <a:spcPct val="0"/>
              </a:spcBef>
            </a:pPr>
            <a:r>
              <a:rPr lang="en-US" altLang="zh-CN" sz="1400">
                <a:solidFill>
                  <a:srgbClr val="1A1D1A"/>
                </a:solidFill>
                <a:cs typeface="+mn-ea"/>
                <a:sym typeface="+mn-lt"/>
              </a:rPr>
              <a:t>SDN</a:t>
            </a:r>
            <a:r>
              <a:rPr lang="zh-CN" altLang="en-US" sz="1400">
                <a:solidFill>
                  <a:srgbClr val="1A1D1A"/>
                </a:solidFill>
                <a:cs typeface="+mn-ea"/>
                <a:sym typeface="+mn-lt"/>
              </a:rPr>
              <a:t>体系搭建</a:t>
            </a:r>
            <a:endParaRPr lang="en-US" altLang="zh-CN" sz="1400">
              <a:solidFill>
                <a:srgbClr val="1A1D1A"/>
              </a:solidFill>
              <a:cs typeface="+mn-ea"/>
              <a:sym typeface="+mn-lt"/>
            </a:endParaRPr>
          </a:p>
          <a:p>
            <a:pPr>
              <a:lnSpc>
                <a:spcPct val="120000"/>
              </a:lnSpc>
              <a:spcBef>
                <a:spcPct val="0"/>
              </a:spcBef>
            </a:pPr>
            <a:r>
              <a:rPr lang="zh-CN" altLang="en-US" sz="1400">
                <a:solidFill>
                  <a:srgbClr val="1A1D1A"/>
                </a:solidFill>
                <a:cs typeface="+mn-ea"/>
                <a:sym typeface="+mn-lt"/>
              </a:rPr>
              <a:t>配置</a:t>
            </a:r>
            <a:r>
              <a:rPr lang="en-US" altLang="zh-CN" sz="1400">
                <a:solidFill>
                  <a:srgbClr val="1A1D1A"/>
                </a:solidFill>
                <a:cs typeface="+mn-ea"/>
                <a:sym typeface="+mn-lt"/>
              </a:rPr>
              <a:t>SDN</a:t>
            </a:r>
            <a:r>
              <a:rPr lang="zh-CN" altLang="en-US" sz="1400">
                <a:solidFill>
                  <a:srgbClr val="1A1D1A"/>
                </a:solidFill>
                <a:cs typeface="+mn-ea"/>
                <a:sym typeface="+mn-lt"/>
              </a:rPr>
              <a:t>，抵御初步攻击</a:t>
            </a:r>
            <a:endParaRPr lang="en-US" altLang="zh-CN" sz="1400">
              <a:solidFill>
                <a:srgbClr val="1A1D1A"/>
              </a:solidFill>
              <a:cs typeface="+mn-ea"/>
              <a:sym typeface="+mn-lt"/>
            </a:endParaRPr>
          </a:p>
          <a:p>
            <a:pPr>
              <a:lnSpc>
                <a:spcPct val="120000"/>
              </a:lnSpc>
              <a:spcBef>
                <a:spcPct val="0"/>
              </a:spcBef>
            </a:pPr>
            <a:r>
              <a:rPr lang="zh-CN" altLang="en-US" sz="1400">
                <a:solidFill>
                  <a:srgbClr val="1A1D1A"/>
                </a:solidFill>
                <a:cs typeface="+mn-ea"/>
                <a:sym typeface="+mn-lt"/>
              </a:rPr>
              <a:t>攻击、防御的演化升级之路</a:t>
            </a:r>
            <a:endParaRPr lang="zh-CN" altLang="en-US" sz="1400" dirty="0">
              <a:solidFill>
                <a:srgbClr val="1A1D1A"/>
              </a:solidFill>
              <a:cs typeface="+mn-ea"/>
              <a:sym typeface="+mn-lt"/>
            </a:endParaRPr>
          </a:p>
        </p:txBody>
      </p:sp>
      <p:sp>
        <p:nvSpPr>
          <p:cNvPr id="60" name="Rectangle 2">
            <a:extLst>
              <a:ext uri="{FF2B5EF4-FFF2-40B4-BE49-F238E27FC236}">
                <a16:creationId xmlns:a16="http://schemas.microsoft.com/office/drawing/2014/main" id="{29468315-DCFE-44B7-A8DC-38737E636067}"/>
              </a:ext>
            </a:extLst>
          </p:cNvPr>
          <p:cNvSpPr/>
          <p:nvPr/>
        </p:nvSpPr>
        <p:spPr>
          <a:xfrm>
            <a:off x="1398891" y="827402"/>
            <a:ext cx="1384994" cy="415498"/>
          </a:xfrm>
          <a:prstGeom prst="rect">
            <a:avLst/>
          </a:prstGeom>
        </p:spPr>
        <p:txBody>
          <a:bodyPr wrap="none" lIns="0" tIns="0" rIns="0" bIns="0">
            <a:normAutofit/>
          </a:bodyPr>
          <a:lstStyle/>
          <a:p>
            <a:r>
              <a:rPr lang="zh-CN" altLang="en-US" b="1">
                <a:solidFill>
                  <a:srgbClr val="1A1D1A"/>
                </a:solidFill>
                <a:cs typeface="+mn-ea"/>
                <a:sym typeface="+mn-lt"/>
              </a:rPr>
              <a:t>实验目标、意义</a:t>
            </a:r>
          </a:p>
        </p:txBody>
      </p:sp>
      <p:sp>
        <p:nvSpPr>
          <p:cNvPr id="61" name="TextBox 108">
            <a:extLst>
              <a:ext uri="{FF2B5EF4-FFF2-40B4-BE49-F238E27FC236}">
                <a16:creationId xmlns:a16="http://schemas.microsoft.com/office/drawing/2014/main" id="{A9190405-10C7-4ABF-A5BB-FCA101C4E1D6}"/>
              </a:ext>
            </a:extLst>
          </p:cNvPr>
          <p:cNvSpPr txBox="1"/>
          <p:nvPr/>
        </p:nvSpPr>
        <p:spPr>
          <a:xfrm>
            <a:off x="1075430" y="3883787"/>
            <a:ext cx="6765394" cy="1269821"/>
          </a:xfrm>
          <a:prstGeom prst="rect">
            <a:avLst/>
          </a:prstGeom>
        </p:spPr>
        <p:txBody>
          <a:bodyPr vert="horz" wrap="square" lIns="0" tIns="0" rIns="0" bIns="0" anchor="ctr" anchorCtr="0">
            <a:normAutofit/>
          </a:bodyPr>
          <a:lstStyle/>
          <a:p>
            <a:pPr>
              <a:lnSpc>
                <a:spcPct val="120000"/>
              </a:lnSpc>
              <a:spcBef>
                <a:spcPct val="0"/>
              </a:spcBef>
            </a:pPr>
            <a:r>
              <a:rPr lang="zh-CN" altLang="en-US" sz="1400">
                <a:solidFill>
                  <a:srgbClr val="1A1D1A"/>
                </a:solidFill>
                <a:cs typeface="+mn-ea"/>
                <a:sym typeface="+mn-lt"/>
              </a:rPr>
              <a:t>了解</a:t>
            </a:r>
            <a:r>
              <a:rPr lang="en-US" altLang="zh-CN" sz="1400">
                <a:solidFill>
                  <a:srgbClr val="1A1D1A"/>
                </a:solidFill>
                <a:cs typeface="+mn-ea"/>
                <a:sym typeface="+mn-lt"/>
              </a:rPr>
              <a:t>DDoS</a:t>
            </a:r>
            <a:r>
              <a:rPr lang="zh-CN" altLang="en-US" sz="1400">
                <a:solidFill>
                  <a:srgbClr val="1A1D1A"/>
                </a:solidFill>
                <a:cs typeface="+mn-ea"/>
                <a:sym typeface="+mn-lt"/>
              </a:rPr>
              <a:t>攻击原理，熟悉多种攻击手段。掌握</a:t>
            </a:r>
            <a:r>
              <a:rPr lang="en-US" altLang="zh-CN" sz="1400">
                <a:solidFill>
                  <a:srgbClr val="1A1D1A"/>
                </a:solidFill>
                <a:cs typeface="+mn-ea"/>
                <a:sym typeface="+mn-lt"/>
              </a:rPr>
              <a:t>SDN</a:t>
            </a:r>
            <a:r>
              <a:rPr lang="zh-CN" altLang="en-US" sz="1400">
                <a:solidFill>
                  <a:srgbClr val="1A1D1A"/>
                </a:solidFill>
                <a:cs typeface="+mn-ea"/>
                <a:sym typeface="+mn-lt"/>
              </a:rPr>
              <a:t>核心机制、工作过程。</a:t>
            </a:r>
            <a:endParaRPr lang="en-US" altLang="zh-CN" sz="1400">
              <a:solidFill>
                <a:srgbClr val="1A1D1A"/>
              </a:solidFill>
              <a:cs typeface="+mn-ea"/>
              <a:sym typeface="+mn-lt"/>
            </a:endParaRPr>
          </a:p>
        </p:txBody>
      </p:sp>
    </p:spTree>
    <p:extLst>
      <p:ext uri="{BB962C8B-B14F-4D97-AF65-F5344CB8AC3E}">
        <p14:creationId xmlns:p14="http://schemas.microsoft.com/office/powerpoint/2010/main" val="1565354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12">
            <a:extLst>
              <a:ext uri="{FF2B5EF4-FFF2-40B4-BE49-F238E27FC236}">
                <a16:creationId xmlns:a16="http://schemas.microsoft.com/office/drawing/2014/main" id="{51F2E44C-ADCC-4892-8D42-EAD93A49EEB2}"/>
              </a:ext>
            </a:extLst>
          </p:cNvPr>
          <p:cNvSpPr/>
          <p:nvPr/>
        </p:nvSpPr>
        <p:spPr bwMode="auto">
          <a:xfrm>
            <a:off x="5653175" y="5244562"/>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 name="Freeform 226">
            <a:extLst>
              <a:ext uri="{FF2B5EF4-FFF2-40B4-BE49-F238E27FC236}">
                <a16:creationId xmlns:a16="http://schemas.microsoft.com/office/drawing/2014/main" id="{631903A8-076C-40D2-BB2D-5778BAF4E54C}"/>
              </a:ext>
            </a:extLst>
          </p:cNvPr>
          <p:cNvSpPr/>
          <p:nvPr/>
        </p:nvSpPr>
        <p:spPr bwMode="auto">
          <a:xfrm>
            <a:off x="6191760" y="5380601"/>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 name="Freeform 228">
            <a:extLst>
              <a:ext uri="{FF2B5EF4-FFF2-40B4-BE49-F238E27FC236}">
                <a16:creationId xmlns:a16="http://schemas.microsoft.com/office/drawing/2014/main" id="{A040A8B0-5C44-4C49-8888-74782754881C}"/>
              </a:ext>
            </a:extLst>
          </p:cNvPr>
          <p:cNvSpPr>
            <a:spLocks noEditPoints="1"/>
          </p:cNvSpPr>
          <p:nvPr/>
        </p:nvSpPr>
        <p:spPr bwMode="auto">
          <a:xfrm>
            <a:off x="6674629" y="5220418"/>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 name="Freeform 229">
            <a:extLst>
              <a:ext uri="{FF2B5EF4-FFF2-40B4-BE49-F238E27FC236}">
                <a16:creationId xmlns:a16="http://schemas.microsoft.com/office/drawing/2014/main" id="{F3003DFA-B744-4850-8D9A-692B9D1F9D42}"/>
              </a:ext>
            </a:extLst>
          </p:cNvPr>
          <p:cNvSpPr/>
          <p:nvPr/>
        </p:nvSpPr>
        <p:spPr bwMode="auto">
          <a:xfrm>
            <a:off x="6706665" y="5300277"/>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 name="文本框 6">
            <a:extLst>
              <a:ext uri="{FF2B5EF4-FFF2-40B4-BE49-F238E27FC236}">
                <a16:creationId xmlns:a16="http://schemas.microsoft.com/office/drawing/2014/main" id="{E8D3B111-DA5F-42D5-99E9-8630D4011C68}"/>
              </a:ext>
            </a:extLst>
          </p:cNvPr>
          <p:cNvSpPr txBox="1"/>
          <p:nvPr/>
        </p:nvSpPr>
        <p:spPr>
          <a:xfrm>
            <a:off x="801057" y="829179"/>
            <a:ext cx="4502332" cy="5183342"/>
          </a:xfrm>
          <a:prstGeom prst="rect">
            <a:avLst/>
          </a:prstGeom>
          <a:noFill/>
        </p:spPr>
        <p:txBody>
          <a:bodyPr wrap="square" rtlCol="0" anchor="ctr">
            <a:spAutoFit/>
          </a:bodyPr>
          <a:lstStyle>
            <a:defPPr>
              <a:defRPr lang="zh-CN"/>
            </a:defPPr>
            <a:lvl1pPr algn="ctr">
              <a:lnSpc>
                <a:spcPct val="150000"/>
              </a:lnSpc>
              <a:defRPr sz="25000">
                <a:latin typeface="Agency FB" panose="020B0503020202020204" pitchFamily="34" charset="0"/>
                <a:cs typeface="+mn-ea"/>
              </a:defRPr>
            </a:lvl1pPr>
          </a:lstStyle>
          <a:p>
            <a:r>
              <a:rPr lang="en-US" altLang="zh-CN" dirty="0">
                <a:sym typeface="+mn-lt"/>
              </a:rPr>
              <a:t>2</a:t>
            </a:r>
          </a:p>
        </p:txBody>
      </p:sp>
      <p:sp>
        <p:nvSpPr>
          <p:cNvPr id="8" name="矩形 7">
            <a:extLst>
              <a:ext uri="{FF2B5EF4-FFF2-40B4-BE49-F238E27FC236}">
                <a16:creationId xmlns:a16="http://schemas.microsoft.com/office/drawing/2014/main" id="{9339C639-1B06-4DEB-9FA0-57D4979FC856}"/>
              </a:ext>
            </a:extLst>
          </p:cNvPr>
          <p:cNvSpPr/>
          <p:nvPr/>
        </p:nvSpPr>
        <p:spPr>
          <a:xfrm>
            <a:off x="3794961" y="3012882"/>
            <a:ext cx="3031888" cy="568905"/>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a:solidFill>
                <a:schemeClr val="tx1">
                  <a:lumMod val="50000"/>
                  <a:lumOff val="50000"/>
                </a:schemeClr>
              </a:solidFill>
              <a:effectLst>
                <a:innerShdw blurRad="63500" dist="50800" dir="16200000">
                  <a:prstClr val="black">
                    <a:alpha val="30000"/>
                  </a:prstClr>
                </a:innerShdw>
              </a:effectLst>
              <a:cs typeface="+mn-ea"/>
              <a:sym typeface="+mn-lt"/>
            </a:endParaRPr>
          </a:p>
        </p:txBody>
      </p:sp>
      <p:sp>
        <p:nvSpPr>
          <p:cNvPr id="9" name="文本框 8">
            <a:extLst>
              <a:ext uri="{FF2B5EF4-FFF2-40B4-BE49-F238E27FC236}">
                <a16:creationId xmlns:a16="http://schemas.microsoft.com/office/drawing/2014/main" id="{46B896B9-B6EB-41B6-B4E0-60A68EE29EB2}"/>
              </a:ext>
            </a:extLst>
          </p:cNvPr>
          <p:cNvSpPr txBox="1"/>
          <p:nvPr/>
        </p:nvSpPr>
        <p:spPr>
          <a:xfrm>
            <a:off x="7166253" y="3389850"/>
            <a:ext cx="4372087" cy="584775"/>
          </a:xfrm>
          <a:prstGeom prst="rect">
            <a:avLst/>
          </a:prstGeom>
          <a:noFill/>
        </p:spPr>
        <p:txBody>
          <a:bodyPr wrap="square" rtlCol="0">
            <a:spAutoFit/>
          </a:bodyPr>
          <a:lstStyle/>
          <a:p>
            <a:r>
              <a:rPr lang="zh-CN" altLang="en-US" sz="3200">
                <a:solidFill>
                  <a:schemeClr val="tx1">
                    <a:lumMod val="50000"/>
                    <a:lumOff val="50000"/>
                  </a:schemeClr>
                </a:solidFill>
                <a:cs typeface="+mn-ea"/>
                <a:sym typeface="+mn-lt"/>
              </a:rPr>
              <a:t>研究现状分析</a:t>
            </a:r>
            <a:endParaRPr lang="zh-CN" altLang="en-US" sz="3200" dirty="0">
              <a:solidFill>
                <a:schemeClr val="tx1">
                  <a:lumMod val="50000"/>
                  <a:lumOff val="50000"/>
                </a:schemeClr>
              </a:solidFill>
              <a:cs typeface="+mn-ea"/>
              <a:sym typeface="+mn-lt"/>
            </a:endParaRPr>
          </a:p>
        </p:txBody>
      </p:sp>
      <p:sp>
        <p:nvSpPr>
          <p:cNvPr id="10" name="矩形 9">
            <a:extLst>
              <a:ext uri="{FF2B5EF4-FFF2-40B4-BE49-F238E27FC236}">
                <a16:creationId xmlns:a16="http://schemas.microsoft.com/office/drawing/2014/main" id="{B1B9A83D-936F-4913-BB81-A0612769B3A2}"/>
              </a:ext>
            </a:extLst>
          </p:cNvPr>
          <p:cNvSpPr/>
          <p:nvPr/>
        </p:nvSpPr>
        <p:spPr>
          <a:xfrm>
            <a:off x="4005905" y="3420850"/>
            <a:ext cx="1574662" cy="584775"/>
          </a:xfrm>
          <a:prstGeom prst="rect">
            <a:avLst/>
          </a:prstGeom>
        </p:spPr>
        <p:txBody>
          <a:bodyPr wrap="none">
            <a:spAutoFit/>
          </a:bodyPr>
          <a:lstStyle/>
          <a:p>
            <a:r>
              <a:rPr kumimoji="1" lang="en-US" altLang="zh-CN" sz="3200" dirty="0">
                <a:solidFill>
                  <a:schemeClr val="tx1">
                    <a:lumMod val="50000"/>
                    <a:lumOff val="50000"/>
                  </a:schemeClr>
                </a:solidFill>
                <a:effectLst>
                  <a:innerShdw blurRad="63500" dist="50800" dir="16200000">
                    <a:prstClr val="black">
                      <a:alpha val="30000"/>
                    </a:prstClr>
                  </a:innerShdw>
                </a:effectLst>
                <a:cs typeface="+mn-ea"/>
                <a:sym typeface="+mn-lt"/>
              </a:rPr>
              <a:t>Part 02</a:t>
            </a:r>
            <a:endParaRPr kumimoji="1" lang="zh-CN" altLang="en-US" sz="3200" dirty="0">
              <a:solidFill>
                <a:schemeClr val="tx1">
                  <a:lumMod val="50000"/>
                  <a:lumOff val="50000"/>
                </a:schemeClr>
              </a:solidFill>
              <a:effectLst>
                <a:innerShdw blurRad="63500" dist="50800" dir="16200000">
                  <a:prstClr val="black">
                    <a:alpha val="30000"/>
                  </a:prstClr>
                </a:innerShdw>
              </a:effectLst>
              <a:cs typeface="+mn-ea"/>
              <a:sym typeface="+mn-lt"/>
            </a:endParaRPr>
          </a:p>
        </p:txBody>
      </p:sp>
      <p:cxnSp>
        <p:nvCxnSpPr>
          <p:cNvPr id="11" name="直接连接符 10">
            <a:extLst>
              <a:ext uri="{FF2B5EF4-FFF2-40B4-BE49-F238E27FC236}">
                <a16:creationId xmlns:a16="http://schemas.microsoft.com/office/drawing/2014/main" id="{FEA004CE-EBAF-4A29-883A-33933D3D55EE}"/>
              </a:ext>
            </a:extLst>
          </p:cNvPr>
          <p:cNvCxnSpPr/>
          <p:nvPr/>
        </p:nvCxnSpPr>
        <p:spPr>
          <a:xfrm>
            <a:off x="3473518" y="3969974"/>
            <a:ext cx="7927907" cy="35651"/>
          </a:xfrm>
          <a:prstGeom prst="line">
            <a:avLst/>
          </a:prstGeom>
          <a:ln>
            <a:solidFill>
              <a:schemeClr val="tx2"/>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927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2C4D3272-0AB2-40CD-80D4-CABDFFB7E90C}"/>
              </a:ext>
            </a:extLst>
          </p:cNvPr>
          <p:cNvCxnSpPr/>
          <p:nvPr/>
        </p:nvCxnSpPr>
        <p:spPr>
          <a:xfrm rot="5400000">
            <a:off x="3050290" y="3428999"/>
            <a:ext cx="609142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a16="http://schemas.microsoft.com/office/drawing/2014/main" id="{6020D902-4092-4033-951E-E06DB19A8863}"/>
              </a:ext>
            </a:extLst>
          </p:cNvPr>
          <p:cNvGrpSpPr/>
          <p:nvPr/>
        </p:nvGrpSpPr>
        <p:grpSpPr>
          <a:xfrm>
            <a:off x="4289459" y="5794573"/>
            <a:ext cx="4179442" cy="2901465"/>
            <a:chOff x="4289459" y="5794573"/>
            <a:chExt cx="4179442" cy="2901465"/>
          </a:xfrm>
        </p:grpSpPr>
        <p:sp>
          <p:nvSpPr>
            <p:cNvPr id="4" name="Freeform 20113">
              <a:extLst>
                <a:ext uri="{FF2B5EF4-FFF2-40B4-BE49-F238E27FC236}">
                  <a16:creationId xmlns:a16="http://schemas.microsoft.com/office/drawing/2014/main" id="{48B63C43-D104-474A-8D05-10058C1361E0}"/>
                </a:ext>
              </a:extLst>
            </p:cNvPr>
            <p:cNvSpPr>
              <a:spLocks noEditPoints="1"/>
            </p:cNvSpPr>
            <p:nvPr/>
          </p:nvSpPr>
          <p:spPr bwMode="auto">
            <a:xfrm>
              <a:off x="6932805" y="6155423"/>
              <a:ext cx="447560" cy="1528772"/>
            </a:xfrm>
            <a:custGeom>
              <a:avLst/>
              <a:gdLst>
                <a:gd name="T0" fmla="*/ 280 w 284"/>
                <a:gd name="T1" fmla="*/ 957 h 970"/>
                <a:gd name="T2" fmla="*/ 276 w 284"/>
                <a:gd name="T3" fmla="*/ 958 h 970"/>
                <a:gd name="T4" fmla="*/ 279 w 284"/>
                <a:gd name="T5" fmla="*/ 970 h 970"/>
                <a:gd name="T6" fmla="*/ 284 w 284"/>
                <a:gd name="T7" fmla="*/ 969 h 970"/>
                <a:gd name="T8" fmla="*/ 280 w 284"/>
                <a:gd name="T9" fmla="*/ 957 h 970"/>
                <a:gd name="T10" fmla="*/ 89 w 284"/>
                <a:gd name="T11" fmla="*/ 313 h 970"/>
                <a:gd name="T12" fmla="*/ 85 w 284"/>
                <a:gd name="T13" fmla="*/ 314 h 970"/>
                <a:gd name="T14" fmla="*/ 89 w 284"/>
                <a:gd name="T15" fmla="*/ 326 h 970"/>
                <a:gd name="T16" fmla="*/ 93 w 284"/>
                <a:gd name="T17" fmla="*/ 324 h 970"/>
                <a:gd name="T18" fmla="*/ 89 w 284"/>
                <a:gd name="T19" fmla="*/ 313 h 970"/>
                <a:gd name="T20" fmla="*/ 73 w 284"/>
                <a:gd name="T21" fmla="*/ 253 h 970"/>
                <a:gd name="T22" fmla="*/ 69 w 284"/>
                <a:gd name="T23" fmla="*/ 255 h 970"/>
                <a:gd name="T24" fmla="*/ 72 w 284"/>
                <a:gd name="T25" fmla="*/ 266 h 970"/>
                <a:gd name="T26" fmla="*/ 76 w 284"/>
                <a:gd name="T27" fmla="*/ 265 h 970"/>
                <a:gd name="T28" fmla="*/ 73 w 284"/>
                <a:gd name="T29" fmla="*/ 253 h 970"/>
                <a:gd name="T30" fmla="*/ 15 w 284"/>
                <a:gd name="T31" fmla="*/ 41 h 970"/>
                <a:gd name="T32" fmla="*/ 11 w 284"/>
                <a:gd name="T33" fmla="*/ 42 h 970"/>
                <a:gd name="T34" fmla="*/ 13 w 284"/>
                <a:gd name="T35" fmla="*/ 50 h 970"/>
                <a:gd name="T36" fmla="*/ 18 w 284"/>
                <a:gd name="T37" fmla="*/ 49 h 970"/>
                <a:gd name="T38" fmla="*/ 15 w 284"/>
                <a:gd name="T39" fmla="*/ 41 h 970"/>
                <a:gd name="T40" fmla="*/ 5 w 284"/>
                <a:gd name="T41" fmla="*/ 0 h 970"/>
                <a:gd name="T42" fmla="*/ 0 w 284"/>
                <a:gd name="T43" fmla="*/ 1 h 970"/>
                <a:gd name="T44" fmla="*/ 3 w 284"/>
                <a:gd name="T45" fmla="*/ 9 h 970"/>
                <a:gd name="T46" fmla="*/ 7 w 284"/>
                <a:gd name="T47" fmla="*/ 8 h 970"/>
                <a:gd name="T48" fmla="*/ 5 w 284"/>
                <a:gd name="T49" fmla="*/ 0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4" h="970">
                  <a:moveTo>
                    <a:pt x="280" y="957"/>
                  </a:moveTo>
                  <a:cubicBezTo>
                    <a:pt x="279" y="957"/>
                    <a:pt x="277" y="958"/>
                    <a:pt x="276" y="958"/>
                  </a:cubicBezTo>
                  <a:cubicBezTo>
                    <a:pt x="279" y="970"/>
                    <a:pt x="279" y="970"/>
                    <a:pt x="279" y="970"/>
                  </a:cubicBezTo>
                  <a:cubicBezTo>
                    <a:pt x="281" y="969"/>
                    <a:pt x="282" y="969"/>
                    <a:pt x="284" y="969"/>
                  </a:cubicBezTo>
                  <a:cubicBezTo>
                    <a:pt x="280" y="957"/>
                    <a:pt x="280" y="957"/>
                    <a:pt x="280" y="957"/>
                  </a:cubicBezTo>
                  <a:moveTo>
                    <a:pt x="89" y="313"/>
                  </a:moveTo>
                  <a:cubicBezTo>
                    <a:pt x="88" y="313"/>
                    <a:pt x="87" y="314"/>
                    <a:pt x="85" y="314"/>
                  </a:cubicBezTo>
                  <a:cubicBezTo>
                    <a:pt x="89" y="326"/>
                    <a:pt x="89" y="326"/>
                    <a:pt x="89" y="326"/>
                  </a:cubicBezTo>
                  <a:cubicBezTo>
                    <a:pt x="90" y="325"/>
                    <a:pt x="91" y="325"/>
                    <a:pt x="93" y="324"/>
                  </a:cubicBezTo>
                  <a:cubicBezTo>
                    <a:pt x="89" y="313"/>
                    <a:pt x="89" y="313"/>
                    <a:pt x="89" y="313"/>
                  </a:cubicBezTo>
                  <a:moveTo>
                    <a:pt x="73" y="253"/>
                  </a:moveTo>
                  <a:cubicBezTo>
                    <a:pt x="71" y="254"/>
                    <a:pt x="70" y="254"/>
                    <a:pt x="69" y="255"/>
                  </a:cubicBezTo>
                  <a:cubicBezTo>
                    <a:pt x="72" y="266"/>
                    <a:pt x="72" y="266"/>
                    <a:pt x="72" y="266"/>
                  </a:cubicBezTo>
                  <a:cubicBezTo>
                    <a:pt x="73" y="266"/>
                    <a:pt x="75" y="265"/>
                    <a:pt x="76" y="265"/>
                  </a:cubicBezTo>
                  <a:cubicBezTo>
                    <a:pt x="73" y="253"/>
                    <a:pt x="73" y="253"/>
                    <a:pt x="73" y="253"/>
                  </a:cubicBezTo>
                  <a:moveTo>
                    <a:pt x="15" y="41"/>
                  </a:moveTo>
                  <a:cubicBezTo>
                    <a:pt x="14" y="41"/>
                    <a:pt x="13" y="42"/>
                    <a:pt x="11" y="42"/>
                  </a:cubicBezTo>
                  <a:cubicBezTo>
                    <a:pt x="13" y="50"/>
                    <a:pt x="13" y="50"/>
                    <a:pt x="13" y="50"/>
                  </a:cubicBezTo>
                  <a:cubicBezTo>
                    <a:pt x="15" y="50"/>
                    <a:pt x="16" y="49"/>
                    <a:pt x="18" y="49"/>
                  </a:cubicBezTo>
                  <a:cubicBezTo>
                    <a:pt x="15" y="41"/>
                    <a:pt x="15" y="41"/>
                    <a:pt x="15" y="41"/>
                  </a:cubicBezTo>
                  <a:moveTo>
                    <a:pt x="5" y="0"/>
                  </a:moveTo>
                  <a:cubicBezTo>
                    <a:pt x="3" y="0"/>
                    <a:pt x="2" y="1"/>
                    <a:pt x="0" y="1"/>
                  </a:cubicBezTo>
                  <a:cubicBezTo>
                    <a:pt x="3" y="9"/>
                    <a:pt x="3" y="9"/>
                    <a:pt x="3" y="9"/>
                  </a:cubicBezTo>
                  <a:cubicBezTo>
                    <a:pt x="4" y="9"/>
                    <a:pt x="5" y="8"/>
                    <a:pt x="7" y="8"/>
                  </a:cubicBezTo>
                  <a:cubicBezTo>
                    <a:pt x="5" y="0"/>
                    <a:pt x="5" y="0"/>
                    <a:pt x="5"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 name="Freeform 20173">
              <a:extLst>
                <a:ext uri="{FF2B5EF4-FFF2-40B4-BE49-F238E27FC236}">
                  <a16:creationId xmlns:a16="http://schemas.microsoft.com/office/drawing/2014/main" id="{06F78A0A-9561-4BEC-A6BD-FE928BB6BF3C}"/>
                </a:ext>
              </a:extLst>
            </p:cNvPr>
            <p:cNvSpPr/>
            <p:nvPr/>
          </p:nvSpPr>
          <p:spPr bwMode="auto">
            <a:xfrm>
              <a:off x="4442874" y="8092401"/>
              <a:ext cx="9338" cy="4669"/>
            </a:xfrm>
            <a:custGeom>
              <a:avLst/>
              <a:gdLst>
                <a:gd name="T0" fmla="*/ 9 w 14"/>
                <a:gd name="T1" fmla="*/ 0 h 7"/>
                <a:gd name="T2" fmla="*/ 2 w 14"/>
                <a:gd name="T3" fmla="*/ 3 h 7"/>
                <a:gd name="T4" fmla="*/ 0 w 14"/>
                <a:gd name="T5" fmla="*/ 3 h 7"/>
                <a:gd name="T6" fmla="*/ 14 w 14"/>
                <a:gd name="T7" fmla="*/ 7 h 7"/>
                <a:gd name="T8" fmla="*/ 9 w 14"/>
                <a:gd name="T9" fmla="*/ 0 h 7"/>
              </a:gdLst>
              <a:ahLst/>
              <a:cxnLst>
                <a:cxn ang="0">
                  <a:pos x="T0" y="T1"/>
                </a:cxn>
                <a:cxn ang="0">
                  <a:pos x="T2" y="T3"/>
                </a:cxn>
                <a:cxn ang="0">
                  <a:pos x="T4" y="T5"/>
                </a:cxn>
                <a:cxn ang="0">
                  <a:pos x="T6" y="T7"/>
                </a:cxn>
                <a:cxn ang="0">
                  <a:pos x="T8" y="T9"/>
                </a:cxn>
              </a:cxnLst>
              <a:rect l="0" t="0" r="r" b="b"/>
              <a:pathLst>
                <a:path w="14" h="7">
                  <a:moveTo>
                    <a:pt x="9" y="0"/>
                  </a:moveTo>
                  <a:lnTo>
                    <a:pt x="2" y="3"/>
                  </a:lnTo>
                  <a:lnTo>
                    <a:pt x="0" y="3"/>
                  </a:lnTo>
                  <a:lnTo>
                    <a:pt x="14" y="7"/>
                  </a:lnTo>
                  <a:lnTo>
                    <a:pt x="9" y="0"/>
                  </a:ln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 name="Freeform 20175">
              <a:extLst>
                <a:ext uri="{FF2B5EF4-FFF2-40B4-BE49-F238E27FC236}">
                  <a16:creationId xmlns:a16="http://schemas.microsoft.com/office/drawing/2014/main" id="{315F770A-4236-4A52-B471-FD8233732CDB}"/>
                </a:ext>
              </a:extLst>
            </p:cNvPr>
            <p:cNvSpPr>
              <a:spLocks noEditPoints="1"/>
            </p:cNvSpPr>
            <p:nvPr/>
          </p:nvSpPr>
          <p:spPr bwMode="auto">
            <a:xfrm>
              <a:off x="4328817" y="6333512"/>
              <a:ext cx="529602" cy="1161920"/>
            </a:xfrm>
            <a:custGeom>
              <a:avLst/>
              <a:gdLst>
                <a:gd name="T0" fmla="*/ 162 w 336"/>
                <a:gd name="T1" fmla="*/ 720 h 737"/>
                <a:gd name="T2" fmla="*/ 154 w 336"/>
                <a:gd name="T3" fmla="*/ 735 h 737"/>
                <a:gd name="T4" fmla="*/ 158 w 336"/>
                <a:gd name="T5" fmla="*/ 737 h 737"/>
                <a:gd name="T6" fmla="*/ 166 w 336"/>
                <a:gd name="T7" fmla="*/ 722 h 737"/>
                <a:gd name="T8" fmla="*/ 162 w 336"/>
                <a:gd name="T9" fmla="*/ 720 h 737"/>
                <a:gd name="T10" fmla="*/ 133 w 336"/>
                <a:gd name="T11" fmla="*/ 716 h 737"/>
                <a:gd name="T12" fmla="*/ 129 w 336"/>
                <a:gd name="T13" fmla="*/ 717 h 737"/>
                <a:gd name="T14" fmla="*/ 132 w 336"/>
                <a:gd name="T15" fmla="*/ 733 h 737"/>
                <a:gd name="T16" fmla="*/ 136 w 336"/>
                <a:gd name="T17" fmla="*/ 732 h 737"/>
                <a:gd name="T18" fmla="*/ 133 w 336"/>
                <a:gd name="T19" fmla="*/ 716 h 737"/>
                <a:gd name="T20" fmla="*/ 332 w 336"/>
                <a:gd name="T21" fmla="*/ 398 h 737"/>
                <a:gd name="T22" fmla="*/ 171 w 336"/>
                <a:gd name="T23" fmla="*/ 704 h 737"/>
                <a:gd name="T24" fmla="*/ 175 w 336"/>
                <a:gd name="T25" fmla="*/ 706 h 737"/>
                <a:gd name="T26" fmla="*/ 336 w 336"/>
                <a:gd name="T27" fmla="*/ 400 h 737"/>
                <a:gd name="T28" fmla="*/ 332 w 336"/>
                <a:gd name="T29" fmla="*/ 398 h 737"/>
                <a:gd name="T30" fmla="*/ 4 w 336"/>
                <a:gd name="T31" fmla="*/ 6 h 737"/>
                <a:gd name="T32" fmla="*/ 0 w 336"/>
                <a:gd name="T33" fmla="*/ 7 h 737"/>
                <a:gd name="T34" fmla="*/ 125 w 336"/>
                <a:gd name="T35" fmla="*/ 698 h 737"/>
                <a:gd name="T36" fmla="*/ 130 w 336"/>
                <a:gd name="T37" fmla="*/ 697 h 737"/>
                <a:gd name="T38" fmla="*/ 4 w 336"/>
                <a:gd name="T39" fmla="*/ 6 h 737"/>
                <a:gd name="T40" fmla="*/ 14 w 336"/>
                <a:gd name="T41" fmla="*/ 0 h 737"/>
                <a:gd name="T42" fmla="*/ 11 w 336"/>
                <a:gd name="T43" fmla="*/ 3 h 737"/>
                <a:gd name="T44" fmla="*/ 327 w 336"/>
                <a:gd name="T45" fmla="*/ 349 h 737"/>
                <a:gd name="T46" fmla="*/ 330 w 336"/>
                <a:gd name="T47" fmla="*/ 346 h 737"/>
                <a:gd name="T48" fmla="*/ 14 w 336"/>
                <a:gd name="T49" fmla="*/ 0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6" h="737">
                  <a:moveTo>
                    <a:pt x="162" y="720"/>
                  </a:moveTo>
                  <a:cubicBezTo>
                    <a:pt x="154" y="735"/>
                    <a:pt x="154" y="735"/>
                    <a:pt x="154" y="735"/>
                  </a:cubicBezTo>
                  <a:cubicBezTo>
                    <a:pt x="155" y="736"/>
                    <a:pt x="157" y="736"/>
                    <a:pt x="158" y="737"/>
                  </a:cubicBezTo>
                  <a:cubicBezTo>
                    <a:pt x="166" y="722"/>
                    <a:pt x="166" y="722"/>
                    <a:pt x="166" y="722"/>
                  </a:cubicBezTo>
                  <a:cubicBezTo>
                    <a:pt x="164" y="722"/>
                    <a:pt x="163" y="721"/>
                    <a:pt x="162" y="720"/>
                  </a:cubicBezTo>
                  <a:moveTo>
                    <a:pt x="133" y="716"/>
                  </a:moveTo>
                  <a:cubicBezTo>
                    <a:pt x="131" y="716"/>
                    <a:pt x="130" y="716"/>
                    <a:pt x="129" y="717"/>
                  </a:cubicBezTo>
                  <a:cubicBezTo>
                    <a:pt x="132" y="733"/>
                    <a:pt x="132" y="733"/>
                    <a:pt x="132" y="733"/>
                  </a:cubicBezTo>
                  <a:cubicBezTo>
                    <a:pt x="133" y="733"/>
                    <a:pt x="134" y="732"/>
                    <a:pt x="136" y="732"/>
                  </a:cubicBezTo>
                  <a:cubicBezTo>
                    <a:pt x="133" y="716"/>
                    <a:pt x="133" y="716"/>
                    <a:pt x="133" y="716"/>
                  </a:cubicBezTo>
                  <a:moveTo>
                    <a:pt x="332" y="398"/>
                  </a:moveTo>
                  <a:cubicBezTo>
                    <a:pt x="171" y="704"/>
                    <a:pt x="171" y="704"/>
                    <a:pt x="171" y="704"/>
                  </a:cubicBezTo>
                  <a:cubicBezTo>
                    <a:pt x="172" y="704"/>
                    <a:pt x="173" y="705"/>
                    <a:pt x="175" y="706"/>
                  </a:cubicBezTo>
                  <a:cubicBezTo>
                    <a:pt x="336" y="400"/>
                    <a:pt x="336" y="400"/>
                    <a:pt x="336" y="400"/>
                  </a:cubicBezTo>
                  <a:cubicBezTo>
                    <a:pt x="335" y="399"/>
                    <a:pt x="333" y="399"/>
                    <a:pt x="332" y="398"/>
                  </a:cubicBezTo>
                  <a:moveTo>
                    <a:pt x="4" y="6"/>
                  </a:moveTo>
                  <a:cubicBezTo>
                    <a:pt x="3" y="7"/>
                    <a:pt x="2" y="7"/>
                    <a:pt x="0" y="7"/>
                  </a:cubicBezTo>
                  <a:cubicBezTo>
                    <a:pt x="125" y="698"/>
                    <a:pt x="125" y="698"/>
                    <a:pt x="125" y="698"/>
                  </a:cubicBezTo>
                  <a:cubicBezTo>
                    <a:pt x="127" y="698"/>
                    <a:pt x="128" y="697"/>
                    <a:pt x="130" y="697"/>
                  </a:cubicBezTo>
                  <a:cubicBezTo>
                    <a:pt x="4" y="6"/>
                    <a:pt x="4" y="6"/>
                    <a:pt x="4" y="6"/>
                  </a:cubicBezTo>
                  <a:moveTo>
                    <a:pt x="14" y="0"/>
                  </a:moveTo>
                  <a:cubicBezTo>
                    <a:pt x="13" y="1"/>
                    <a:pt x="12" y="2"/>
                    <a:pt x="11" y="3"/>
                  </a:cubicBezTo>
                  <a:cubicBezTo>
                    <a:pt x="327" y="349"/>
                    <a:pt x="327" y="349"/>
                    <a:pt x="327" y="349"/>
                  </a:cubicBezTo>
                  <a:cubicBezTo>
                    <a:pt x="328" y="348"/>
                    <a:pt x="329" y="347"/>
                    <a:pt x="330" y="346"/>
                  </a:cubicBezTo>
                  <a:cubicBezTo>
                    <a:pt x="14" y="0"/>
                    <a:pt x="14" y="0"/>
                    <a:pt x="14"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 name="Freeform 20176">
              <a:extLst>
                <a:ext uri="{FF2B5EF4-FFF2-40B4-BE49-F238E27FC236}">
                  <a16:creationId xmlns:a16="http://schemas.microsoft.com/office/drawing/2014/main" id="{25D86302-E2C9-4A5A-A0A9-756FAE1D8EE4}"/>
                </a:ext>
              </a:extLst>
            </p:cNvPr>
            <p:cNvSpPr>
              <a:spLocks noEditPoints="1"/>
            </p:cNvSpPr>
            <p:nvPr/>
          </p:nvSpPr>
          <p:spPr bwMode="auto">
            <a:xfrm>
              <a:off x="4352829" y="6060708"/>
              <a:ext cx="764388" cy="815078"/>
            </a:xfrm>
            <a:custGeom>
              <a:avLst/>
              <a:gdLst>
                <a:gd name="T0" fmla="*/ 346 w 485"/>
                <a:gd name="T1" fmla="*/ 515 h 517"/>
                <a:gd name="T2" fmla="*/ 478 w 485"/>
                <a:gd name="T3" fmla="*/ 269 h 517"/>
                <a:gd name="T4" fmla="*/ 308 w 485"/>
                <a:gd name="T5" fmla="*/ 261 h 517"/>
                <a:gd name="T6" fmla="*/ 329 w 485"/>
                <a:gd name="T7" fmla="*/ 513 h 517"/>
                <a:gd name="T8" fmla="*/ 308 w 485"/>
                <a:gd name="T9" fmla="*/ 261 h 517"/>
                <a:gd name="T10" fmla="*/ 478 w 485"/>
                <a:gd name="T11" fmla="*/ 261 h 517"/>
                <a:gd name="T12" fmla="*/ 485 w 485"/>
                <a:gd name="T13" fmla="*/ 256 h 517"/>
                <a:gd name="T14" fmla="*/ 306 w 485"/>
                <a:gd name="T15" fmla="*/ 235 h 517"/>
                <a:gd name="T16" fmla="*/ 302 w 485"/>
                <a:gd name="T17" fmla="*/ 236 h 517"/>
                <a:gd name="T18" fmla="*/ 303 w 485"/>
                <a:gd name="T19" fmla="*/ 248 h 517"/>
                <a:gd name="T20" fmla="*/ 306 w 485"/>
                <a:gd name="T21" fmla="*/ 235 h 517"/>
                <a:gd name="T22" fmla="*/ 466 w 485"/>
                <a:gd name="T23" fmla="*/ 239 h 517"/>
                <a:gd name="T24" fmla="*/ 473 w 485"/>
                <a:gd name="T25" fmla="*/ 236 h 517"/>
                <a:gd name="T26" fmla="*/ 352 w 485"/>
                <a:gd name="T27" fmla="*/ 217 h 517"/>
                <a:gd name="T28" fmla="*/ 458 w 485"/>
                <a:gd name="T29" fmla="*/ 238 h 517"/>
                <a:gd name="T30" fmla="*/ 352 w 485"/>
                <a:gd name="T31" fmla="*/ 217 h 517"/>
                <a:gd name="T32" fmla="*/ 326 w 485"/>
                <a:gd name="T33" fmla="*/ 217 h 517"/>
                <a:gd name="T34" fmla="*/ 338 w 485"/>
                <a:gd name="T35" fmla="*/ 214 h 517"/>
                <a:gd name="T36" fmla="*/ 266 w 485"/>
                <a:gd name="T37" fmla="*/ 203 h 517"/>
                <a:gd name="T38" fmla="*/ 277 w 485"/>
                <a:gd name="T39" fmla="*/ 209 h 517"/>
                <a:gd name="T40" fmla="*/ 266 w 485"/>
                <a:gd name="T41" fmla="*/ 203 h 517"/>
                <a:gd name="T42" fmla="*/ 295 w 485"/>
                <a:gd name="T43" fmla="*/ 174 h 517"/>
                <a:gd name="T44" fmla="*/ 301 w 485"/>
                <a:gd name="T45" fmla="*/ 186 h 517"/>
                <a:gd name="T46" fmla="*/ 4 w 485"/>
                <a:gd name="T47" fmla="*/ 161 h 517"/>
                <a:gd name="T48" fmla="*/ 252 w 485"/>
                <a:gd name="T49" fmla="*/ 205 h 517"/>
                <a:gd name="T50" fmla="*/ 4 w 485"/>
                <a:gd name="T51" fmla="*/ 161 h 517"/>
                <a:gd name="T52" fmla="*/ 281 w 485"/>
                <a:gd name="T53" fmla="*/ 13 h 517"/>
                <a:gd name="T54" fmla="*/ 279 w 485"/>
                <a:gd name="T55" fmla="*/ 13 h 517"/>
                <a:gd name="T56" fmla="*/ 298 w 485"/>
                <a:gd name="T57" fmla="*/ 160 h 517"/>
                <a:gd name="T58" fmla="*/ 261 w 485"/>
                <a:gd name="T59" fmla="*/ 0 h 517"/>
                <a:gd name="T60" fmla="*/ 3 w 485"/>
                <a:gd name="T61" fmla="*/ 151 h 517"/>
                <a:gd name="T62" fmla="*/ 261 w 485"/>
                <a:gd name="T63" fmla="*/ 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5" h="517">
                  <a:moveTo>
                    <a:pt x="474" y="268"/>
                  </a:moveTo>
                  <a:cubicBezTo>
                    <a:pt x="346" y="515"/>
                    <a:pt x="346" y="515"/>
                    <a:pt x="346" y="515"/>
                  </a:cubicBezTo>
                  <a:cubicBezTo>
                    <a:pt x="347" y="516"/>
                    <a:pt x="349" y="517"/>
                    <a:pt x="350" y="517"/>
                  </a:cubicBezTo>
                  <a:cubicBezTo>
                    <a:pt x="478" y="269"/>
                    <a:pt x="478" y="269"/>
                    <a:pt x="478" y="269"/>
                  </a:cubicBezTo>
                  <a:cubicBezTo>
                    <a:pt x="477" y="269"/>
                    <a:pt x="475" y="268"/>
                    <a:pt x="474" y="268"/>
                  </a:cubicBezTo>
                  <a:moveTo>
                    <a:pt x="308" y="261"/>
                  </a:moveTo>
                  <a:cubicBezTo>
                    <a:pt x="307" y="261"/>
                    <a:pt x="305" y="261"/>
                    <a:pt x="304" y="261"/>
                  </a:cubicBezTo>
                  <a:cubicBezTo>
                    <a:pt x="329" y="513"/>
                    <a:pt x="329" y="513"/>
                    <a:pt x="329" y="513"/>
                  </a:cubicBezTo>
                  <a:cubicBezTo>
                    <a:pt x="330" y="513"/>
                    <a:pt x="332" y="513"/>
                    <a:pt x="333" y="513"/>
                  </a:cubicBezTo>
                  <a:cubicBezTo>
                    <a:pt x="308" y="261"/>
                    <a:pt x="308" y="261"/>
                    <a:pt x="308" y="261"/>
                  </a:cubicBezTo>
                  <a:moveTo>
                    <a:pt x="481" y="254"/>
                  </a:moveTo>
                  <a:cubicBezTo>
                    <a:pt x="478" y="261"/>
                    <a:pt x="478" y="261"/>
                    <a:pt x="478" y="261"/>
                  </a:cubicBezTo>
                  <a:cubicBezTo>
                    <a:pt x="479" y="261"/>
                    <a:pt x="480" y="262"/>
                    <a:pt x="482" y="262"/>
                  </a:cubicBezTo>
                  <a:cubicBezTo>
                    <a:pt x="485" y="256"/>
                    <a:pt x="485" y="256"/>
                    <a:pt x="485" y="256"/>
                  </a:cubicBezTo>
                  <a:cubicBezTo>
                    <a:pt x="483" y="255"/>
                    <a:pt x="482" y="255"/>
                    <a:pt x="481" y="254"/>
                  </a:cubicBezTo>
                  <a:moveTo>
                    <a:pt x="306" y="235"/>
                  </a:moveTo>
                  <a:cubicBezTo>
                    <a:pt x="305" y="235"/>
                    <a:pt x="303" y="235"/>
                    <a:pt x="302" y="236"/>
                  </a:cubicBezTo>
                  <a:cubicBezTo>
                    <a:pt x="302" y="236"/>
                    <a:pt x="302" y="236"/>
                    <a:pt x="302" y="236"/>
                  </a:cubicBezTo>
                  <a:cubicBezTo>
                    <a:pt x="302" y="236"/>
                    <a:pt x="302" y="236"/>
                    <a:pt x="301" y="236"/>
                  </a:cubicBezTo>
                  <a:cubicBezTo>
                    <a:pt x="303" y="248"/>
                    <a:pt x="303" y="248"/>
                    <a:pt x="303" y="248"/>
                  </a:cubicBezTo>
                  <a:cubicBezTo>
                    <a:pt x="304" y="248"/>
                    <a:pt x="306" y="247"/>
                    <a:pt x="307" y="247"/>
                  </a:cubicBezTo>
                  <a:cubicBezTo>
                    <a:pt x="306" y="235"/>
                    <a:pt x="306" y="235"/>
                    <a:pt x="306" y="235"/>
                  </a:cubicBezTo>
                  <a:moveTo>
                    <a:pt x="466" y="235"/>
                  </a:moveTo>
                  <a:cubicBezTo>
                    <a:pt x="466" y="236"/>
                    <a:pt x="466" y="238"/>
                    <a:pt x="466" y="239"/>
                  </a:cubicBezTo>
                  <a:cubicBezTo>
                    <a:pt x="472" y="240"/>
                    <a:pt x="472" y="240"/>
                    <a:pt x="472" y="240"/>
                  </a:cubicBezTo>
                  <a:cubicBezTo>
                    <a:pt x="473" y="239"/>
                    <a:pt x="473" y="237"/>
                    <a:pt x="473" y="236"/>
                  </a:cubicBezTo>
                  <a:cubicBezTo>
                    <a:pt x="466" y="235"/>
                    <a:pt x="466" y="235"/>
                    <a:pt x="466" y="235"/>
                  </a:cubicBezTo>
                  <a:moveTo>
                    <a:pt x="352" y="217"/>
                  </a:moveTo>
                  <a:cubicBezTo>
                    <a:pt x="352" y="218"/>
                    <a:pt x="351" y="219"/>
                    <a:pt x="351" y="221"/>
                  </a:cubicBezTo>
                  <a:cubicBezTo>
                    <a:pt x="458" y="238"/>
                    <a:pt x="458" y="238"/>
                    <a:pt x="458" y="238"/>
                  </a:cubicBezTo>
                  <a:cubicBezTo>
                    <a:pt x="458" y="237"/>
                    <a:pt x="458" y="235"/>
                    <a:pt x="459" y="234"/>
                  </a:cubicBezTo>
                  <a:cubicBezTo>
                    <a:pt x="352" y="217"/>
                    <a:pt x="352" y="217"/>
                    <a:pt x="352" y="217"/>
                  </a:cubicBezTo>
                  <a:moveTo>
                    <a:pt x="326" y="212"/>
                  </a:moveTo>
                  <a:cubicBezTo>
                    <a:pt x="326" y="214"/>
                    <a:pt x="326" y="215"/>
                    <a:pt x="326" y="217"/>
                  </a:cubicBezTo>
                  <a:cubicBezTo>
                    <a:pt x="338" y="219"/>
                    <a:pt x="338" y="219"/>
                    <a:pt x="338" y="219"/>
                  </a:cubicBezTo>
                  <a:cubicBezTo>
                    <a:pt x="338" y="217"/>
                    <a:pt x="338" y="216"/>
                    <a:pt x="338" y="214"/>
                  </a:cubicBezTo>
                  <a:cubicBezTo>
                    <a:pt x="326" y="212"/>
                    <a:pt x="326" y="212"/>
                    <a:pt x="326" y="212"/>
                  </a:cubicBezTo>
                  <a:moveTo>
                    <a:pt x="266" y="203"/>
                  </a:moveTo>
                  <a:cubicBezTo>
                    <a:pt x="265" y="204"/>
                    <a:pt x="265" y="206"/>
                    <a:pt x="265" y="207"/>
                  </a:cubicBezTo>
                  <a:cubicBezTo>
                    <a:pt x="277" y="209"/>
                    <a:pt x="277" y="209"/>
                    <a:pt x="277" y="209"/>
                  </a:cubicBezTo>
                  <a:cubicBezTo>
                    <a:pt x="277" y="207"/>
                    <a:pt x="277" y="206"/>
                    <a:pt x="278" y="205"/>
                  </a:cubicBezTo>
                  <a:cubicBezTo>
                    <a:pt x="266" y="203"/>
                    <a:pt x="266" y="203"/>
                    <a:pt x="266" y="203"/>
                  </a:cubicBezTo>
                  <a:moveTo>
                    <a:pt x="300" y="174"/>
                  </a:moveTo>
                  <a:cubicBezTo>
                    <a:pt x="298" y="174"/>
                    <a:pt x="297" y="174"/>
                    <a:pt x="295" y="174"/>
                  </a:cubicBezTo>
                  <a:cubicBezTo>
                    <a:pt x="297" y="186"/>
                    <a:pt x="297" y="186"/>
                    <a:pt x="297" y="186"/>
                  </a:cubicBezTo>
                  <a:cubicBezTo>
                    <a:pt x="298" y="186"/>
                    <a:pt x="299" y="186"/>
                    <a:pt x="301" y="186"/>
                  </a:cubicBezTo>
                  <a:cubicBezTo>
                    <a:pt x="300" y="174"/>
                    <a:pt x="300" y="174"/>
                    <a:pt x="300" y="174"/>
                  </a:cubicBezTo>
                  <a:moveTo>
                    <a:pt x="4" y="161"/>
                  </a:moveTo>
                  <a:cubicBezTo>
                    <a:pt x="4" y="162"/>
                    <a:pt x="4" y="163"/>
                    <a:pt x="4" y="165"/>
                  </a:cubicBezTo>
                  <a:cubicBezTo>
                    <a:pt x="252" y="205"/>
                    <a:pt x="252" y="205"/>
                    <a:pt x="252" y="205"/>
                  </a:cubicBezTo>
                  <a:cubicBezTo>
                    <a:pt x="252" y="203"/>
                    <a:pt x="252" y="202"/>
                    <a:pt x="252" y="201"/>
                  </a:cubicBezTo>
                  <a:cubicBezTo>
                    <a:pt x="4" y="161"/>
                    <a:pt x="4" y="161"/>
                    <a:pt x="4" y="161"/>
                  </a:cubicBezTo>
                  <a:moveTo>
                    <a:pt x="284" y="13"/>
                  </a:moveTo>
                  <a:cubicBezTo>
                    <a:pt x="283" y="13"/>
                    <a:pt x="282" y="13"/>
                    <a:pt x="281" y="13"/>
                  </a:cubicBezTo>
                  <a:cubicBezTo>
                    <a:pt x="281" y="13"/>
                    <a:pt x="281" y="13"/>
                    <a:pt x="280" y="13"/>
                  </a:cubicBezTo>
                  <a:cubicBezTo>
                    <a:pt x="280" y="13"/>
                    <a:pt x="280" y="13"/>
                    <a:pt x="279" y="13"/>
                  </a:cubicBezTo>
                  <a:cubicBezTo>
                    <a:pt x="294" y="161"/>
                    <a:pt x="294" y="161"/>
                    <a:pt x="294" y="161"/>
                  </a:cubicBezTo>
                  <a:cubicBezTo>
                    <a:pt x="295" y="161"/>
                    <a:pt x="297" y="160"/>
                    <a:pt x="298" y="160"/>
                  </a:cubicBezTo>
                  <a:cubicBezTo>
                    <a:pt x="284" y="13"/>
                    <a:pt x="284" y="13"/>
                    <a:pt x="284" y="13"/>
                  </a:cubicBezTo>
                  <a:moveTo>
                    <a:pt x="261" y="0"/>
                  </a:moveTo>
                  <a:cubicBezTo>
                    <a:pt x="0" y="148"/>
                    <a:pt x="0" y="148"/>
                    <a:pt x="0" y="148"/>
                  </a:cubicBezTo>
                  <a:cubicBezTo>
                    <a:pt x="1" y="149"/>
                    <a:pt x="2" y="150"/>
                    <a:pt x="3" y="151"/>
                  </a:cubicBezTo>
                  <a:cubicBezTo>
                    <a:pt x="263" y="4"/>
                    <a:pt x="263" y="4"/>
                    <a:pt x="263" y="4"/>
                  </a:cubicBezTo>
                  <a:cubicBezTo>
                    <a:pt x="262" y="3"/>
                    <a:pt x="262" y="2"/>
                    <a:pt x="26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Freeform 20177">
              <a:extLst>
                <a:ext uri="{FF2B5EF4-FFF2-40B4-BE49-F238E27FC236}">
                  <a16:creationId xmlns:a16="http://schemas.microsoft.com/office/drawing/2014/main" id="{C8B9C415-F3A4-4931-99DD-5A4DB7C21FC2}"/>
                </a:ext>
              </a:extLst>
            </p:cNvPr>
            <p:cNvSpPr>
              <a:spLocks noEditPoints="1"/>
            </p:cNvSpPr>
            <p:nvPr/>
          </p:nvSpPr>
          <p:spPr bwMode="auto">
            <a:xfrm>
              <a:off x="4813062" y="6072047"/>
              <a:ext cx="630320" cy="821081"/>
            </a:xfrm>
            <a:custGeom>
              <a:avLst/>
              <a:gdLst>
                <a:gd name="T0" fmla="*/ 398 w 400"/>
                <a:gd name="T1" fmla="*/ 306 h 521"/>
                <a:gd name="T2" fmla="*/ 67 w 400"/>
                <a:gd name="T3" fmla="*/ 518 h 521"/>
                <a:gd name="T4" fmla="*/ 69 w 400"/>
                <a:gd name="T5" fmla="*/ 521 h 521"/>
                <a:gd name="T6" fmla="*/ 400 w 400"/>
                <a:gd name="T7" fmla="*/ 310 h 521"/>
                <a:gd name="T8" fmla="*/ 398 w 400"/>
                <a:gd name="T9" fmla="*/ 306 h 521"/>
                <a:gd name="T10" fmla="*/ 224 w 400"/>
                <a:gd name="T11" fmla="*/ 237 h 521"/>
                <a:gd name="T12" fmla="*/ 223 w 400"/>
                <a:gd name="T13" fmla="*/ 242 h 521"/>
                <a:gd name="T14" fmla="*/ 395 w 400"/>
                <a:gd name="T15" fmla="*/ 279 h 521"/>
                <a:gd name="T16" fmla="*/ 396 w 400"/>
                <a:gd name="T17" fmla="*/ 275 h 521"/>
                <a:gd name="T18" fmla="*/ 224 w 400"/>
                <a:gd name="T19" fmla="*/ 237 h 521"/>
                <a:gd name="T20" fmla="*/ 3 w 400"/>
                <a:gd name="T21" fmla="*/ 0 h 521"/>
                <a:gd name="T22" fmla="*/ 0 w 400"/>
                <a:gd name="T23" fmla="*/ 3 h 521"/>
                <a:gd name="T24" fmla="*/ 176 w 400"/>
                <a:gd name="T25" fmla="*/ 212 h 521"/>
                <a:gd name="T26" fmla="*/ 180 w 400"/>
                <a:gd name="T27" fmla="*/ 209 h 521"/>
                <a:gd name="T28" fmla="*/ 3 w 400"/>
                <a:gd name="T2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0" h="521">
                  <a:moveTo>
                    <a:pt x="398" y="306"/>
                  </a:moveTo>
                  <a:cubicBezTo>
                    <a:pt x="67" y="518"/>
                    <a:pt x="67" y="518"/>
                    <a:pt x="67" y="518"/>
                  </a:cubicBezTo>
                  <a:cubicBezTo>
                    <a:pt x="68" y="519"/>
                    <a:pt x="68" y="520"/>
                    <a:pt x="69" y="521"/>
                  </a:cubicBezTo>
                  <a:cubicBezTo>
                    <a:pt x="400" y="310"/>
                    <a:pt x="400" y="310"/>
                    <a:pt x="400" y="310"/>
                  </a:cubicBezTo>
                  <a:cubicBezTo>
                    <a:pt x="399" y="308"/>
                    <a:pt x="399" y="307"/>
                    <a:pt x="398" y="306"/>
                  </a:cubicBezTo>
                  <a:moveTo>
                    <a:pt x="224" y="237"/>
                  </a:moveTo>
                  <a:cubicBezTo>
                    <a:pt x="224" y="239"/>
                    <a:pt x="224" y="240"/>
                    <a:pt x="223" y="242"/>
                  </a:cubicBezTo>
                  <a:cubicBezTo>
                    <a:pt x="395" y="279"/>
                    <a:pt x="395" y="279"/>
                    <a:pt x="395" y="279"/>
                  </a:cubicBezTo>
                  <a:cubicBezTo>
                    <a:pt x="395" y="278"/>
                    <a:pt x="395" y="276"/>
                    <a:pt x="396" y="275"/>
                  </a:cubicBezTo>
                  <a:cubicBezTo>
                    <a:pt x="224" y="237"/>
                    <a:pt x="224" y="237"/>
                    <a:pt x="224" y="237"/>
                  </a:cubicBezTo>
                  <a:moveTo>
                    <a:pt x="3" y="0"/>
                  </a:moveTo>
                  <a:cubicBezTo>
                    <a:pt x="2" y="1"/>
                    <a:pt x="1" y="2"/>
                    <a:pt x="0" y="3"/>
                  </a:cubicBezTo>
                  <a:cubicBezTo>
                    <a:pt x="176" y="212"/>
                    <a:pt x="176" y="212"/>
                    <a:pt x="176" y="212"/>
                  </a:cubicBezTo>
                  <a:cubicBezTo>
                    <a:pt x="177" y="211"/>
                    <a:pt x="178" y="210"/>
                    <a:pt x="180" y="209"/>
                  </a:cubicBezTo>
                  <a:cubicBezTo>
                    <a:pt x="3" y="0"/>
                    <a:pt x="3" y="0"/>
                    <a:pt x="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 name="Freeform 20181">
              <a:extLst>
                <a:ext uri="{FF2B5EF4-FFF2-40B4-BE49-F238E27FC236}">
                  <a16:creationId xmlns:a16="http://schemas.microsoft.com/office/drawing/2014/main" id="{D03DABC9-CF6F-42E6-96B9-F7E67E6E57CE}"/>
                </a:ext>
              </a:extLst>
            </p:cNvPr>
            <p:cNvSpPr/>
            <p:nvPr/>
          </p:nvSpPr>
          <p:spPr bwMode="auto">
            <a:xfrm>
              <a:off x="4927787" y="7955665"/>
              <a:ext cx="6670" cy="4669"/>
            </a:xfrm>
            <a:custGeom>
              <a:avLst/>
              <a:gdLst>
                <a:gd name="T0" fmla="*/ 3 w 10"/>
                <a:gd name="T1" fmla="*/ 0 h 7"/>
                <a:gd name="T2" fmla="*/ 0 w 10"/>
                <a:gd name="T3" fmla="*/ 0 h 7"/>
                <a:gd name="T4" fmla="*/ 10 w 10"/>
                <a:gd name="T5" fmla="*/ 7 h 7"/>
                <a:gd name="T6" fmla="*/ 7 w 10"/>
                <a:gd name="T7" fmla="*/ 0 h 7"/>
                <a:gd name="T8" fmla="*/ 3 w 10"/>
                <a:gd name="T9" fmla="*/ 0 h 7"/>
              </a:gdLst>
              <a:ahLst/>
              <a:cxnLst>
                <a:cxn ang="0">
                  <a:pos x="T0" y="T1"/>
                </a:cxn>
                <a:cxn ang="0">
                  <a:pos x="T2" y="T3"/>
                </a:cxn>
                <a:cxn ang="0">
                  <a:pos x="T4" y="T5"/>
                </a:cxn>
                <a:cxn ang="0">
                  <a:pos x="T6" y="T7"/>
                </a:cxn>
                <a:cxn ang="0">
                  <a:pos x="T8" y="T9"/>
                </a:cxn>
              </a:cxnLst>
              <a:rect l="0" t="0" r="r" b="b"/>
              <a:pathLst>
                <a:path w="10" h="7">
                  <a:moveTo>
                    <a:pt x="3" y="0"/>
                  </a:moveTo>
                  <a:lnTo>
                    <a:pt x="0" y="0"/>
                  </a:lnTo>
                  <a:lnTo>
                    <a:pt x="10" y="7"/>
                  </a:lnTo>
                  <a:lnTo>
                    <a:pt x="7" y="0"/>
                  </a:lnTo>
                  <a:lnTo>
                    <a:pt x="3" y="0"/>
                  </a:ln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Freeform 20182">
              <a:extLst>
                <a:ext uri="{FF2B5EF4-FFF2-40B4-BE49-F238E27FC236}">
                  <a16:creationId xmlns:a16="http://schemas.microsoft.com/office/drawing/2014/main" id="{49DBAEA2-222C-4CD5-9F0E-FA25C5625E75}"/>
                </a:ext>
              </a:extLst>
            </p:cNvPr>
            <p:cNvSpPr/>
            <p:nvPr/>
          </p:nvSpPr>
          <p:spPr bwMode="auto">
            <a:xfrm>
              <a:off x="4927787" y="7955665"/>
              <a:ext cx="6670" cy="4669"/>
            </a:xfrm>
            <a:custGeom>
              <a:avLst/>
              <a:gdLst>
                <a:gd name="T0" fmla="*/ 3 w 10"/>
                <a:gd name="T1" fmla="*/ 0 h 7"/>
                <a:gd name="T2" fmla="*/ 0 w 10"/>
                <a:gd name="T3" fmla="*/ 0 h 7"/>
                <a:gd name="T4" fmla="*/ 10 w 10"/>
                <a:gd name="T5" fmla="*/ 7 h 7"/>
                <a:gd name="T6" fmla="*/ 7 w 10"/>
                <a:gd name="T7" fmla="*/ 0 h 7"/>
                <a:gd name="T8" fmla="*/ 3 w 10"/>
                <a:gd name="T9" fmla="*/ 0 h 7"/>
              </a:gdLst>
              <a:ahLst/>
              <a:cxnLst>
                <a:cxn ang="0">
                  <a:pos x="T0" y="T1"/>
                </a:cxn>
                <a:cxn ang="0">
                  <a:pos x="T2" y="T3"/>
                </a:cxn>
                <a:cxn ang="0">
                  <a:pos x="T4" y="T5"/>
                </a:cxn>
                <a:cxn ang="0">
                  <a:pos x="T6" y="T7"/>
                </a:cxn>
                <a:cxn ang="0">
                  <a:pos x="T8" y="T9"/>
                </a:cxn>
              </a:cxnLst>
              <a:rect l="0" t="0" r="r" b="b"/>
              <a:pathLst>
                <a:path w="10" h="7">
                  <a:moveTo>
                    <a:pt x="3" y="0"/>
                  </a:moveTo>
                  <a:lnTo>
                    <a:pt x="0" y="0"/>
                  </a:lnTo>
                  <a:lnTo>
                    <a:pt x="10" y="7"/>
                  </a:lnTo>
                  <a:lnTo>
                    <a:pt x="7" y="0"/>
                  </a:lnTo>
                  <a:lnTo>
                    <a:pt x="3" y="0"/>
                  </a:ln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 name="Freeform 20183">
              <a:extLst>
                <a:ext uri="{FF2B5EF4-FFF2-40B4-BE49-F238E27FC236}">
                  <a16:creationId xmlns:a16="http://schemas.microsoft.com/office/drawing/2014/main" id="{5210C516-22DA-4A44-8FEB-DF5A44D4A249}"/>
                </a:ext>
              </a:extLst>
            </p:cNvPr>
            <p:cNvSpPr>
              <a:spLocks noEditPoints="1"/>
            </p:cNvSpPr>
            <p:nvPr/>
          </p:nvSpPr>
          <p:spPr bwMode="auto">
            <a:xfrm>
              <a:off x="4584280" y="6410885"/>
              <a:ext cx="568955" cy="1193269"/>
            </a:xfrm>
            <a:custGeom>
              <a:avLst/>
              <a:gdLst>
                <a:gd name="T0" fmla="*/ 3 w 361"/>
                <a:gd name="T1" fmla="*/ 741 h 757"/>
                <a:gd name="T2" fmla="*/ 0 w 361"/>
                <a:gd name="T3" fmla="*/ 744 h 757"/>
                <a:gd name="T4" fmla="*/ 11 w 361"/>
                <a:gd name="T5" fmla="*/ 757 h 757"/>
                <a:gd name="T6" fmla="*/ 14 w 361"/>
                <a:gd name="T7" fmla="*/ 754 h 757"/>
                <a:gd name="T8" fmla="*/ 3 w 361"/>
                <a:gd name="T9" fmla="*/ 741 h 757"/>
                <a:gd name="T10" fmla="*/ 354 w 361"/>
                <a:gd name="T11" fmla="*/ 19 h 757"/>
                <a:gd name="T12" fmla="*/ 354 w 361"/>
                <a:gd name="T13" fmla="*/ 24 h 757"/>
                <a:gd name="T14" fmla="*/ 361 w 361"/>
                <a:gd name="T15" fmla="*/ 25 h 757"/>
                <a:gd name="T16" fmla="*/ 361 w 361"/>
                <a:gd name="T17" fmla="*/ 21 h 757"/>
                <a:gd name="T18" fmla="*/ 354 w 361"/>
                <a:gd name="T19" fmla="*/ 19 h 757"/>
                <a:gd name="T20" fmla="*/ 330 w 361"/>
                <a:gd name="T21" fmla="*/ 0 h 757"/>
                <a:gd name="T22" fmla="*/ 326 w 361"/>
                <a:gd name="T23" fmla="*/ 3 h 757"/>
                <a:gd name="T24" fmla="*/ 331 w 361"/>
                <a:gd name="T25" fmla="*/ 8 h 757"/>
                <a:gd name="T26" fmla="*/ 335 w 361"/>
                <a:gd name="T27" fmla="*/ 6 h 757"/>
                <a:gd name="T28" fmla="*/ 330 w 361"/>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1" h="757">
                  <a:moveTo>
                    <a:pt x="3" y="741"/>
                  </a:moveTo>
                  <a:cubicBezTo>
                    <a:pt x="2" y="742"/>
                    <a:pt x="1" y="743"/>
                    <a:pt x="0" y="744"/>
                  </a:cubicBezTo>
                  <a:cubicBezTo>
                    <a:pt x="11" y="757"/>
                    <a:pt x="11" y="757"/>
                    <a:pt x="11" y="757"/>
                  </a:cubicBezTo>
                  <a:cubicBezTo>
                    <a:pt x="12" y="756"/>
                    <a:pt x="13" y="755"/>
                    <a:pt x="14" y="754"/>
                  </a:cubicBezTo>
                  <a:cubicBezTo>
                    <a:pt x="3" y="741"/>
                    <a:pt x="3" y="741"/>
                    <a:pt x="3" y="741"/>
                  </a:cubicBezTo>
                  <a:moveTo>
                    <a:pt x="354" y="19"/>
                  </a:moveTo>
                  <a:cubicBezTo>
                    <a:pt x="354" y="21"/>
                    <a:pt x="354" y="22"/>
                    <a:pt x="354" y="24"/>
                  </a:cubicBezTo>
                  <a:cubicBezTo>
                    <a:pt x="361" y="25"/>
                    <a:pt x="361" y="25"/>
                    <a:pt x="361" y="25"/>
                  </a:cubicBezTo>
                  <a:cubicBezTo>
                    <a:pt x="361" y="24"/>
                    <a:pt x="361" y="22"/>
                    <a:pt x="361" y="21"/>
                  </a:cubicBezTo>
                  <a:cubicBezTo>
                    <a:pt x="354" y="19"/>
                    <a:pt x="354" y="19"/>
                    <a:pt x="354" y="19"/>
                  </a:cubicBezTo>
                  <a:moveTo>
                    <a:pt x="330" y="0"/>
                  </a:moveTo>
                  <a:cubicBezTo>
                    <a:pt x="329" y="1"/>
                    <a:pt x="327" y="2"/>
                    <a:pt x="326" y="3"/>
                  </a:cubicBezTo>
                  <a:cubicBezTo>
                    <a:pt x="331" y="8"/>
                    <a:pt x="331" y="8"/>
                    <a:pt x="331" y="8"/>
                  </a:cubicBezTo>
                  <a:cubicBezTo>
                    <a:pt x="332" y="7"/>
                    <a:pt x="333" y="6"/>
                    <a:pt x="335" y="6"/>
                  </a:cubicBezTo>
                  <a:cubicBezTo>
                    <a:pt x="330" y="0"/>
                    <a:pt x="330" y="0"/>
                    <a:pt x="330"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 name="Freeform 20184">
              <a:extLst>
                <a:ext uri="{FF2B5EF4-FFF2-40B4-BE49-F238E27FC236}">
                  <a16:creationId xmlns:a16="http://schemas.microsoft.com/office/drawing/2014/main" id="{4F1D1CEE-79CF-415B-A460-E4676F591C0C}"/>
                </a:ext>
              </a:extLst>
            </p:cNvPr>
            <p:cNvSpPr/>
            <p:nvPr/>
          </p:nvSpPr>
          <p:spPr bwMode="auto">
            <a:xfrm>
              <a:off x="4927787" y="7777575"/>
              <a:ext cx="172087" cy="171420"/>
            </a:xfrm>
            <a:custGeom>
              <a:avLst/>
              <a:gdLst>
                <a:gd name="T0" fmla="*/ 258 w 258"/>
                <a:gd name="T1" fmla="*/ 0 h 257"/>
                <a:gd name="T2" fmla="*/ 244 w 258"/>
                <a:gd name="T3" fmla="*/ 0 h 257"/>
                <a:gd name="T4" fmla="*/ 7 w 258"/>
                <a:gd name="T5" fmla="*/ 248 h 257"/>
                <a:gd name="T6" fmla="*/ 0 w 258"/>
                <a:gd name="T7" fmla="*/ 257 h 257"/>
                <a:gd name="T8" fmla="*/ 3 w 258"/>
                <a:gd name="T9" fmla="*/ 255 h 257"/>
                <a:gd name="T10" fmla="*/ 3 w 258"/>
                <a:gd name="T11" fmla="*/ 255 h 257"/>
                <a:gd name="T12" fmla="*/ 15 w 258"/>
                <a:gd name="T13" fmla="*/ 257 h 257"/>
                <a:gd name="T14" fmla="*/ 258 w 258"/>
                <a:gd name="T15" fmla="*/ 0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257">
                  <a:moveTo>
                    <a:pt x="258" y="0"/>
                  </a:moveTo>
                  <a:lnTo>
                    <a:pt x="244" y="0"/>
                  </a:lnTo>
                  <a:lnTo>
                    <a:pt x="7" y="248"/>
                  </a:lnTo>
                  <a:lnTo>
                    <a:pt x="0" y="257"/>
                  </a:lnTo>
                  <a:lnTo>
                    <a:pt x="3" y="255"/>
                  </a:lnTo>
                  <a:lnTo>
                    <a:pt x="3" y="255"/>
                  </a:lnTo>
                  <a:lnTo>
                    <a:pt x="15" y="257"/>
                  </a:lnTo>
                  <a:lnTo>
                    <a:pt x="258" y="0"/>
                  </a:ln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 name="Freeform 20185">
              <a:extLst>
                <a:ext uri="{FF2B5EF4-FFF2-40B4-BE49-F238E27FC236}">
                  <a16:creationId xmlns:a16="http://schemas.microsoft.com/office/drawing/2014/main" id="{FF031773-7E13-4B7A-9132-3A7B201BF0D0}"/>
                </a:ext>
              </a:extLst>
            </p:cNvPr>
            <p:cNvSpPr/>
            <p:nvPr/>
          </p:nvSpPr>
          <p:spPr bwMode="auto">
            <a:xfrm>
              <a:off x="4927787" y="7777575"/>
              <a:ext cx="172087" cy="171420"/>
            </a:xfrm>
            <a:custGeom>
              <a:avLst/>
              <a:gdLst>
                <a:gd name="T0" fmla="*/ 258 w 258"/>
                <a:gd name="T1" fmla="*/ 0 h 257"/>
                <a:gd name="T2" fmla="*/ 244 w 258"/>
                <a:gd name="T3" fmla="*/ 0 h 257"/>
                <a:gd name="T4" fmla="*/ 7 w 258"/>
                <a:gd name="T5" fmla="*/ 248 h 257"/>
                <a:gd name="T6" fmla="*/ 0 w 258"/>
                <a:gd name="T7" fmla="*/ 257 h 257"/>
                <a:gd name="T8" fmla="*/ 3 w 258"/>
                <a:gd name="T9" fmla="*/ 255 h 257"/>
                <a:gd name="T10" fmla="*/ 3 w 258"/>
                <a:gd name="T11" fmla="*/ 255 h 257"/>
                <a:gd name="T12" fmla="*/ 15 w 258"/>
                <a:gd name="T13" fmla="*/ 257 h 257"/>
                <a:gd name="T14" fmla="*/ 258 w 258"/>
                <a:gd name="T15" fmla="*/ 0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257">
                  <a:moveTo>
                    <a:pt x="258" y="0"/>
                  </a:moveTo>
                  <a:lnTo>
                    <a:pt x="244" y="0"/>
                  </a:lnTo>
                  <a:lnTo>
                    <a:pt x="7" y="248"/>
                  </a:lnTo>
                  <a:lnTo>
                    <a:pt x="0" y="257"/>
                  </a:lnTo>
                  <a:lnTo>
                    <a:pt x="3" y="255"/>
                  </a:lnTo>
                  <a:lnTo>
                    <a:pt x="3" y="255"/>
                  </a:lnTo>
                  <a:lnTo>
                    <a:pt x="15" y="257"/>
                  </a:lnTo>
                  <a:lnTo>
                    <a:pt x="258" y="0"/>
                  </a:ln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Freeform 20186">
              <a:extLst>
                <a:ext uri="{FF2B5EF4-FFF2-40B4-BE49-F238E27FC236}">
                  <a16:creationId xmlns:a16="http://schemas.microsoft.com/office/drawing/2014/main" id="{EC361469-A33A-4067-AD05-EDABAEA9119B}"/>
                </a:ext>
              </a:extLst>
            </p:cNvPr>
            <p:cNvSpPr>
              <a:spLocks noEditPoints="1"/>
            </p:cNvSpPr>
            <p:nvPr/>
          </p:nvSpPr>
          <p:spPr bwMode="auto">
            <a:xfrm>
              <a:off x="5090536" y="7482759"/>
              <a:ext cx="282143" cy="294816"/>
            </a:xfrm>
            <a:custGeom>
              <a:avLst/>
              <a:gdLst>
                <a:gd name="T0" fmla="*/ 162 w 179"/>
                <a:gd name="T1" fmla="*/ 14 h 187"/>
                <a:gd name="T2" fmla="*/ 0 w 179"/>
                <a:gd name="T3" fmla="*/ 187 h 187"/>
                <a:gd name="T4" fmla="*/ 6 w 179"/>
                <a:gd name="T5" fmla="*/ 187 h 187"/>
                <a:gd name="T6" fmla="*/ 165 w 179"/>
                <a:gd name="T7" fmla="*/ 17 h 187"/>
                <a:gd name="T8" fmla="*/ 162 w 179"/>
                <a:gd name="T9" fmla="*/ 14 h 187"/>
                <a:gd name="T10" fmla="*/ 176 w 179"/>
                <a:gd name="T11" fmla="*/ 0 h 187"/>
                <a:gd name="T12" fmla="*/ 169 w 179"/>
                <a:gd name="T13" fmla="*/ 6 h 187"/>
                <a:gd name="T14" fmla="*/ 172 w 179"/>
                <a:gd name="T15" fmla="*/ 9 h 187"/>
                <a:gd name="T16" fmla="*/ 179 w 179"/>
                <a:gd name="T17" fmla="*/ 3 h 187"/>
                <a:gd name="T18" fmla="*/ 176 w 179"/>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187">
                  <a:moveTo>
                    <a:pt x="162" y="14"/>
                  </a:moveTo>
                  <a:cubicBezTo>
                    <a:pt x="0" y="187"/>
                    <a:pt x="0" y="187"/>
                    <a:pt x="0" y="187"/>
                  </a:cubicBezTo>
                  <a:cubicBezTo>
                    <a:pt x="6" y="187"/>
                    <a:pt x="6" y="187"/>
                    <a:pt x="6" y="187"/>
                  </a:cubicBezTo>
                  <a:cubicBezTo>
                    <a:pt x="165" y="17"/>
                    <a:pt x="165" y="17"/>
                    <a:pt x="165" y="17"/>
                  </a:cubicBezTo>
                  <a:cubicBezTo>
                    <a:pt x="164" y="16"/>
                    <a:pt x="163" y="15"/>
                    <a:pt x="162" y="14"/>
                  </a:cubicBezTo>
                  <a:moveTo>
                    <a:pt x="176" y="0"/>
                  </a:moveTo>
                  <a:cubicBezTo>
                    <a:pt x="169" y="6"/>
                    <a:pt x="169" y="6"/>
                    <a:pt x="169" y="6"/>
                  </a:cubicBezTo>
                  <a:cubicBezTo>
                    <a:pt x="170" y="7"/>
                    <a:pt x="171" y="8"/>
                    <a:pt x="172" y="9"/>
                  </a:cubicBezTo>
                  <a:cubicBezTo>
                    <a:pt x="179" y="3"/>
                    <a:pt x="179" y="3"/>
                    <a:pt x="179" y="3"/>
                  </a:cubicBezTo>
                  <a:cubicBezTo>
                    <a:pt x="178" y="2"/>
                    <a:pt x="177" y="1"/>
                    <a:pt x="176"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5" name="Freeform 20187">
              <a:extLst>
                <a:ext uri="{FF2B5EF4-FFF2-40B4-BE49-F238E27FC236}">
                  <a16:creationId xmlns:a16="http://schemas.microsoft.com/office/drawing/2014/main" id="{D9C28BA3-1E70-448D-A190-A4F75EA46896}"/>
                </a:ext>
              </a:extLst>
            </p:cNvPr>
            <p:cNvSpPr>
              <a:spLocks noEditPoints="1"/>
            </p:cNvSpPr>
            <p:nvPr/>
          </p:nvSpPr>
          <p:spPr bwMode="auto">
            <a:xfrm>
              <a:off x="5912954" y="5887287"/>
              <a:ext cx="93381" cy="34684"/>
            </a:xfrm>
            <a:custGeom>
              <a:avLst/>
              <a:gdLst>
                <a:gd name="T0" fmla="*/ 7 w 59"/>
                <a:gd name="T1" fmla="*/ 9 h 22"/>
                <a:gd name="T2" fmla="*/ 0 w 59"/>
                <a:gd name="T3" fmla="*/ 19 h 22"/>
                <a:gd name="T4" fmla="*/ 4 w 59"/>
                <a:gd name="T5" fmla="*/ 22 h 22"/>
                <a:gd name="T6" fmla="*/ 11 w 59"/>
                <a:gd name="T7" fmla="*/ 12 h 22"/>
                <a:gd name="T8" fmla="*/ 7 w 59"/>
                <a:gd name="T9" fmla="*/ 9 h 22"/>
                <a:gd name="T10" fmla="*/ 47 w 59"/>
                <a:gd name="T11" fmla="*/ 0 h 22"/>
                <a:gd name="T12" fmla="*/ 46 w 59"/>
                <a:gd name="T13" fmla="*/ 4 h 22"/>
                <a:gd name="T14" fmla="*/ 57 w 59"/>
                <a:gd name="T15" fmla="*/ 9 h 22"/>
                <a:gd name="T16" fmla="*/ 59 w 59"/>
                <a:gd name="T17" fmla="*/ 5 h 22"/>
                <a:gd name="T18" fmla="*/ 53 w 59"/>
                <a:gd name="T19" fmla="*/ 2 h 22"/>
                <a:gd name="T20" fmla="*/ 47 w 59"/>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22">
                  <a:moveTo>
                    <a:pt x="7" y="9"/>
                  </a:moveTo>
                  <a:cubicBezTo>
                    <a:pt x="0" y="19"/>
                    <a:pt x="0" y="19"/>
                    <a:pt x="0" y="19"/>
                  </a:cubicBezTo>
                  <a:cubicBezTo>
                    <a:pt x="1" y="20"/>
                    <a:pt x="2" y="21"/>
                    <a:pt x="4" y="22"/>
                  </a:cubicBezTo>
                  <a:cubicBezTo>
                    <a:pt x="11" y="12"/>
                    <a:pt x="11" y="12"/>
                    <a:pt x="11" y="12"/>
                  </a:cubicBezTo>
                  <a:cubicBezTo>
                    <a:pt x="9" y="11"/>
                    <a:pt x="8" y="10"/>
                    <a:pt x="7" y="9"/>
                  </a:cubicBezTo>
                  <a:moveTo>
                    <a:pt x="47" y="0"/>
                  </a:moveTo>
                  <a:cubicBezTo>
                    <a:pt x="47" y="1"/>
                    <a:pt x="46" y="3"/>
                    <a:pt x="46" y="4"/>
                  </a:cubicBezTo>
                  <a:cubicBezTo>
                    <a:pt x="57" y="9"/>
                    <a:pt x="57" y="9"/>
                    <a:pt x="57" y="9"/>
                  </a:cubicBezTo>
                  <a:cubicBezTo>
                    <a:pt x="57" y="8"/>
                    <a:pt x="58" y="6"/>
                    <a:pt x="59" y="5"/>
                  </a:cubicBezTo>
                  <a:cubicBezTo>
                    <a:pt x="53" y="2"/>
                    <a:pt x="53" y="2"/>
                    <a:pt x="53" y="2"/>
                  </a:cubicBezTo>
                  <a:cubicBezTo>
                    <a:pt x="47" y="0"/>
                    <a:pt x="47" y="0"/>
                    <a:pt x="47"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 name="Freeform 20188">
              <a:extLst>
                <a:ext uri="{FF2B5EF4-FFF2-40B4-BE49-F238E27FC236}">
                  <a16:creationId xmlns:a16="http://schemas.microsoft.com/office/drawing/2014/main" id="{1D2DED5C-8BDC-4648-97C0-B2F648EA961D}"/>
                </a:ext>
              </a:extLst>
            </p:cNvPr>
            <p:cNvSpPr/>
            <p:nvPr/>
          </p:nvSpPr>
          <p:spPr bwMode="auto">
            <a:xfrm>
              <a:off x="6668004" y="6215453"/>
              <a:ext cx="6670" cy="7337"/>
            </a:xfrm>
            <a:custGeom>
              <a:avLst/>
              <a:gdLst>
                <a:gd name="T0" fmla="*/ 0 w 4"/>
                <a:gd name="T1" fmla="*/ 0 h 5"/>
                <a:gd name="T2" fmla="*/ 0 w 4"/>
                <a:gd name="T3" fmla="*/ 4 h 5"/>
                <a:gd name="T4" fmla="*/ 2 w 4"/>
                <a:gd name="T5" fmla="*/ 5 h 5"/>
                <a:gd name="T6" fmla="*/ 4 w 4"/>
                <a:gd name="T7" fmla="*/ 1 h 5"/>
                <a:gd name="T8" fmla="*/ 0 w 4"/>
                <a:gd name="T9" fmla="*/ 0 h 5"/>
              </a:gdLst>
              <a:ahLst/>
              <a:cxnLst>
                <a:cxn ang="0">
                  <a:pos x="T0" y="T1"/>
                </a:cxn>
                <a:cxn ang="0">
                  <a:pos x="T2" y="T3"/>
                </a:cxn>
                <a:cxn ang="0">
                  <a:pos x="T4" y="T5"/>
                </a:cxn>
                <a:cxn ang="0">
                  <a:pos x="T6" y="T7"/>
                </a:cxn>
                <a:cxn ang="0">
                  <a:pos x="T8" y="T9"/>
                </a:cxn>
              </a:cxnLst>
              <a:rect l="0" t="0" r="r" b="b"/>
              <a:pathLst>
                <a:path w="4" h="5">
                  <a:moveTo>
                    <a:pt x="0" y="0"/>
                  </a:moveTo>
                  <a:cubicBezTo>
                    <a:pt x="0" y="4"/>
                    <a:pt x="0" y="4"/>
                    <a:pt x="0" y="4"/>
                  </a:cubicBezTo>
                  <a:cubicBezTo>
                    <a:pt x="2" y="5"/>
                    <a:pt x="2" y="5"/>
                    <a:pt x="2" y="5"/>
                  </a:cubicBezTo>
                  <a:cubicBezTo>
                    <a:pt x="2" y="4"/>
                    <a:pt x="3" y="3"/>
                    <a:pt x="4" y="1"/>
                  </a:cubicBezTo>
                  <a:cubicBezTo>
                    <a:pt x="0" y="0"/>
                    <a:pt x="0" y="0"/>
                    <a:pt x="0"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7" name="Freeform 20189">
              <a:extLst>
                <a:ext uri="{FF2B5EF4-FFF2-40B4-BE49-F238E27FC236}">
                  <a16:creationId xmlns:a16="http://schemas.microsoft.com/office/drawing/2014/main" id="{FDC1D8A5-B972-488D-B441-D0EE081D1BBD}"/>
                </a:ext>
              </a:extLst>
            </p:cNvPr>
            <p:cNvSpPr>
              <a:spLocks noEditPoints="1"/>
            </p:cNvSpPr>
            <p:nvPr/>
          </p:nvSpPr>
          <p:spPr bwMode="auto">
            <a:xfrm>
              <a:off x="4912446" y="5904629"/>
              <a:ext cx="1755558" cy="1538777"/>
            </a:xfrm>
            <a:custGeom>
              <a:avLst/>
              <a:gdLst>
                <a:gd name="T0" fmla="*/ 286 w 1114"/>
                <a:gd name="T1" fmla="*/ 966 h 976"/>
                <a:gd name="T2" fmla="*/ 282 w 1114"/>
                <a:gd name="T3" fmla="*/ 969 h 976"/>
                <a:gd name="T4" fmla="*/ 289 w 1114"/>
                <a:gd name="T5" fmla="*/ 976 h 976"/>
                <a:gd name="T6" fmla="*/ 292 w 1114"/>
                <a:gd name="T7" fmla="*/ 973 h 976"/>
                <a:gd name="T8" fmla="*/ 286 w 1114"/>
                <a:gd name="T9" fmla="*/ 966 h 976"/>
                <a:gd name="T10" fmla="*/ 304 w 1114"/>
                <a:gd name="T11" fmla="*/ 960 h 976"/>
                <a:gd name="T12" fmla="*/ 303 w 1114"/>
                <a:gd name="T13" fmla="*/ 969 h 976"/>
                <a:gd name="T14" fmla="*/ 303 w 1114"/>
                <a:gd name="T15" fmla="*/ 969 h 976"/>
                <a:gd name="T16" fmla="*/ 308 w 1114"/>
                <a:gd name="T17" fmla="*/ 970 h 976"/>
                <a:gd name="T18" fmla="*/ 308 w 1114"/>
                <a:gd name="T19" fmla="*/ 969 h 976"/>
                <a:gd name="T20" fmla="*/ 309 w 1114"/>
                <a:gd name="T21" fmla="*/ 960 h 976"/>
                <a:gd name="T22" fmla="*/ 304 w 1114"/>
                <a:gd name="T23" fmla="*/ 960 h 976"/>
                <a:gd name="T24" fmla="*/ 3 w 1114"/>
                <a:gd name="T25" fmla="*/ 664 h 976"/>
                <a:gd name="T26" fmla="*/ 0 w 1114"/>
                <a:gd name="T27" fmla="*/ 667 h 976"/>
                <a:gd name="T28" fmla="*/ 275 w 1114"/>
                <a:gd name="T29" fmla="*/ 961 h 976"/>
                <a:gd name="T30" fmla="*/ 278 w 1114"/>
                <a:gd name="T31" fmla="*/ 958 h 976"/>
                <a:gd name="T32" fmla="*/ 3 w 1114"/>
                <a:gd name="T33" fmla="*/ 664 h 976"/>
                <a:gd name="T34" fmla="*/ 364 w 1114"/>
                <a:gd name="T35" fmla="*/ 433 h 976"/>
                <a:gd name="T36" fmla="*/ 306 w 1114"/>
                <a:gd name="T37" fmla="*/ 949 h 976"/>
                <a:gd name="T38" fmla="*/ 310 w 1114"/>
                <a:gd name="T39" fmla="*/ 950 h 976"/>
                <a:gd name="T40" fmla="*/ 368 w 1114"/>
                <a:gd name="T41" fmla="*/ 434 h 976"/>
                <a:gd name="T42" fmla="*/ 364 w 1114"/>
                <a:gd name="T43" fmla="*/ 433 h 976"/>
                <a:gd name="T44" fmla="*/ 627 w 1114"/>
                <a:gd name="T45" fmla="*/ 20 h 976"/>
                <a:gd name="T46" fmla="*/ 391 w 1114"/>
                <a:gd name="T47" fmla="*/ 359 h 976"/>
                <a:gd name="T48" fmla="*/ 395 w 1114"/>
                <a:gd name="T49" fmla="*/ 361 h 976"/>
                <a:gd name="T50" fmla="*/ 631 w 1114"/>
                <a:gd name="T51" fmla="*/ 22 h 976"/>
                <a:gd name="T52" fmla="*/ 627 w 1114"/>
                <a:gd name="T53" fmla="*/ 20 h 976"/>
                <a:gd name="T54" fmla="*/ 706 w 1114"/>
                <a:gd name="T55" fmla="*/ 0 h 976"/>
                <a:gd name="T56" fmla="*/ 704 w 1114"/>
                <a:gd name="T57" fmla="*/ 4 h 976"/>
                <a:gd name="T58" fmla="*/ 1114 w 1114"/>
                <a:gd name="T59" fmla="*/ 201 h 976"/>
                <a:gd name="T60" fmla="*/ 1114 w 1114"/>
                <a:gd name="T61" fmla="*/ 197 h 976"/>
                <a:gd name="T62" fmla="*/ 706 w 1114"/>
                <a:gd name="T63" fmla="*/ 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14" h="976">
                  <a:moveTo>
                    <a:pt x="286" y="966"/>
                  </a:moveTo>
                  <a:cubicBezTo>
                    <a:pt x="284" y="967"/>
                    <a:pt x="283" y="968"/>
                    <a:pt x="282" y="969"/>
                  </a:cubicBezTo>
                  <a:cubicBezTo>
                    <a:pt x="289" y="976"/>
                    <a:pt x="289" y="976"/>
                    <a:pt x="289" y="976"/>
                  </a:cubicBezTo>
                  <a:cubicBezTo>
                    <a:pt x="290" y="975"/>
                    <a:pt x="291" y="974"/>
                    <a:pt x="292" y="973"/>
                  </a:cubicBezTo>
                  <a:cubicBezTo>
                    <a:pt x="286" y="966"/>
                    <a:pt x="286" y="966"/>
                    <a:pt x="286" y="966"/>
                  </a:cubicBezTo>
                  <a:moveTo>
                    <a:pt x="304" y="960"/>
                  </a:moveTo>
                  <a:cubicBezTo>
                    <a:pt x="303" y="969"/>
                    <a:pt x="303" y="969"/>
                    <a:pt x="303" y="969"/>
                  </a:cubicBezTo>
                  <a:cubicBezTo>
                    <a:pt x="303" y="969"/>
                    <a:pt x="303" y="969"/>
                    <a:pt x="303" y="969"/>
                  </a:cubicBezTo>
                  <a:cubicBezTo>
                    <a:pt x="305" y="969"/>
                    <a:pt x="306" y="969"/>
                    <a:pt x="308" y="970"/>
                  </a:cubicBezTo>
                  <a:cubicBezTo>
                    <a:pt x="308" y="969"/>
                    <a:pt x="308" y="969"/>
                    <a:pt x="308" y="969"/>
                  </a:cubicBezTo>
                  <a:cubicBezTo>
                    <a:pt x="309" y="960"/>
                    <a:pt x="309" y="960"/>
                    <a:pt x="309" y="960"/>
                  </a:cubicBezTo>
                  <a:cubicBezTo>
                    <a:pt x="307" y="960"/>
                    <a:pt x="306" y="960"/>
                    <a:pt x="304" y="960"/>
                  </a:cubicBezTo>
                  <a:moveTo>
                    <a:pt x="3" y="664"/>
                  </a:moveTo>
                  <a:cubicBezTo>
                    <a:pt x="2" y="665"/>
                    <a:pt x="1" y="666"/>
                    <a:pt x="0" y="667"/>
                  </a:cubicBezTo>
                  <a:cubicBezTo>
                    <a:pt x="275" y="961"/>
                    <a:pt x="275" y="961"/>
                    <a:pt x="275" y="961"/>
                  </a:cubicBezTo>
                  <a:cubicBezTo>
                    <a:pt x="276" y="960"/>
                    <a:pt x="277" y="959"/>
                    <a:pt x="278" y="958"/>
                  </a:cubicBezTo>
                  <a:cubicBezTo>
                    <a:pt x="3" y="664"/>
                    <a:pt x="3" y="664"/>
                    <a:pt x="3" y="664"/>
                  </a:cubicBezTo>
                  <a:moveTo>
                    <a:pt x="364" y="433"/>
                  </a:moveTo>
                  <a:cubicBezTo>
                    <a:pt x="306" y="949"/>
                    <a:pt x="306" y="949"/>
                    <a:pt x="306" y="949"/>
                  </a:cubicBezTo>
                  <a:cubicBezTo>
                    <a:pt x="307" y="949"/>
                    <a:pt x="308" y="950"/>
                    <a:pt x="310" y="950"/>
                  </a:cubicBezTo>
                  <a:cubicBezTo>
                    <a:pt x="368" y="434"/>
                    <a:pt x="368" y="434"/>
                    <a:pt x="368" y="434"/>
                  </a:cubicBezTo>
                  <a:cubicBezTo>
                    <a:pt x="367" y="434"/>
                    <a:pt x="365" y="433"/>
                    <a:pt x="364" y="433"/>
                  </a:cubicBezTo>
                  <a:moveTo>
                    <a:pt x="627" y="20"/>
                  </a:moveTo>
                  <a:cubicBezTo>
                    <a:pt x="391" y="359"/>
                    <a:pt x="391" y="359"/>
                    <a:pt x="391" y="359"/>
                  </a:cubicBezTo>
                  <a:cubicBezTo>
                    <a:pt x="392" y="360"/>
                    <a:pt x="393" y="360"/>
                    <a:pt x="395" y="361"/>
                  </a:cubicBezTo>
                  <a:cubicBezTo>
                    <a:pt x="631" y="22"/>
                    <a:pt x="631" y="22"/>
                    <a:pt x="631" y="22"/>
                  </a:cubicBezTo>
                  <a:cubicBezTo>
                    <a:pt x="630" y="21"/>
                    <a:pt x="629" y="20"/>
                    <a:pt x="627" y="20"/>
                  </a:cubicBezTo>
                  <a:moveTo>
                    <a:pt x="706" y="0"/>
                  </a:moveTo>
                  <a:cubicBezTo>
                    <a:pt x="705" y="1"/>
                    <a:pt x="705" y="2"/>
                    <a:pt x="704" y="4"/>
                  </a:cubicBezTo>
                  <a:cubicBezTo>
                    <a:pt x="1114" y="201"/>
                    <a:pt x="1114" y="201"/>
                    <a:pt x="1114" y="201"/>
                  </a:cubicBezTo>
                  <a:cubicBezTo>
                    <a:pt x="1114" y="197"/>
                    <a:pt x="1114" y="197"/>
                    <a:pt x="1114" y="197"/>
                  </a:cubicBezTo>
                  <a:cubicBezTo>
                    <a:pt x="706" y="0"/>
                    <a:pt x="706" y="0"/>
                    <a:pt x="706"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 name="Freeform 20190">
              <a:extLst>
                <a:ext uri="{FF2B5EF4-FFF2-40B4-BE49-F238E27FC236}">
                  <a16:creationId xmlns:a16="http://schemas.microsoft.com/office/drawing/2014/main" id="{27296C2A-AE02-4789-8C82-27BB5B924F6A}"/>
                </a:ext>
              </a:extLst>
            </p:cNvPr>
            <p:cNvSpPr>
              <a:spLocks noEditPoints="1"/>
            </p:cNvSpPr>
            <p:nvPr/>
          </p:nvSpPr>
          <p:spPr bwMode="auto">
            <a:xfrm>
              <a:off x="5556773" y="5907964"/>
              <a:ext cx="613645" cy="666337"/>
            </a:xfrm>
            <a:custGeom>
              <a:avLst/>
              <a:gdLst>
                <a:gd name="T0" fmla="*/ 230 w 389"/>
                <a:gd name="T1" fmla="*/ 25 h 423"/>
                <a:gd name="T2" fmla="*/ 115 w 389"/>
                <a:gd name="T3" fmla="*/ 351 h 423"/>
                <a:gd name="T4" fmla="*/ 0 w 389"/>
                <a:gd name="T5" fmla="*/ 378 h 423"/>
                <a:gd name="T6" fmla="*/ 1 w 389"/>
                <a:gd name="T7" fmla="*/ 382 h 423"/>
                <a:gd name="T8" fmla="*/ 114 w 389"/>
                <a:gd name="T9" fmla="*/ 356 h 423"/>
                <a:gd name="T10" fmla="*/ 91 w 389"/>
                <a:gd name="T11" fmla="*/ 421 h 423"/>
                <a:gd name="T12" fmla="*/ 95 w 389"/>
                <a:gd name="T13" fmla="*/ 423 h 423"/>
                <a:gd name="T14" fmla="*/ 119 w 389"/>
                <a:gd name="T15" fmla="*/ 355 h 423"/>
                <a:gd name="T16" fmla="*/ 370 w 389"/>
                <a:gd name="T17" fmla="*/ 296 h 423"/>
                <a:gd name="T18" fmla="*/ 369 w 389"/>
                <a:gd name="T19" fmla="*/ 291 h 423"/>
                <a:gd name="T20" fmla="*/ 120 w 389"/>
                <a:gd name="T21" fmla="*/ 350 h 423"/>
                <a:gd name="T22" fmla="*/ 234 w 389"/>
                <a:gd name="T23" fmla="*/ 26 h 423"/>
                <a:gd name="T24" fmla="*/ 230 w 389"/>
                <a:gd name="T25" fmla="*/ 25 h 423"/>
                <a:gd name="T26" fmla="*/ 275 w 389"/>
                <a:gd name="T27" fmla="*/ 23 h 423"/>
                <a:gd name="T28" fmla="*/ 271 w 389"/>
                <a:gd name="T29" fmla="*/ 25 h 423"/>
                <a:gd name="T30" fmla="*/ 385 w 389"/>
                <a:gd name="T31" fmla="*/ 251 h 423"/>
                <a:gd name="T32" fmla="*/ 389 w 389"/>
                <a:gd name="T33" fmla="*/ 249 h 423"/>
                <a:gd name="T34" fmla="*/ 275 w 389"/>
                <a:gd name="T35" fmla="*/ 23 h 423"/>
                <a:gd name="T36" fmla="*/ 239 w 389"/>
                <a:gd name="T37" fmla="*/ 0 h 423"/>
                <a:gd name="T38" fmla="*/ 235 w 389"/>
                <a:gd name="T39" fmla="*/ 12 h 423"/>
                <a:gd name="T40" fmla="*/ 239 w 389"/>
                <a:gd name="T41" fmla="*/ 13 h 423"/>
                <a:gd name="T42" fmla="*/ 243 w 389"/>
                <a:gd name="T43" fmla="*/ 2 h 423"/>
                <a:gd name="T44" fmla="*/ 239 w 389"/>
                <a:gd name="T45" fmla="*/ 0 h 423"/>
                <a:gd name="T46" fmla="*/ 263 w 389"/>
                <a:gd name="T47" fmla="*/ 0 h 423"/>
                <a:gd name="T48" fmla="*/ 259 w 389"/>
                <a:gd name="T49" fmla="*/ 2 h 423"/>
                <a:gd name="T50" fmla="*/ 265 w 389"/>
                <a:gd name="T51" fmla="*/ 12 h 423"/>
                <a:gd name="T52" fmla="*/ 268 w 389"/>
                <a:gd name="T53" fmla="*/ 11 h 423"/>
                <a:gd name="T54" fmla="*/ 263 w 389"/>
                <a:gd name="T55"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9" h="423">
                  <a:moveTo>
                    <a:pt x="230" y="25"/>
                  </a:moveTo>
                  <a:cubicBezTo>
                    <a:pt x="115" y="351"/>
                    <a:pt x="115" y="351"/>
                    <a:pt x="115" y="351"/>
                  </a:cubicBezTo>
                  <a:cubicBezTo>
                    <a:pt x="0" y="378"/>
                    <a:pt x="0" y="378"/>
                    <a:pt x="0" y="378"/>
                  </a:cubicBezTo>
                  <a:cubicBezTo>
                    <a:pt x="0" y="380"/>
                    <a:pt x="1" y="381"/>
                    <a:pt x="1" y="382"/>
                  </a:cubicBezTo>
                  <a:cubicBezTo>
                    <a:pt x="114" y="356"/>
                    <a:pt x="114" y="356"/>
                    <a:pt x="114" y="356"/>
                  </a:cubicBezTo>
                  <a:cubicBezTo>
                    <a:pt x="91" y="421"/>
                    <a:pt x="91" y="421"/>
                    <a:pt x="91" y="421"/>
                  </a:cubicBezTo>
                  <a:cubicBezTo>
                    <a:pt x="92" y="422"/>
                    <a:pt x="93" y="422"/>
                    <a:pt x="95" y="423"/>
                  </a:cubicBezTo>
                  <a:cubicBezTo>
                    <a:pt x="119" y="355"/>
                    <a:pt x="119" y="355"/>
                    <a:pt x="119" y="355"/>
                  </a:cubicBezTo>
                  <a:cubicBezTo>
                    <a:pt x="370" y="296"/>
                    <a:pt x="370" y="296"/>
                    <a:pt x="370" y="296"/>
                  </a:cubicBezTo>
                  <a:cubicBezTo>
                    <a:pt x="369" y="294"/>
                    <a:pt x="369" y="293"/>
                    <a:pt x="369" y="291"/>
                  </a:cubicBezTo>
                  <a:cubicBezTo>
                    <a:pt x="120" y="350"/>
                    <a:pt x="120" y="350"/>
                    <a:pt x="120" y="350"/>
                  </a:cubicBezTo>
                  <a:cubicBezTo>
                    <a:pt x="234" y="26"/>
                    <a:pt x="234" y="26"/>
                    <a:pt x="234" y="26"/>
                  </a:cubicBezTo>
                  <a:cubicBezTo>
                    <a:pt x="233" y="26"/>
                    <a:pt x="231" y="25"/>
                    <a:pt x="230" y="25"/>
                  </a:cubicBezTo>
                  <a:moveTo>
                    <a:pt x="275" y="23"/>
                  </a:moveTo>
                  <a:cubicBezTo>
                    <a:pt x="273" y="23"/>
                    <a:pt x="272" y="24"/>
                    <a:pt x="271" y="25"/>
                  </a:cubicBezTo>
                  <a:cubicBezTo>
                    <a:pt x="385" y="251"/>
                    <a:pt x="385" y="251"/>
                    <a:pt x="385" y="251"/>
                  </a:cubicBezTo>
                  <a:cubicBezTo>
                    <a:pt x="387" y="250"/>
                    <a:pt x="388" y="250"/>
                    <a:pt x="389" y="249"/>
                  </a:cubicBezTo>
                  <a:cubicBezTo>
                    <a:pt x="275" y="23"/>
                    <a:pt x="275" y="23"/>
                    <a:pt x="275" y="23"/>
                  </a:cubicBezTo>
                  <a:moveTo>
                    <a:pt x="239" y="0"/>
                  </a:moveTo>
                  <a:cubicBezTo>
                    <a:pt x="235" y="12"/>
                    <a:pt x="235" y="12"/>
                    <a:pt x="235" y="12"/>
                  </a:cubicBezTo>
                  <a:cubicBezTo>
                    <a:pt x="236" y="12"/>
                    <a:pt x="237" y="13"/>
                    <a:pt x="239" y="13"/>
                  </a:cubicBezTo>
                  <a:cubicBezTo>
                    <a:pt x="243" y="2"/>
                    <a:pt x="243" y="2"/>
                    <a:pt x="243" y="2"/>
                  </a:cubicBezTo>
                  <a:cubicBezTo>
                    <a:pt x="241" y="2"/>
                    <a:pt x="240" y="1"/>
                    <a:pt x="239" y="0"/>
                  </a:cubicBezTo>
                  <a:moveTo>
                    <a:pt x="263" y="0"/>
                  </a:moveTo>
                  <a:cubicBezTo>
                    <a:pt x="262" y="0"/>
                    <a:pt x="260" y="1"/>
                    <a:pt x="259" y="2"/>
                  </a:cubicBezTo>
                  <a:cubicBezTo>
                    <a:pt x="265" y="12"/>
                    <a:pt x="265" y="12"/>
                    <a:pt x="265" y="12"/>
                  </a:cubicBezTo>
                  <a:cubicBezTo>
                    <a:pt x="266" y="12"/>
                    <a:pt x="267" y="11"/>
                    <a:pt x="268" y="11"/>
                  </a:cubicBezTo>
                  <a:cubicBezTo>
                    <a:pt x="263" y="0"/>
                    <a:pt x="263" y="0"/>
                    <a:pt x="26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 name="Freeform 20191">
              <a:extLst>
                <a:ext uri="{FF2B5EF4-FFF2-40B4-BE49-F238E27FC236}">
                  <a16:creationId xmlns:a16="http://schemas.microsoft.com/office/drawing/2014/main" id="{67EBEF0D-10FB-48C9-BB9A-CC28553C80DE}"/>
                </a:ext>
              </a:extLst>
            </p:cNvPr>
            <p:cNvSpPr/>
            <p:nvPr/>
          </p:nvSpPr>
          <p:spPr bwMode="auto">
            <a:xfrm>
              <a:off x="6668004" y="6242133"/>
              <a:ext cx="3335" cy="8004"/>
            </a:xfrm>
            <a:custGeom>
              <a:avLst/>
              <a:gdLst>
                <a:gd name="T0" fmla="*/ 1 w 2"/>
                <a:gd name="T1" fmla="*/ 0 h 5"/>
                <a:gd name="T2" fmla="*/ 0 w 2"/>
                <a:gd name="T3" fmla="*/ 0 h 5"/>
                <a:gd name="T4" fmla="*/ 0 w 2"/>
                <a:gd name="T5" fmla="*/ 5 h 5"/>
                <a:gd name="T6" fmla="*/ 2 w 2"/>
                <a:gd name="T7" fmla="*/ 4 h 5"/>
                <a:gd name="T8" fmla="*/ 1 w 2"/>
                <a:gd name="T9" fmla="*/ 0 h 5"/>
              </a:gdLst>
              <a:ahLst/>
              <a:cxnLst>
                <a:cxn ang="0">
                  <a:pos x="T0" y="T1"/>
                </a:cxn>
                <a:cxn ang="0">
                  <a:pos x="T2" y="T3"/>
                </a:cxn>
                <a:cxn ang="0">
                  <a:pos x="T4" y="T5"/>
                </a:cxn>
                <a:cxn ang="0">
                  <a:pos x="T6" y="T7"/>
                </a:cxn>
                <a:cxn ang="0">
                  <a:pos x="T8" y="T9"/>
                </a:cxn>
              </a:cxnLst>
              <a:rect l="0" t="0" r="r" b="b"/>
              <a:pathLst>
                <a:path w="2" h="5">
                  <a:moveTo>
                    <a:pt x="1" y="0"/>
                  </a:moveTo>
                  <a:cubicBezTo>
                    <a:pt x="0" y="0"/>
                    <a:pt x="0" y="0"/>
                    <a:pt x="0" y="0"/>
                  </a:cubicBezTo>
                  <a:cubicBezTo>
                    <a:pt x="0" y="5"/>
                    <a:pt x="0" y="5"/>
                    <a:pt x="0" y="5"/>
                  </a:cubicBezTo>
                  <a:cubicBezTo>
                    <a:pt x="2" y="4"/>
                    <a:pt x="2" y="4"/>
                    <a:pt x="2" y="4"/>
                  </a:cubicBezTo>
                  <a:cubicBezTo>
                    <a:pt x="1" y="3"/>
                    <a:pt x="1" y="1"/>
                    <a:pt x="1"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0" name="Freeform 20192">
              <a:extLst>
                <a:ext uri="{FF2B5EF4-FFF2-40B4-BE49-F238E27FC236}">
                  <a16:creationId xmlns:a16="http://schemas.microsoft.com/office/drawing/2014/main" id="{FCB886F7-0ED3-4415-B30D-4E85397A8C4C}"/>
                </a:ext>
              </a:extLst>
            </p:cNvPr>
            <p:cNvSpPr/>
            <p:nvPr/>
          </p:nvSpPr>
          <p:spPr bwMode="auto">
            <a:xfrm>
              <a:off x="6253793" y="6242133"/>
              <a:ext cx="414210" cy="104053"/>
            </a:xfrm>
            <a:custGeom>
              <a:avLst/>
              <a:gdLst>
                <a:gd name="T0" fmla="*/ 263 w 263"/>
                <a:gd name="T1" fmla="*/ 0 h 66"/>
                <a:gd name="T2" fmla="*/ 0 w 263"/>
                <a:gd name="T3" fmla="*/ 62 h 66"/>
                <a:gd name="T4" fmla="*/ 1 w 263"/>
                <a:gd name="T5" fmla="*/ 66 h 66"/>
                <a:gd name="T6" fmla="*/ 263 w 263"/>
                <a:gd name="T7" fmla="*/ 5 h 66"/>
                <a:gd name="T8" fmla="*/ 263 w 263"/>
                <a:gd name="T9" fmla="*/ 0 h 66"/>
              </a:gdLst>
              <a:ahLst/>
              <a:cxnLst>
                <a:cxn ang="0">
                  <a:pos x="T0" y="T1"/>
                </a:cxn>
                <a:cxn ang="0">
                  <a:pos x="T2" y="T3"/>
                </a:cxn>
                <a:cxn ang="0">
                  <a:pos x="T4" y="T5"/>
                </a:cxn>
                <a:cxn ang="0">
                  <a:pos x="T6" y="T7"/>
                </a:cxn>
                <a:cxn ang="0">
                  <a:pos x="T8" y="T9"/>
                </a:cxn>
              </a:cxnLst>
              <a:rect l="0" t="0" r="r" b="b"/>
              <a:pathLst>
                <a:path w="263" h="66">
                  <a:moveTo>
                    <a:pt x="263" y="0"/>
                  </a:moveTo>
                  <a:cubicBezTo>
                    <a:pt x="0" y="62"/>
                    <a:pt x="0" y="62"/>
                    <a:pt x="0" y="62"/>
                  </a:cubicBezTo>
                  <a:cubicBezTo>
                    <a:pt x="0" y="64"/>
                    <a:pt x="1" y="65"/>
                    <a:pt x="1" y="66"/>
                  </a:cubicBezTo>
                  <a:cubicBezTo>
                    <a:pt x="263" y="5"/>
                    <a:pt x="263" y="5"/>
                    <a:pt x="263" y="5"/>
                  </a:cubicBezTo>
                  <a:cubicBezTo>
                    <a:pt x="263" y="0"/>
                    <a:pt x="263" y="0"/>
                    <a:pt x="26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 name="Freeform 20193">
              <a:extLst>
                <a:ext uri="{FF2B5EF4-FFF2-40B4-BE49-F238E27FC236}">
                  <a16:creationId xmlns:a16="http://schemas.microsoft.com/office/drawing/2014/main" id="{B78EB3D5-7DBC-4F54-9C8C-B5BAA5F15078}"/>
                </a:ext>
              </a:extLst>
            </p:cNvPr>
            <p:cNvSpPr/>
            <p:nvPr/>
          </p:nvSpPr>
          <p:spPr bwMode="auto">
            <a:xfrm>
              <a:off x="6668004" y="6273482"/>
              <a:ext cx="30015" cy="85376"/>
            </a:xfrm>
            <a:custGeom>
              <a:avLst/>
              <a:gdLst>
                <a:gd name="T0" fmla="*/ 19 w 19"/>
                <a:gd name="T1" fmla="*/ 0 h 54"/>
                <a:gd name="T2" fmla="*/ 0 w 19"/>
                <a:gd name="T3" fmla="*/ 54 h 54"/>
                <a:gd name="T4" fmla="*/ 0 w 19"/>
                <a:gd name="T5" fmla="*/ 54 h 54"/>
                <a:gd name="T6" fmla="*/ 19 w 19"/>
                <a:gd name="T7" fmla="*/ 0 h 54"/>
                <a:gd name="T8" fmla="*/ 19 w 19"/>
                <a:gd name="T9" fmla="*/ 0 h 54"/>
              </a:gdLst>
              <a:ahLst/>
              <a:cxnLst>
                <a:cxn ang="0">
                  <a:pos x="T0" y="T1"/>
                </a:cxn>
                <a:cxn ang="0">
                  <a:pos x="T2" y="T3"/>
                </a:cxn>
                <a:cxn ang="0">
                  <a:pos x="T4" y="T5"/>
                </a:cxn>
                <a:cxn ang="0">
                  <a:pos x="T6" y="T7"/>
                </a:cxn>
                <a:cxn ang="0">
                  <a:pos x="T8" y="T9"/>
                </a:cxn>
              </a:cxnLst>
              <a:rect l="0" t="0" r="r" b="b"/>
              <a:pathLst>
                <a:path w="19" h="54">
                  <a:moveTo>
                    <a:pt x="19" y="0"/>
                  </a:moveTo>
                  <a:cubicBezTo>
                    <a:pt x="0" y="54"/>
                    <a:pt x="0" y="54"/>
                    <a:pt x="0" y="54"/>
                  </a:cubicBezTo>
                  <a:cubicBezTo>
                    <a:pt x="0" y="54"/>
                    <a:pt x="0" y="54"/>
                    <a:pt x="0" y="54"/>
                  </a:cubicBezTo>
                  <a:cubicBezTo>
                    <a:pt x="19" y="0"/>
                    <a:pt x="19" y="0"/>
                    <a:pt x="19" y="0"/>
                  </a:cubicBezTo>
                  <a:cubicBezTo>
                    <a:pt x="19" y="0"/>
                    <a:pt x="19" y="0"/>
                    <a:pt x="19"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2" name="Freeform 20194">
              <a:extLst>
                <a:ext uri="{FF2B5EF4-FFF2-40B4-BE49-F238E27FC236}">
                  <a16:creationId xmlns:a16="http://schemas.microsoft.com/office/drawing/2014/main" id="{EDEAB649-4107-4579-96AE-6DE0E98A8955}"/>
                </a:ext>
              </a:extLst>
            </p:cNvPr>
            <p:cNvSpPr>
              <a:spLocks noEditPoints="1"/>
            </p:cNvSpPr>
            <p:nvPr/>
          </p:nvSpPr>
          <p:spPr bwMode="auto">
            <a:xfrm>
              <a:off x="5398026" y="6358858"/>
              <a:ext cx="1269978" cy="1093886"/>
            </a:xfrm>
            <a:custGeom>
              <a:avLst/>
              <a:gdLst>
                <a:gd name="T0" fmla="*/ 11 w 806"/>
                <a:gd name="T1" fmla="*/ 690 h 694"/>
                <a:gd name="T2" fmla="*/ 22 w 806"/>
                <a:gd name="T3" fmla="*/ 689 h 694"/>
                <a:gd name="T4" fmla="*/ 3 w 806"/>
                <a:gd name="T5" fmla="*/ 673 h 694"/>
                <a:gd name="T6" fmla="*/ 0 w 806"/>
                <a:gd name="T7" fmla="*/ 682 h 694"/>
                <a:gd name="T8" fmla="*/ 7 w 806"/>
                <a:gd name="T9" fmla="*/ 674 h 694"/>
                <a:gd name="T10" fmla="*/ 339 w 806"/>
                <a:gd name="T11" fmla="*/ 523 h 694"/>
                <a:gd name="T12" fmla="*/ 31 w 806"/>
                <a:gd name="T13" fmla="*/ 685 h 694"/>
                <a:gd name="T14" fmla="*/ 339 w 806"/>
                <a:gd name="T15" fmla="*/ 523 h 694"/>
                <a:gd name="T16" fmla="*/ 353 w 806"/>
                <a:gd name="T17" fmla="*/ 516 h 694"/>
                <a:gd name="T18" fmla="*/ 367 w 806"/>
                <a:gd name="T19" fmla="*/ 513 h 694"/>
                <a:gd name="T20" fmla="*/ 427 w 806"/>
                <a:gd name="T21" fmla="*/ 478 h 694"/>
                <a:gd name="T22" fmla="*/ 417 w 806"/>
                <a:gd name="T23" fmla="*/ 488 h 694"/>
                <a:gd name="T24" fmla="*/ 427 w 806"/>
                <a:gd name="T25" fmla="*/ 478 h 694"/>
                <a:gd name="T26" fmla="*/ 441 w 806"/>
                <a:gd name="T27" fmla="*/ 471 h 694"/>
                <a:gd name="T28" fmla="*/ 658 w 806"/>
                <a:gd name="T29" fmla="*/ 365 h 694"/>
                <a:gd name="T30" fmla="*/ 670 w 806"/>
                <a:gd name="T31" fmla="*/ 355 h 694"/>
                <a:gd name="T32" fmla="*/ 665 w 806"/>
                <a:gd name="T33" fmla="*/ 362 h 694"/>
                <a:gd name="T34" fmla="*/ 670 w 806"/>
                <a:gd name="T35" fmla="*/ 355 h 694"/>
                <a:gd name="T36" fmla="*/ 663 w 806"/>
                <a:gd name="T37" fmla="*/ 344 h 694"/>
                <a:gd name="T38" fmla="*/ 671 w 806"/>
                <a:gd name="T39" fmla="*/ 343 h 694"/>
                <a:gd name="T40" fmla="*/ 692 w 806"/>
                <a:gd name="T41" fmla="*/ 331 h 694"/>
                <a:gd name="T42" fmla="*/ 690 w 806"/>
                <a:gd name="T43" fmla="*/ 338 h 694"/>
                <a:gd name="T44" fmla="*/ 692 w 806"/>
                <a:gd name="T45" fmla="*/ 331 h 694"/>
                <a:gd name="T46" fmla="*/ 672 w 806"/>
                <a:gd name="T47" fmla="*/ 332 h 694"/>
                <a:gd name="T48" fmla="*/ 679 w 806"/>
                <a:gd name="T49" fmla="*/ 337 h 694"/>
                <a:gd name="T50" fmla="*/ 688 w 806"/>
                <a:gd name="T51" fmla="*/ 330 h 694"/>
                <a:gd name="T52" fmla="*/ 686 w 806"/>
                <a:gd name="T53" fmla="*/ 336 h 694"/>
                <a:gd name="T54" fmla="*/ 688 w 806"/>
                <a:gd name="T55" fmla="*/ 330 h 694"/>
                <a:gd name="T56" fmla="*/ 6 w 806"/>
                <a:gd name="T57" fmla="*/ 663 h 694"/>
                <a:gd name="T58" fmla="*/ 182 w 806"/>
                <a:gd name="T59" fmla="*/ 175 h 694"/>
                <a:gd name="T60" fmla="*/ 208 w 806"/>
                <a:gd name="T61" fmla="*/ 159 h 694"/>
                <a:gd name="T62" fmla="*/ 656 w 806"/>
                <a:gd name="T63" fmla="*/ 341 h 694"/>
                <a:gd name="T64" fmla="*/ 208 w 806"/>
                <a:gd name="T65" fmla="*/ 159 h 694"/>
                <a:gd name="T66" fmla="*/ 100 w 806"/>
                <a:gd name="T67" fmla="*/ 121 h 694"/>
                <a:gd name="T68" fmla="*/ 171 w 806"/>
                <a:gd name="T69" fmla="*/ 144 h 694"/>
                <a:gd name="T70" fmla="*/ 780 w 806"/>
                <a:gd name="T71" fmla="*/ 64 h 694"/>
                <a:gd name="T72" fmla="*/ 691 w 806"/>
                <a:gd name="T73" fmla="*/ 322 h 694"/>
                <a:gd name="T74" fmla="*/ 524 w 806"/>
                <a:gd name="T75" fmla="*/ 31 h 694"/>
                <a:gd name="T76" fmla="*/ 669 w 806"/>
                <a:gd name="T77" fmla="*/ 325 h 694"/>
                <a:gd name="T78" fmla="*/ 524 w 806"/>
                <a:gd name="T79" fmla="*/ 31 h 694"/>
                <a:gd name="T80" fmla="*/ 695 w 806"/>
                <a:gd name="T81" fmla="*/ 324 h 694"/>
                <a:gd name="T82" fmla="*/ 806 w 806"/>
                <a:gd name="T83" fmla="*/ 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6" h="694">
                  <a:moveTo>
                    <a:pt x="20" y="685"/>
                  </a:moveTo>
                  <a:cubicBezTo>
                    <a:pt x="11" y="690"/>
                    <a:pt x="11" y="690"/>
                    <a:pt x="11" y="690"/>
                  </a:cubicBezTo>
                  <a:cubicBezTo>
                    <a:pt x="12" y="691"/>
                    <a:pt x="13" y="692"/>
                    <a:pt x="13" y="694"/>
                  </a:cubicBezTo>
                  <a:cubicBezTo>
                    <a:pt x="22" y="689"/>
                    <a:pt x="22" y="689"/>
                    <a:pt x="22" y="689"/>
                  </a:cubicBezTo>
                  <a:cubicBezTo>
                    <a:pt x="21" y="688"/>
                    <a:pt x="20" y="687"/>
                    <a:pt x="20" y="685"/>
                  </a:cubicBezTo>
                  <a:moveTo>
                    <a:pt x="3" y="673"/>
                  </a:moveTo>
                  <a:cubicBezTo>
                    <a:pt x="0" y="681"/>
                    <a:pt x="0" y="681"/>
                    <a:pt x="0" y="681"/>
                  </a:cubicBezTo>
                  <a:cubicBezTo>
                    <a:pt x="0" y="682"/>
                    <a:pt x="0" y="682"/>
                    <a:pt x="0" y="682"/>
                  </a:cubicBezTo>
                  <a:cubicBezTo>
                    <a:pt x="1" y="682"/>
                    <a:pt x="2" y="682"/>
                    <a:pt x="4" y="683"/>
                  </a:cubicBezTo>
                  <a:cubicBezTo>
                    <a:pt x="7" y="674"/>
                    <a:pt x="7" y="674"/>
                    <a:pt x="7" y="674"/>
                  </a:cubicBezTo>
                  <a:cubicBezTo>
                    <a:pt x="5" y="674"/>
                    <a:pt x="4" y="673"/>
                    <a:pt x="3" y="673"/>
                  </a:cubicBezTo>
                  <a:moveTo>
                    <a:pt x="339" y="523"/>
                  </a:moveTo>
                  <a:cubicBezTo>
                    <a:pt x="29" y="681"/>
                    <a:pt x="29" y="681"/>
                    <a:pt x="29" y="681"/>
                  </a:cubicBezTo>
                  <a:cubicBezTo>
                    <a:pt x="30" y="682"/>
                    <a:pt x="30" y="683"/>
                    <a:pt x="31" y="685"/>
                  </a:cubicBezTo>
                  <a:cubicBezTo>
                    <a:pt x="341" y="527"/>
                    <a:pt x="341" y="527"/>
                    <a:pt x="341" y="527"/>
                  </a:cubicBezTo>
                  <a:cubicBezTo>
                    <a:pt x="341" y="525"/>
                    <a:pt x="340" y="524"/>
                    <a:pt x="339" y="523"/>
                  </a:cubicBezTo>
                  <a:moveTo>
                    <a:pt x="365" y="509"/>
                  </a:moveTo>
                  <a:cubicBezTo>
                    <a:pt x="353" y="516"/>
                    <a:pt x="353" y="516"/>
                    <a:pt x="353" y="516"/>
                  </a:cubicBezTo>
                  <a:cubicBezTo>
                    <a:pt x="354" y="517"/>
                    <a:pt x="354" y="518"/>
                    <a:pt x="355" y="520"/>
                  </a:cubicBezTo>
                  <a:cubicBezTo>
                    <a:pt x="367" y="513"/>
                    <a:pt x="367" y="513"/>
                    <a:pt x="367" y="513"/>
                  </a:cubicBezTo>
                  <a:cubicBezTo>
                    <a:pt x="366" y="512"/>
                    <a:pt x="366" y="511"/>
                    <a:pt x="365" y="509"/>
                  </a:cubicBezTo>
                  <a:moveTo>
                    <a:pt x="427" y="478"/>
                  </a:moveTo>
                  <a:cubicBezTo>
                    <a:pt x="415" y="484"/>
                    <a:pt x="415" y="484"/>
                    <a:pt x="415" y="484"/>
                  </a:cubicBezTo>
                  <a:cubicBezTo>
                    <a:pt x="416" y="485"/>
                    <a:pt x="417" y="486"/>
                    <a:pt x="417" y="488"/>
                  </a:cubicBezTo>
                  <a:cubicBezTo>
                    <a:pt x="429" y="482"/>
                    <a:pt x="429" y="482"/>
                    <a:pt x="429" y="482"/>
                  </a:cubicBezTo>
                  <a:cubicBezTo>
                    <a:pt x="429" y="480"/>
                    <a:pt x="428" y="479"/>
                    <a:pt x="427" y="478"/>
                  </a:cubicBezTo>
                  <a:moveTo>
                    <a:pt x="656" y="361"/>
                  </a:moveTo>
                  <a:cubicBezTo>
                    <a:pt x="441" y="471"/>
                    <a:pt x="441" y="471"/>
                    <a:pt x="441" y="471"/>
                  </a:cubicBezTo>
                  <a:cubicBezTo>
                    <a:pt x="442" y="472"/>
                    <a:pt x="443" y="473"/>
                    <a:pt x="443" y="475"/>
                  </a:cubicBezTo>
                  <a:cubicBezTo>
                    <a:pt x="658" y="365"/>
                    <a:pt x="658" y="365"/>
                    <a:pt x="658" y="365"/>
                  </a:cubicBezTo>
                  <a:cubicBezTo>
                    <a:pt x="657" y="364"/>
                    <a:pt x="657" y="363"/>
                    <a:pt x="656" y="361"/>
                  </a:cubicBezTo>
                  <a:moveTo>
                    <a:pt x="670" y="355"/>
                  </a:moveTo>
                  <a:cubicBezTo>
                    <a:pt x="663" y="358"/>
                    <a:pt x="663" y="358"/>
                    <a:pt x="663" y="358"/>
                  </a:cubicBezTo>
                  <a:cubicBezTo>
                    <a:pt x="664" y="359"/>
                    <a:pt x="664" y="360"/>
                    <a:pt x="665" y="362"/>
                  </a:cubicBezTo>
                  <a:cubicBezTo>
                    <a:pt x="671" y="358"/>
                    <a:pt x="671" y="358"/>
                    <a:pt x="671" y="358"/>
                  </a:cubicBezTo>
                  <a:cubicBezTo>
                    <a:pt x="671" y="357"/>
                    <a:pt x="670" y="356"/>
                    <a:pt x="670" y="355"/>
                  </a:cubicBezTo>
                  <a:moveTo>
                    <a:pt x="665" y="340"/>
                  </a:moveTo>
                  <a:cubicBezTo>
                    <a:pt x="664" y="341"/>
                    <a:pt x="664" y="343"/>
                    <a:pt x="663" y="344"/>
                  </a:cubicBezTo>
                  <a:cubicBezTo>
                    <a:pt x="670" y="347"/>
                    <a:pt x="670" y="347"/>
                    <a:pt x="670" y="347"/>
                  </a:cubicBezTo>
                  <a:cubicBezTo>
                    <a:pt x="670" y="345"/>
                    <a:pt x="671" y="344"/>
                    <a:pt x="671" y="343"/>
                  </a:cubicBezTo>
                  <a:cubicBezTo>
                    <a:pt x="665" y="340"/>
                    <a:pt x="665" y="340"/>
                    <a:pt x="665" y="340"/>
                  </a:cubicBezTo>
                  <a:moveTo>
                    <a:pt x="692" y="331"/>
                  </a:moveTo>
                  <a:cubicBezTo>
                    <a:pt x="690" y="338"/>
                    <a:pt x="690" y="338"/>
                    <a:pt x="690" y="338"/>
                  </a:cubicBezTo>
                  <a:cubicBezTo>
                    <a:pt x="690" y="338"/>
                    <a:pt x="690" y="338"/>
                    <a:pt x="690" y="338"/>
                  </a:cubicBezTo>
                  <a:cubicBezTo>
                    <a:pt x="692" y="331"/>
                    <a:pt x="692" y="331"/>
                    <a:pt x="692" y="331"/>
                  </a:cubicBezTo>
                  <a:cubicBezTo>
                    <a:pt x="692" y="331"/>
                    <a:pt x="692" y="331"/>
                    <a:pt x="692" y="331"/>
                  </a:cubicBezTo>
                  <a:moveTo>
                    <a:pt x="676" y="330"/>
                  </a:moveTo>
                  <a:cubicBezTo>
                    <a:pt x="675" y="331"/>
                    <a:pt x="673" y="332"/>
                    <a:pt x="672" y="332"/>
                  </a:cubicBezTo>
                  <a:cubicBezTo>
                    <a:pt x="675" y="339"/>
                    <a:pt x="675" y="339"/>
                    <a:pt x="675" y="339"/>
                  </a:cubicBezTo>
                  <a:cubicBezTo>
                    <a:pt x="677" y="338"/>
                    <a:pt x="678" y="337"/>
                    <a:pt x="679" y="337"/>
                  </a:cubicBezTo>
                  <a:cubicBezTo>
                    <a:pt x="676" y="330"/>
                    <a:pt x="676" y="330"/>
                    <a:pt x="676" y="330"/>
                  </a:cubicBezTo>
                  <a:moveTo>
                    <a:pt x="688" y="330"/>
                  </a:moveTo>
                  <a:cubicBezTo>
                    <a:pt x="686" y="336"/>
                    <a:pt x="686" y="336"/>
                    <a:pt x="686" y="336"/>
                  </a:cubicBezTo>
                  <a:cubicBezTo>
                    <a:pt x="686" y="336"/>
                    <a:pt x="686" y="336"/>
                    <a:pt x="686" y="336"/>
                  </a:cubicBezTo>
                  <a:cubicBezTo>
                    <a:pt x="688" y="330"/>
                    <a:pt x="688" y="330"/>
                    <a:pt x="688" y="330"/>
                  </a:cubicBezTo>
                  <a:cubicBezTo>
                    <a:pt x="688" y="330"/>
                    <a:pt x="688" y="330"/>
                    <a:pt x="688" y="330"/>
                  </a:cubicBezTo>
                  <a:moveTo>
                    <a:pt x="178" y="174"/>
                  </a:moveTo>
                  <a:cubicBezTo>
                    <a:pt x="6" y="663"/>
                    <a:pt x="6" y="663"/>
                    <a:pt x="6" y="663"/>
                  </a:cubicBezTo>
                  <a:cubicBezTo>
                    <a:pt x="8" y="663"/>
                    <a:pt x="9" y="664"/>
                    <a:pt x="10" y="664"/>
                  </a:cubicBezTo>
                  <a:cubicBezTo>
                    <a:pt x="182" y="175"/>
                    <a:pt x="182" y="175"/>
                    <a:pt x="182" y="175"/>
                  </a:cubicBezTo>
                  <a:cubicBezTo>
                    <a:pt x="181" y="175"/>
                    <a:pt x="179" y="174"/>
                    <a:pt x="178" y="174"/>
                  </a:cubicBezTo>
                  <a:moveTo>
                    <a:pt x="208" y="159"/>
                  </a:moveTo>
                  <a:cubicBezTo>
                    <a:pt x="208" y="160"/>
                    <a:pt x="207" y="162"/>
                    <a:pt x="207" y="163"/>
                  </a:cubicBezTo>
                  <a:cubicBezTo>
                    <a:pt x="656" y="341"/>
                    <a:pt x="656" y="341"/>
                    <a:pt x="656" y="341"/>
                  </a:cubicBezTo>
                  <a:cubicBezTo>
                    <a:pt x="656" y="340"/>
                    <a:pt x="657" y="338"/>
                    <a:pt x="657" y="337"/>
                  </a:cubicBezTo>
                  <a:cubicBezTo>
                    <a:pt x="208" y="159"/>
                    <a:pt x="208" y="159"/>
                    <a:pt x="208" y="159"/>
                  </a:cubicBezTo>
                  <a:moveTo>
                    <a:pt x="102" y="116"/>
                  </a:moveTo>
                  <a:cubicBezTo>
                    <a:pt x="101" y="118"/>
                    <a:pt x="101" y="119"/>
                    <a:pt x="100" y="121"/>
                  </a:cubicBezTo>
                  <a:cubicBezTo>
                    <a:pt x="169" y="148"/>
                    <a:pt x="169" y="148"/>
                    <a:pt x="169" y="148"/>
                  </a:cubicBezTo>
                  <a:cubicBezTo>
                    <a:pt x="169" y="146"/>
                    <a:pt x="170" y="145"/>
                    <a:pt x="171" y="144"/>
                  </a:cubicBezTo>
                  <a:cubicBezTo>
                    <a:pt x="102" y="116"/>
                    <a:pt x="102" y="116"/>
                    <a:pt x="102" y="116"/>
                  </a:cubicBezTo>
                  <a:moveTo>
                    <a:pt x="780" y="64"/>
                  </a:moveTo>
                  <a:cubicBezTo>
                    <a:pt x="691" y="322"/>
                    <a:pt x="691" y="322"/>
                    <a:pt x="691" y="322"/>
                  </a:cubicBezTo>
                  <a:cubicBezTo>
                    <a:pt x="691" y="322"/>
                    <a:pt x="691" y="322"/>
                    <a:pt x="691" y="322"/>
                  </a:cubicBezTo>
                  <a:cubicBezTo>
                    <a:pt x="780" y="64"/>
                    <a:pt x="780" y="64"/>
                    <a:pt x="780" y="64"/>
                  </a:cubicBezTo>
                  <a:moveTo>
                    <a:pt x="524" y="31"/>
                  </a:moveTo>
                  <a:cubicBezTo>
                    <a:pt x="523" y="31"/>
                    <a:pt x="522" y="32"/>
                    <a:pt x="520" y="32"/>
                  </a:cubicBezTo>
                  <a:cubicBezTo>
                    <a:pt x="669" y="325"/>
                    <a:pt x="669" y="325"/>
                    <a:pt x="669" y="325"/>
                  </a:cubicBezTo>
                  <a:cubicBezTo>
                    <a:pt x="670" y="325"/>
                    <a:pt x="671" y="324"/>
                    <a:pt x="673" y="323"/>
                  </a:cubicBezTo>
                  <a:cubicBezTo>
                    <a:pt x="524" y="31"/>
                    <a:pt x="524" y="31"/>
                    <a:pt x="524" y="31"/>
                  </a:cubicBezTo>
                  <a:moveTo>
                    <a:pt x="806" y="0"/>
                  </a:moveTo>
                  <a:cubicBezTo>
                    <a:pt x="695" y="324"/>
                    <a:pt x="695" y="324"/>
                    <a:pt x="695" y="324"/>
                  </a:cubicBezTo>
                  <a:cubicBezTo>
                    <a:pt x="695" y="324"/>
                    <a:pt x="695" y="324"/>
                    <a:pt x="695" y="324"/>
                  </a:cubicBezTo>
                  <a:cubicBezTo>
                    <a:pt x="806" y="0"/>
                    <a:pt x="806" y="0"/>
                    <a:pt x="806" y="0"/>
                  </a:cubicBezTo>
                  <a:cubicBezTo>
                    <a:pt x="806" y="0"/>
                    <a:pt x="806" y="0"/>
                    <a:pt x="806"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20199">
              <a:extLst>
                <a:ext uri="{FF2B5EF4-FFF2-40B4-BE49-F238E27FC236}">
                  <a16:creationId xmlns:a16="http://schemas.microsoft.com/office/drawing/2014/main" id="{AAE1D286-9623-4867-948B-EBEA48AA135E}"/>
                </a:ext>
              </a:extLst>
            </p:cNvPr>
            <p:cNvSpPr/>
            <p:nvPr/>
          </p:nvSpPr>
          <p:spPr bwMode="auto">
            <a:xfrm>
              <a:off x="6527932" y="8010359"/>
              <a:ext cx="12673" cy="0"/>
            </a:xfrm>
            <a:custGeom>
              <a:avLst/>
              <a:gdLst>
                <a:gd name="T0" fmla="*/ 16 w 19"/>
                <a:gd name="T1" fmla="*/ 0 w 19"/>
                <a:gd name="T2" fmla="*/ 0 w 19"/>
                <a:gd name="T3" fmla="*/ 19 w 19"/>
                <a:gd name="T4" fmla="*/ 16 w 19"/>
              </a:gdLst>
              <a:ahLst/>
              <a:cxnLst>
                <a:cxn ang="0">
                  <a:pos x="T0" y="0"/>
                </a:cxn>
                <a:cxn ang="0">
                  <a:pos x="T1" y="0"/>
                </a:cxn>
                <a:cxn ang="0">
                  <a:pos x="T2" y="0"/>
                </a:cxn>
                <a:cxn ang="0">
                  <a:pos x="T3" y="0"/>
                </a:cxn>
                <a:cxn ang="0">
                  <a:pos x="T4" y="0"/>
                </a:cxn>
              </a:cxnLst>
              <a:rect l="0" t="0" r="r" b="b"/>
              <a:pathLst>
                <a:path w="19">
                  <a:moveTo>
                    <a:pt x="16" y="0"/>
                  </a:moveTo>
                  <a:lnTo>
                    <a:pt x="0" y="0"/>
                  </a:lnTo>
                  <a:lnTo>
                    <a:pt x="0" y="0"/>
                  </a:lnTo>
                  <a:lnTo>
                    <a:pt x="19" y="0"/>
                  </a:lnTo>
                  <a:lnTo>
                    <a:pt x="16" y="0"/>
                  </a:ln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4" name="Freeform 20200">
              <a:extLst>
                <a:ext uri="{FF2B5EF4-FFF2-40B4-BE49-F238E27FC236}">
                  <a16:creationId xmlns:a16="http://schemas.microsoft.com/office/drawing/2014/main" id="{89E3E237-6FB8-47D9-BEBB-ADDDDFA7CA10}"/>
                </a:ext>
              </a:extLst>
            </p:cNvPr>
            <p:cNvSpPr/>
            <p:nvPr/>
          </p:nvSpPr>
          <p:spPr bwMode="auto">
            <a:xfrm>
              <a:off x="6527932" y="8010359"/>
              <a:ext cx="12673" cy="0"/>
            </a:xfrm>
            <a:custGeom>
              <a:avLst/>
              <a:gdLst>
                <a:gd name="T0" fmla="*/ 16 w 19"/>
                <a:gd name="T1" fmla="*/ 0 w 19"/>
                <a:gd name="T2" fmla="*/ 0 w 19"/>
                <a:gd name="T3" fmla="*/ 19 w 19"/>
                <a:gd name="T4" fmla="*/ 16 w 19"/>
              </a:gdLst>
              <a:ahLst/>
              <a:cxnLst>
                <a:cxn ang="0">
                  <a:pos x="T0" y="0"/>
                </a:cxn>
                <a:cxn ang="0">
                  <a:pos x="T1" y="0"/>
                </a:cxn>
                <a:cxn ang="0">
                  <a:pos x="T2" y="0"/>
                </a:cxn>
                <a:cxn ang="0">
                  <a:pos x="T3" y="0"/>
                </a:cxn>
                <a:cxn ang="0">
                  <a:pos x="T4" y="0"/>
                </a:cxn>
              </a:cxnLst>
              <a:rect l="0" t="0" r="r" b="b"/>
              <a:pathLst>
                <a:path w="19">
                  <a:moveTo>
                    <a:pt x="16" y="0"/>
                  </a:moveTo>
                  <a:lnTo>
                    <a:pt x="0" y="0"/>
                  </a:lnTo>
                  <a:lnTo>
                    <a:pt x="0" y="0"/>
                  </a:lnTo>
                  <a:lnTo>
                    <a:pt x="19" y="0"/>
                  </a:lnTo>
                  <a:lnTo>
                    <a:pt x="16" y="0"/>
                  </a:ln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5" name="Freeform 20201">
              <a:extLst>
                <a:ext uri="{FF2B5EF4-FFF2-40B4-BE49-F238E27FC236}">
                  <a16:creationId xmlns:a16="http://schemas.microsoft.com/office/drawing/2014/main" id="{77A1C078-50F3-48A1-BA6E-86E90C3665E8}"/>
                </a:ext>
              </a:extLst>
            </p:cNvPr>
            <p:cNvSpPr>
              <a:spLocks noEditPoints="1"/>
            </p:cNvSpPr>
            <p:nvPr/>
          </p:nvSpPr>
          <p:spPr bwMode="auto">
            <a:xfrm>
              <a:off x="4506907" y="7470087"/>
              <a:ext cx="925803" cy="151410"/>
            </a:xfrm>
            <a:custGeom>
              <a:avLst/>
              <a:gdLst>
                <a:gd name="T0" fmla="*/ 18 w 587"/>
                <a:gd name="T1" fmla="*/ 79 h 96"/>
                <a:gd name="T2" fmla="*/ 15 w 587"/>
                <a:gd name="T3" fmla="*/ 95 h 96"/>
                <a:gd name="T4" fmla="*/ 19 w 587"/>
                <a:gd name="T5" fmla="*/ 96 h 96"/>
                <a:gd name="T6" fmla="*/ 22 w 587"/>
                <a:gd name="T7" fmla="*/ 80 h 96"/>
                <a:gd name="T8" fmla="*/ 18 w 587"/>
                <a:gd name="T9" fmla="*/ 79 h 96"/>
                <a:gd name="T10" fmla="*/ 578 w 587"/>
                <a:gd name="T11" fmla="*/ 2 h 96"/>
                <a:gd name="T12" fmla="*/ 577 w 587"/>
                <a:gd name="T13" fmla="*/ 5 h 96"/>
                <a:gd name="T14" fmla="*/ 585 w 587"/>
                <a:gd name="T15" fmla="*/ 9 h 96"/>
                <a:gd name="T16" fmla="*/ 587 w 587"/>
                <a:gd name="T17" fmla="*/ 6 h 96"/>
                <a:gd name="T18" fmla="*/ 578 w 587"/>
                <a:gd name="T19" fmla="*/ 2 h 96"/>
                <a:gd name="T20" fmla="*/ 4 w 587"/>
                <a:gd name="T21" fmla="*/ 0 h 96"/>
                <a:gd name="T22" fmla="*/ 0 w 587"/>
                <a:gd name="T23" fmla="*/ 2 h 96"/>
                <a:gd name="T24" fmla="*/ 8 w 587"/>
                <a:gd name="T25" fmla="*/ 17 h 96"/>
                <a:gd name="T26" fmla="*/ 12 w 587"/>
                <a:gd name="T27" fmla="*/ 14 h 96"/>
                <a:gd name="T28" fmla="*/ 4 w 587"/>
                <a:gd name="T29"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7" h="96">
                  <a:moveTo>
                    <a:pt x="18" y="79"/>
                  </a:moveTo>
                  <a:cubicBezTo>
                    <a:pt x="15" y="95"/>
                    <a:pt x="15" y="95"/>
                    <a:pt x="15" y="95"/>
                  </a:cubicBezTo>
                  <a:cubicBezTo>
                    <a:pt x="16" y="96"/>
                    <a:pt x="18" y="96"/>
                    <a:pt x="19" y="96"/>
                  </a:cubicBezTo>
                  <a:cubicBezTo>
                    <a:pt x="22" y="80"/>
                    <a:pt x="22" y="80"/>
                    <a:pt x="22" y="80"/>
                  </a:cubicBezTo>
                  <a:cubicBezTo>
                    <a:pt x="21" y="80"/>
                    <a:pt x="20" y="79"/>
                    <a:pt x="18" y="79"/>
                  </a:cubicBezTo>
                  <a:moveTo>
                    <a:pt x="578" y="2"/>
                  </a:moveTo>
                  <a:cubicBezTo>
                    <a:pt x="578" y="3"/>
                    <a:pt x="577" y="4"/>
                    <a:pt x="577" y="5"/>
                  </a:cubicBezTo>
                  <a:cubicBezTo>
                    <a:pt x="585" y="9"/>
                    <a:pt x="585" y="9"/>
                    <a:pt x="585" y="9"/>
                  </a:cubicBezTo>
                  <a:cubicBezTo>
                    <a:pt x="586" y="8"/>
                    <a:pt x="586" y="7"/>
                    <a:pt x="587" y="6"/>
                  </a:cubicBezTo>
                  <a:cubicBezTo>
                    <a:pt x="578" y="2"/>
                    <a:pt x="578" y="2"/>
                    <a:pt x="578" y="2"/>
                  </a:cubicBezTo>
                  <a:moveTo>
                    <a:pt x="4" y="0"/>
                  </a:moveTo>
                  <a:cubicBezTo>
                    <a:pt x="3" y="0"/>
                    <a:pt x="1" y="1"/>
                    <a:pt x="0" y="2"/>
                  </a:cubicBezTo>
                  <a:cubicBezTo>
                    <a:pt x="8" y="17"/>
                    <a:pt x="8" y="17"/>
                    <a:pt x="8" y="17"/>
                  </a:cubicBezTo>
                  <a:cubicBezTo>
                    <a:pt x="9" y="16"/>
                    <a:pt x="11" y="15"/>
                    <a:pt x="12" y="14"/>
                  </a:cubicBezTo>
                  <a:cubicBezTo>
                    <a:pt x="4" y="0"/>
                    <a:pt x="4" y="0"/>
                    <a:pt x="4"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 name="Freeform 20204">
              <a:extLst>
                <a:ext uri="{FF2B5EF4-FFF2-40B4-BE49-F238E27FC236}">
                  <a16:creationId xmlns:a16="http://schemas.microsoft.com/office/drawing/2014/main" id="{B988EEE0-FA0A-4E60-B9F8-77E133529D17}"/>
                </a:ext>
              </a:extLst>
            </p:cNvPr>
            <p:cNvSpPr>
              <a:spLocks noEditPoints="1"/>
            </p:cNvSpPr>
            <p:nvPr/>
          </p:nvSpPr>
          <p:spPr bwMode="auto">
            <a:xfrm>
              <a:off x="6970824" y="6650339"/>
              <a:ext cx="90046" cy="725033"/>
            </a:xfrm>
            <a:custGeom>
              <a:avLst/>
              <a:gdLst>
                <a:gd name="T0" fmla="*/ 50 w 57"/>
                <a:gd name="T1" fmla="*/ 25 h 460"/>
                <a:gd name="T2" fmla="*/ 0 w 57"/>
                <a:gd name="T3" fmla="*/ 459 h 460"/>
                <a:gd name="T4" fmla="*/ 4 w 57"/>
                <a:gd name="T5" fmla="*/ 460 h 460"/>
                <a:gd name="T6" fmla="*/ 54 w 57"/>
                <a:gd name="T7" fmla="*/ 26 h 460"/>
                <a:gd name="T8" fmla="*/ 50 w 57"/>
                <a:gd name="T9" fmla="*/ 25 h 460"/>
                <a:gd name="T10" fmla="*/ 53 w 57"/>
                <a:gd name="T11" fmla="*/ 0 h 460"/>
                <a:gd name="T12" fmla="*/ 51 w 57"/>
                <a:gd name="T13" fmla="*/ 12 h 460"/>
                <a:gd name="T14" fmla="*/ 56 w 57"/>
                <a:gd name="T15" fmla="*/ 12 h 460"/>
                <a:gd name="T16" fmla="*/ 57 w 57"/>
                <a:gd name="T17" fmla="*/ 0 h 460"/>
                <a:gd name="T18" fmla="*/ 53 w 57"/>
                <a:gd name="T19"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60">
                  <a:moveTo>
                    <a:pt x="50" y="25"/>
                  </a:moveTo>
                  <a:cubicBezTo>
                    <a:pt x="0" y="459"/>
                    <a:pt x="0" y="459"/>
                    <a:pt x="0" y="459"/>
                  </a:cubicBezTo>
                  <a:cubicBezTo>
                    <a:pt x="1" y="459"/>
                    <a:pt x="3" y="460"/>
                    <a:pt x="4" y="460"/>
                  </a:cubicBezTo>
                  <a:cubicBezTo>
                    <a:pt x="54" y="26"/>
                    <a:pt x="54" y="26"/>
                    <a:pt x="54" y="26"/>
                  </a:cubicBezTo>
                  <a:cubicBezTo>
                    <a:pt x="53" y="26"/>
                    <a:pt x="51" y="26"/>
                    <a:pt x="50" y="25"/>
                  </a:cubicBezTo>
                  <a:moveTo>
                    <a:pt x="53" y="0"/>
                  </a:moveTo>
                  <a:cubicBezTo>
                    <a:pt x="51" y="12"/>
                    <a:pt x="51" y="12"/>
                    <a:pt x="51" y="12"/>
                  </a:cubicBezTo>
                  <a:cubicBezTo>
                    <a:pt x="53" y="12"/>
                    <a:pt x="54" y="12"/>
                    <a:pt x="56" y="12"/>
                  </a:cubicBezTo>
                  <a:cubicBezTo>
                    <a:pt x="57" y="0"/>
                    <a:pt x="57" y="0"/>
                    <a:pt x="57" y="0"/>
                  </a:cubicBezTo>
                  <a:cubicBezTo>
                    <a:pt x="55" y="0"/>
                    <a:pt x="54" y="0"/>
                    <a:pt x="53"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7" name="Freeform 20205">
              <a:extLst>
                <a:ext uri="{FF2B5EF4-FFF2-40B4-BE49-F238E27FC236}">
                  <a16:creationId xmlns:a16="http://schemas.microsoft.com/office/drawing/2014/main" id="{C2489FFE-7361-447B-AF2B-280E04ED4878}"/>
                </a:ext>
              </a:extLst>
            </p:cNvPr>
            <p:cNvSpPr/>
            <p:nvPr/>
          </p:nvSpPr>
          <p:spPr bwMode="auto">
            <a:xfrm>
              <a:off x="6101049" y="7167267"/>
              <a:ext cx="387530" cy="124730"/>
            </a:xfrm>
            <a:custGeom>
              <a:avLst/>
              <a:gdLst>
                <a:gd name="T0" fmla="*/ 1 w 246"/>
                <a:gd name="T1" fmla="*/ 0 h 79"/>
                <a:gd name="T2" fmla="*/ 0 w 246"/>
                <a:gd name="T3" fmla="*/ 4 h 79"/>
                <a:gd name="T4" fmla="*/ 246 w 246"/>
                <a:gd name="T5" fmla="*/ 79 h 79"/>
                <a:gd name="T6" fmla="*/ 246 w 246"/>
                <a:gd name="T7" fmla="*/ 75 h 79"/>
                <a:gd name="T8" fmla="*/ 1 w 246"/>
                <a:gd name="T9" fmla="*/ 0 h 79"/>
              </a:gdLst>
              <a:ahLst/>
              <a:cxnLst>
                <a:cxn ang="0">
                  <a:pos x="T0" y="T1"/>
                </a:cxn>
                <a:cxn ang="0">
                  <a:pos x="T2" y="T3"/>
                </a:cxn>
                <a:cxn ang="0">
                  <a:pos x="T4" y="T5"/>
                </a:cxn>
                <a:cxn ang="0">
                  <a:pos x="T6" y="T7"/>
                </a:cxn>
                <a:cxn ang="0">
                  <a:pos x="T8" y="T9"/>
                </a:cxn>
              </a:cxnLst>
              <a:rect l="0" t="0" r="r" b="b"/>
              <a:pathLst>
                <a:path w="246" h="79">
                  <a:moveTo>
                    <a:pt x="1" y="0"/>
                  </a:moveTo>
                  <a:cubicBezTo>
                    <a:pt x="1" y="1"/>
                    <a:pt x="0" y="3"/>
                    <a:pt x="0" y="4"/>
                  </a:cubicBezTo>
                  <a:cubicBezTo>
                    <a:pt x="246" y="79"/>
                    <a:pt x="246" y="79"/>
                    <a:pt x="246" y="79"/>
                  </a:cubicBezTo>
                  <a:cubicBezTo>
                    <a:pt x="246" y="75"/>
                    <a:pt x="246" y="75"/>
                    <a:pt x="246" y="75"/>
                  </a:cubicBezTo>
                  <a:cubicBezTo>
                    <a:pt x="1" y="0"/>
                    <a:pt x="1" y="0"/>
                    <a:pt x="1"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8" name="Freeform 20208">
              <a:extLst>
                <a:ext uri="{FF2B5EF4-FFF2-40B4-BE49-F238E27FC236}">
                  <a16:creationId xmlns:a16="http://schemas.microsoft.com/office/drawing/2014/main" id="{3CD430A0-C839-4FAB-8635-2246E3BCEB87}"/>
                </a:ext>
              </a:extLst>
            </p:cNvPr>
            <p:cNvSpPr/>
            <p:nvPr/>
          </p:nvSpPr>
          <p:spPr bwMode="auto">
            <a:xfrm flipV="1">
              <a:off x="5435371" y="7487427"/>
              <a:ext cx="417540" cy="137401"/>
            </a:xfrm>
            <a:custGeom>
              <a:avLst/>
              <a:gdLst>
                <a:gd name="T0" fmla="*/ 168 w 172"/>
                <a:gd name="T1" fmla="*/ 0 h 350"/>
                <a:gd name="T2" fmla="*/ 41 w 172"/>
                <a:gd name="T3" fmla="*/ 264 h 350"/>
                <a:gd name="T4" fmla="*/ 39 w 172"/>
                <a:gd name="T5" fmla="*/ 268 h 350"/>
                <a:gd name="T6" fmla="*/ 0 w 172"/>
                <a:gd name="T7" fmla="*/ 350 h 350"/>
                <a:gd name="T8" fmla="*/ 5 w 172"/>
                <a:gd name="T9" fmla="*/ 350 h 350"/>
                <a:gd name="T10" fmla="*/ 43 w 172"/>
                <a:gd name="T11" fmla="*/ 270 h 350"/>
                <a:gd name="T12" fmla="*/ 45 w 172"/>
                <a:gd name="T13" fmla="*/ 266 h 350"/>
                <a:gd name="T14" fmla="*/ 172 w 172"/>
                <a:gd name="T15" fmla="*/ 2 h 350"/>
                <a:gd name="T16" fmla="*/ 168 w 172"/>
                <a:gd name="T17" fmla="*/ 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50">
                  <a:moveTo>
                    <a:pt x="168" y="0"/>
                  </a:moveTo>
                  <a:cubicBezTo>
                    <a:pt x="41" y="264"/>
                    <a:pt x="41" y="264"/>
                    <a:pt x="41" y="264"/>
                  </a:cubicBezTo>
                  <a:cubicBezTo>
                    <a:pt x="39" y="268"/>
                    <a:pt x="39" y="268"/>
                    <a:pt x="39" y="268"/>
                  </a:cubicBezTo>
                  <a:cubicBezTo>
                    <a:pt x="0" y="350"/>
                    <a:pt x="0" y="350"/>
                    <a:pt x="0" y="350"/>
                  </a:cubicBezTo>
                  <a:cubicBezTo>
                    <a:pt x="5" y="350"/>
                    <a:pt x="5" y="350"/>
                    <a:pt x="5" y="350"/>
                  </a:cubicBezTo>
                  <a:cubicBezTo>
                    <a:pt x="43" y="270"/>
                    <a:pt x="43" y="270"/>
                    <a:pt x="43" y="270"/>
                  </a:cubicBezTo>
                  <a:cubicBezTo>
                    <a:pt x="45" y="266"/>
                    <a:pt x="45" y="266"/>
                    <a:pt x="45" y="266"/>
                  </a:cubicBezTo>
                  <a:cubicBezTo>
                    <a:pt x="172" y="2"/>
                    <a:pt x="172" y="2"/>
                    <a:pt x="172" y="2"/>
                  </a:cubicBezTo>
                  <a:cubicBezTo>
                    <a:pt x="170" y="1"/>
                    <a:pt x="169" y="0"/>
                    <a:pt x="168"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9" name="Freeform 20209">
              <a:extLst>
                <a:ext uri="{FF2B5EF4-FFF2-40B4-BE49-F238E27FC236}">
                  <a16:creationId xmlns:a16="http://schemas.microsoft.com/office/drawing/2014/main" id="{2E7B39E9-9D5F-443C-9FE5-3F608559DE9D}"/>
                </a:ext>
              </a:extLst>
            </p:cNvPr>
            <p:cNvSpPr/>
            <p:nvPr/>
          </p:nvSpPr>
          <p:spPr bwMode="auto">
            <a:xfrm>
              <a:off x="6668004" y="7339354"/>
              <a:ext cx="244791" cy="82042"/>
            </a:xfrm>
            <a:custGeom>
              <a:avLst/>
              <a:gdLst>
                <a:gd name="T0" fmla="*/ 0 w 155"/>
                <a:gd name="T1" fmla="*/ 0 h 52"/>
                <a:gd name="T2" fmla="*/ 0 w 155"/>
                <a:gd name="T3" fmla="*/ 5 h 52"/>
                <a:gd name="T4" fmla="*/ 154 w 155"/>
                <a:gd name="T5" fmla="*/ 52 h 52"/>
                <a:gd name="T6" fmla="*/ 155 w 155"/>
                <a:gd name="T7" fmla="*/ 48 h 52"/>
                <a:gd name="T8" fmla="*/ 0 w 155"/>
                <a:gd name="T9" fmla="*/ 0 h 52"/>
              </a:gdLst>
              <a:ahLst/>
              <a:cxnLst>
                <a:cxn ang="0">
                  <a:pos x="T0" y="T1"/>
                </a:cxn>
                <a:cxn ang="0">
                  <a:pos x="T2" y="T3"/>
                </a:cxn>
                <a:cxn ang="0">
                  <a:pos x="T4" y="T5"/>
                </a:cxn>
                <a:cxn ang="0">
                  <a:pos x="T6" y="T7"/>
                </a:cxn>
                <a:cxn ang="0">
                  <a:pos x="T8" y="T9"/>
                </a:cxn>
              </a:cxnLst>
              <a:rect l="0" t="0" r="r" b="b"/>
              <a:pathLst>
                <a:path w="155" h="52">
                  <a:moveTo>
                    <a:pt x="0" y="0"/>
                  </a:moveTo>
                  <a:cubicBezTo>
                    <a:pt x="0" y="5"/>
                    <a:pt x="0" y="5"/>
                    <a:pt x="0" y="5"/>
                  </a:cubicBezTo>
                  <a:cubicBezTo>
                    <a:pt x="154" y="52"/>
                    <a:pt x="154" y="52"/>
                    <a:pt x="154" y="52"/>
                  </a:cubicBezTo>
                  <a:cubicBezTo>
                    <a:pt x="155" y="50"/>
                    <a:pt x="155" y="49"/>
                    <a:pt x="155" y="48"/>
                  </a:cubicBezTo>
                  <a:cubicBezTo>
                    <a:pt x="0" y="0"/>
                    <a:pt x="0" y="0"/>
                    <a:pt x="0"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0" name="Freeform 20210">
              <a:extLst>
                <a:ext uri="{FF2B5EF4-FFF2-40B4-BE49-F238E27FC236}">
                  <a16:creationId xmlns:a16="http://schemas.microsoft.com/office/drawing/2014/main" id="{C6443F61-60DD-4299-9B0C-F26EACDFC2E7}"/>
                </a:ext>
              </a:extLst>
            </p:cNvPr>
            <p:cNvSpPr>
              <a:spLocks noEditPoints="1"/>
            </p:cNvSpPr>
            <p:nvPr/>
          </p:nvSpPr>
          <p:spPr bwMode="auto">
            <a:xfrm>
              <a:off x="5982322" y="7154594"/>
              <a:ext cx="685681" cy="192097"/>
            </a:xfrm>
            <a:custGeom>
              <a:avLst/>
              <a:gdLst>
                <a:gd name="T0" fmla="*/ 325 w 435"/>
                <a:gd name="T1" fmla="*/ 84 h 122"/>
                <a:gd name="T2" fmla="*/ 326 w 435"/>
                <a:gd name="T3" fmla="*/ 89 h 122"/>
                <a:gd name="T4" fmla="*/ 435 w 435"/>
                <a:gd name="T5" fmla="*/ 122 h 122"/>
                <a:gd name="T6" fmla="*/ 435 w 435"/>
                <a:gd name="T7" fmla="*/ 117 h 122"/>
                <a:gd name="T8" fmla="*/ 325 w 435"/>
                <a:gd name="T9" fmla="*/ 84 h 122"/>
                <a:gd name="T10" fmla="*/ 6 w 435"/>
                <a:gd name="T11" fmla="*/ 18 h 122"/>
                <a:gd name="T12" fmla="*/ 0 w 435"/>
                <a:gd name="T13" fmla="*/ 31 h 122"/>
                <a:gd name="T14" fmla="*/ 4 w 435"/>
                <a:gd name="T15" fmla="*/ 33 h 122"/>
                <a:gd name="T16" fmla="*/ 10 w 435"/>
                <a:gd name="T17" fmla="*/ 20 h 122"/>
                <a:gd name="T18" fmla="*/ 6 w 435"/>
                <a:gd name="T19" fmla="*/ 18 h 122"/>
                <a:gd name="T20" fmla="*/ 48 w 435"/>
                <a:gd name="T21" fmla="*/ 0 h 122"/>
                <a:gd name="T22" fmla="*/ 47 w 435"/>
                <a:gd name="T23" fmla="*/ 4 h 122"/>
                <a:gd name="T24" fmla="*/ 60 w 435"/>
                <a:gd name="T25" fmla="*/ 8 h 122"/>
                <a:gd name="T26" fmla="*/ 61 w 435"/>
                <a:gd name="T27" fmla="*/ 4 h 122"/>
                <a:gd name="T28" fmla="*/ 48 w 435"/>
                <a:gd name="T2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5" h="122">
                  <a:moveTo>
                    <a:pt x="325" y="84"/>
                  </a:moveTo>
                  <a:cubicBezTo>
                    <a:pt x="326" y="89"/>
                    <a:pt x="326" y="89"/>
                    <a:pt x="326" y="89"/>
                  </a:cubicBezTo>
                  <a:cubicBezTo>
                    <a:pt x="435" y="122"/>
                    <a:pt x="435" y="122"/>
                    <a:pt x="435" y="122"/>
                  </a:cubicBezTo>
                  <a:cubicBezTo>
                    <a:pt x="435" y="117"/>
                    <a:pt x="435" y="117"/>
                    <a:pt x="435" y="117"/>
                  </a:cubicBezTo>
                  <a:cubicBezTo>
                    <a:pt x="325" y="84"/>
                    <a:pt x="325" y="84"/>
                    <a:pt x="325" y="84"/>
                  </a:cubicBezTo>
                  <a:moveTo>
                    <a:pt x="6" y="18"/>
                  </a:moveTo>
                  <a:cubicBezTo>
                    <a:pt x="0" y="31"/>
                    <a:pt x="0" y="31"/>
                    <a:pt x="0" y="31"/>
                  </a:cubicBezTo>
                  <a:cubicBezTo>
                    <a:pt x="2" y="31"/>
                    <a:pt x="3" y="32"/>
                    <a:pt x="4" y="33"/>
                  </a:cubicBezTo>
                  <a:cubicBezTo>
                    <a:pt x="10" y="20"/>
                    <a:pt x="10" y="20"/>
                    <a:pt x="10" y="20"/>
                  </a:cubicBezTo>
                  <a:cubicBezTo>
                    <a:pt x="9" y="20"/>
                    <a:pt x="7" y="19"/>
                    <a:pt x="6" y="18"/>
                  </a:cubicBezTo>
                  <a:moveTo>
                    <a:pt x="48" y="0"/>
                  </a:moveTo>
                  <a:cubicBezTo>
                    <a:pt x="48" y="1"/>
                    <a:pt x="47" y="2"/>
                    <a:pt x="47" y="4"/>
                  </a:cubicBezTo>
                  <a:cubicBezTo>
                    <a:pt x="60" y="8"/>
                    <a:pt x="60" y="8"/>
                    <a:pt x="60" y="8"/>
                  </a:cubicBezTo>
                  <a:cubicBezTo>
                    <a:pt x="60" y="6"/>
                    <a:pt x="61" y="5"/>
                    <a:pt x="61" y="4"/>
                  </a:cubicBezTo>
                  <a:cubicBezTo>
                    <a:pt x="48" y="0"/>
                    <a:pt x="48" y="0"/>
                    <a:pt x="48"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1" name="Freeform 20213">
              <a:extLst>
                <a:ext uri="{FF2B5EF4-FFF2-40B4-BE49-F238E27FC236}">
                  <a16:creationId xmlns:a16="http://schemas.microsoft.com/office/drawing/2014/main" id="{B9CBFE7B-EF88-499C-818B-2857BB07F50B}"/>
                </a:ext>
              </a:extLst>
            </p:cNvPr>
            <p:cNvSpPr/>
            <p:nvPr/>
          </p:nvSpPr>
          <p:spPr bwMode="auto">
            <a:xfrm>
              <a:off x="6513926" y="6809753"/>
              <a:ext cx="154078" cy="83376"/>
            </a:xfrm>
            <a:custGeom>
              <a:avLst/>
              <a:gdLst>
                <a:gd name="T0" fmla="*/ 98 w 98"/>
                <a:gd name="T1" fmla="*/ 0 h 53"/>
                <a:gd name="T2" fmla="*/ 0 w 98"/>
                <a:gd name="T3" fmla="*/ 49 h 53"/>
                <a:gd name="T4" fmla="*/ 2 w 98"/>
                <a:gd name="T5" fmla="*/ 53 h 53"/>
                <a:gd name="T6" fmla="*/ 98 w 98"/>
                <a:gd name="T7" fmla="*/ 5 h 53"/>
                <a:gd name="T8" fmla="*/ 98 w 98"/>
                <a:gd name="T9" fmla="*/ 0 h 53"/>
              </a:gdLst>
              <a:ahLst/>
              <a:cxnLst>
                <a:cxn ang="0">
                  <a:pos x="T0" y="T1"/>
                </a:cxn>
                <a:cxn ang="0">
                  <a:pos x="T2" y="T3"/>
                </a:cxn>
                <a:cxn ang="0">
                  <a:pos x="T4" y="T5"/>
                </a:cxn>
                <a:cxn ang="0">
                  <a:pos x="T6" y="T7"/>
                </a:cxn>
                <a:cxn ang="0">
                  <a:pos x="T8" y="T9"/>
                </a:cxn>
              </a:cxnLst>
              <a:rect l="0" t="0" r="r" b="b"/>
              <a:pathLst>
                <a:path w="98" h="53">
                  <a:moveTo>
                    <a:pt x="98" y="0"/>
                  </a:moveTo>
                  <a:cubicBezTo>
                    <a:pt x="0" y="49"/>
                    <a:pt x="0" y="49"/>
                    <a:pt x="0" y="49"/>
                  </a:cubicBezTo>
                  <a:cubicBezTo>
                    <a:pt x="1" y="50"/>
                    <a:pt x="2" y="52"/>
                    <a:pt x="2" y="53"/>
                  </a:cubicBezTo>
                  <a:cubicBezTo>
                    <a:pt x="98" y="5"/>
                    <a:pt x="98" y="5"/>
                    <a:pt x="98" y="5"/>
                  </a:cubicBezTo>
                  <a:cubicBezTo>
                    <a:pt x="98" y="0"/>
                    <a:pt x="98" y="0"/>
                    <a:pt x="98"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 name="Freeform 20214">
              <a:extLst>
                <a:ext uri="{FF2B5EF4-FFF2-40B4-BE49-F238E27FC236}">
                  <a16:creationId xmlns:a16="http://schemas.microsoft.com/office/drawing/2014/main" id="{76053779-D970-4314-AF56-E540620036E8}"/>
                </a:ext>
              </a:extLst>
            </p:cNvPr>
            <p:cNvSpPr>
              <a:spLocks noEditPoints="1"/>
            </p:cNvSpPr>
            <p:nvPr/>
          </p:nvSpPr>
          <p:spPr bwMode="auto">
            <a:xfrm>
              <a:off x="6668004" y="6656342"/>
              <a:ext cx="780396" cy="737706"/>
            </a:xfrm>
            <a:custGeom>
              <a:avLst/>
              <a:gdLst>
                <a:gd name="T0" fmla="*/ 0 w 495"/>
                <a:gd name="T1" fmla="*/ 288 h 468"/>
                <a:gd name="T2" fmla="*/ 0 w 495"/>
                <a:gd name="T3" fmla="*/ 295 h 468"/>
                <a:gd name="T4" fmla="*/ 163 w 495"/>
                <a:gd name="T5" fmla="*/ 468 h 468"/>
                <a:gd name="T6" fmla="*/ 166 w 495"/>
                <a:gd name="T7" fmla="*/ 465 h 468"/>
                <a:gd name="T8" fmla="*/ 0 w 495"/>
                <a:gd name="T9" fmla="*/ 288 h 468"/>
                <a:gd name="T10" fmla="*/ 491 w 495"/>
                <a:gd name="T11" fmla="*/ 178 h 468"/>
                <a:gd name="T12" fmla="*/ 354 w 495"/>
                <a:gd name="T13" fmla="*/ 320 h 468"/>
                <a:gd name="T14" fmla="*/ 350 w 495"/>
                <a:gd name="T15" fmla="*/ 324 h 468"/>
                <a:gd name="T16" fmla="*/ 215 w 495"/>
                <a:gd name="T17" fmla="*/ 464 h 468"/>
                <a:gd name="T18" fmla="*/ 218 w 495"/>
                <a:gd name="T19" fmla="*/ 467 h 468"/>
                <a:gd name="T20" fmla="*/ 352 w 495"/>
                <a:gd name="T21" fmla="*/ 329 h 468"/>
                <a:gd name="T22" fmla="*/ 355 w 495"/>
                <a:gd name="T23" fmla="*/ 325 h 468"/>
                <a:gd name="T24" fmla="*/ 495 w 495"/>
                <a:gd name="T25" fmla="*/ 181 h 468"/>
                <a:gd name="T26" fmla="*/ 491 w 495"/>
                <a:gd name="T27" fmla="*/ 178 h 468"/>
                <a:gd name="T28" fmla="*/ 291 w 495"/>
                <a:gd name="T29" fmla="*/ 0 h 468"/>
                <a:gd name="T30" fmla="*/ 288 w 495"/>
                <a:gd name="T31" fmla="*/ 4 h 468"/>
                <a:gd name="T32" fmla="*/ 487 w 495"/>
                <a:gd name="T33" fmla="*/ 139 h 468"/>
                <a:gd name="T34" fmla="*/ 490 w 495"/>
                <a:gd name="T35" fmla="*/ 135 h 468"/>
                <a:gd name="T36" fmla="*/ 291 w 495"/>
                <a:gd name="T37"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5" h="468">
                  <a:moveTo>
                    <a:pt x="0" y="288"/>
                  </a:moveTo>
                  <a:cubicBezTo>
                    <a:pt x="0" y="295"/>
                    <a:pt x="0" y="295"/>
                    <a:pt x="0" y="295"/>
                  </a:cubicBezTo>
                  <a:cubicBezTo>
                    <a:pt x="163" y="468"/>
                    <a:pt x="163" y="468"/>
                    <a:pt x="163" y="468"/>
                  </a:cubicBezTo>
                  <a:cubicBezTo>
                    <a:pt x="164" y="467"/>
                    <a:pt x="165" y="466"/>
                    <a:pt x="166" y="465"/>
                  </a:cubicBezTo>
                  <a:cubicBezTo>
                    <a:pt x="0" y="288"/>
                    <a:pt x="0" y="288"/>
                    <a:pt x="0" y="288"/>
                  </a:cubicBezTo>
                  <a:moveTo>
                    <a:pt x="491" y="178"/>
                  </a:moveTo>
                  <a:cubicBezTo>
                    <a:pt x="354" y="320"/>
                    <a:pt x="354" y="320"/>
                    <a:pt x="354" y="320"/>
                  </a:cubicBezTo>
                  <a:cubicBezTo>
                    <a:pt x="350" y="324"/>
                    <a:pt x="350" y="324"/>
                    <a:pt x="350" y="324"/>
                  </a:cubicBezTo>
                  <a:cubicBezTo>
                    <a:pt x="215" y="464"/>
                    <a:pt x="215" y="464"/>
                    <a:pt x="215" y="464"/>
                  </a:cubicBezTo>
                  <a:cubicBezTo>
                    <a:pt x="216" y="465"/>
                    <a:pt x="217" y="466"/>
                    <a:pt x="218" y="467"/>
                  </a:cubicBezTo>
                  <a:cubicBezTo>
                    <a:pt x="352" y="329"/>
                    <a:pt x="352" y="329"/>
                    <a:pt x="352" y="329"/>
                  </a:cubicBezTo>
                  <a:cubicBezTo>
                    <a:pt x="355" y="325"/>
                    <a:pt x="355" y="325"/>
                    <a:pt x="355" y="325"/>
                  </a:cubicBezTo>
                  <a:cubicBezTo>
                    <a:pt x="495" y="181"/>
                    <a:pt x="495" y="181"/>
                    <a:pt x="495" y="181"/>
                  </a:cubicBezTo>
                  <a:cubicBezTo>
                    <a:pt x="493" y="180"/>
                    <a:pt x="492" y="179"/>
                    <a:pt x="491" y="178"/>
                  </a:cubicBezTo>
                  <a:moveTo>
                    <a:pt x="291" y="0"/>
                  </a:moveTo>
                  <a:cubicBezTo>
                    <a:pt x="290" y="1"/>
                    <a:pt x="289" y="3"/>
                    <a:pt x="288" y="4"/>
                  </a:cubicBezTo>
                  <a:cubicBezTo>
                    <a:pt x="487" y="139"/>
                    <a:pt x="487" y="139"/>
                    <a:pt x="487" y="139"/>
                  </a:cubicBezTo>
                  <a:cubicBezTo>
                    <a:pt x="488" y="137"/>
                    <a:pt x="489" y="136"/>
                    <a:pt x="490" y="135"/>
                  </a:cubicBezTo>
                  <a:cubicBezTo>
                    <a:pt x="291" y="0"/>
                    <a:pt x="291" y="0"/>
                    <a:pt x="291"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3" name="Freeform 20215">
              <a:extLst>
                <a:ext uri="{FF2B5EF4-FFF2-40B4-BE49-F238E27FC236}">
                  <a16:creationId xmlns:a16="http://schemas.microsoft.com/office/drawing/2014/main" id="{C29D5301-125F-42F9-AF08-E31E9B3B76A4}"/>
                </a:ext>
              </a:extLst>
            </p:cNvPr>
            <p:cNvSpPr/>
            <p:nvPr/>
          </p:nvSpPr>
          <p:spPr bwMode="auto">
            <a:xfrm>
              <a:off x="6504588" y="6941820"/>
              <a:ext cx="163416" cy="179424"/>
            </a:xfrm>
            <a:custGeom>
              <a:avLst/>
              <a:gdLst>
                <a:gd name="T0" fmla="*/ 3 w 104"/>
                <a:gd name="T1" fmla="*/ 0 h 114"/>
                <a:gd name="T2" fmla="*/ 0 w 104"/>
                <a:gd name="T3" fmla="*/ 3 h 114"/>
                <a:gd name="T4" fmla="*/ 104 w 104"/>
                <a:gd name="T5" fmla="*/ 114 h 114"/>
                <a:gd name="T6" fmla="*/ 104 w 104"/>
                <a:gd name="T7" fmla="*/ 107 h 114"/>
                <a:gd name="T8" fmla="*/ 3 w 104"/>
                <a:gd name="T9" fmla="*/ 0 h 114"/>
              </a:gdLst>
              <a:ahLst/>
              <a:cxnLst>
                <a:cxn ang="0">
                  <a:pos x="T0" y="T1"/>
                </a:cxn>
                <a:cxn ang="0">
                  <a:pos x="T2" y="T3"/>
                </a:cxn>
                <a:cxn ang="0">
                  <a:pos x="T4" y="T5"/>
                </a:cxn>
                <a:cxn ang="0">
                  <a:pos x="T6" y="T7"/>
                </a:cxn>
                <a:cxn ang="0">
                  <a:pos x="T8" y="T9"/>
                </a:cxn>
              </a:cxnLst>
              <a:rect l="0" t="0" r="r" b="b"/>
              <a:pathLst>
                <a:path w="104" h="114">
                  <a:moveTo>
                    <a:pt x="3" y="0"/>
                  </a:moveTo>
                  <a:cubicBezTo>
                    <a:pt x="3" y="1"/>
                    <a:pt x="1" y="2"/>
                    <a:pt x="0" y="3"/>
                  </a:cubicBezTo>
                  <a:cubicBezTo>
                    <a:pt x="104" y="114"/>
                    <a:pt x="104" y="114"/>
                    <a:pt x="104" y="114"/>
                  </a:cubicBezTo>
                  <a:cubicBezTo>
                    <a:pt x="104" y="107"/>
                    <a:pt x="104" y="107"/>
                    <a:pt x="104" y="107"/>
                  </a:cubicBezTo>
                  <a:cubicBezTo>
                    <a:pt x="3" y="0"/>
                    <a:pt x="3" y="0"/>
                    <a:pt x="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 name="Freeform 20217">
              <a:extLst>
                <a:ext uri="{FF2B5EF4-FFF2-40B4-BE49-F238E27FC236}">
                  <a16:creationId xmlns:a16="http://schemas.microsoft.com/office/drawing/2014/main" id="{AEBF2882-6D99-4716-8ABA-00ECDB067B20}"/>
                </a:ext>
              </a:extLst>
            </p:cNvPr>
            <p:cNvSpPr>
              <a:spLocks noEditPoints="1"/>
            </p:cNvSpPr>
            <p:nvPr/>
          </p:nvSpPr>
          <p:spPr bwMode="auto">
            <a:xfrm>
              <a:off x="6488579" y="6893128"/>
              <a:ext cx="17342" cy="44022"/>
            </a:xfrm>
            <a:custGeom>
              <a:avLst/>
              <a:gdLst>
                <a:gd name="T0" fmla="*/ 3 w 11"/>
                <a:gd name="T1" fmla="*/ 20 h 28"/>
                <a:gd name="T2" fmla="*/ 0 w 11"/>
                <a:gd name="T3" fmla="*/ 23 h 28"/>
                <a:gd name="T4" fmla="*/ 5 w 11"/>
                <a:gd name="T5" fmla="*/ 28 h 28"/>
                <a:gd name="T6" fmla="*/ 8 w 11"/>
                <a:gd name="T7" fmla="*/ 25 h 28"/>
                <a:gd name="T8" fmla="*/ 3 w 11"/>
                <a:gd name="T9" fmla="*/ 20 h 28"/>
                <a:gd name="T10" fmla="*/ 9 w 11"/>
                <a:gd name="T11" fmla="*/ 0 h 28"/>
                <a:gd name="T12" fmla="*/ 3 w 11"/>
                <a:gd name="T13" fmla="*/ 3 h 28"/>
                <a:gd name="T14" fmla="*/ 5 w 11"/>
                <a:gd name="T15" fmla="*/ 7 h 28"/>
                <a:gd name="T16" fmla="*/ 11 w 11"/>
                <a:gd name="T17" fmla="*/ 3 h 28"/>
                <a:gd name="T18" fmla="*/ 9 w 11"/>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28">
                  <a:moveTo>
                    <a:pt x="3" y="20"/>
                  </a:moveTo>
                  <a:cubicBezTo>
                    <a:pt x="2" y="21"/>
                    <a:pt x="1" y="22"/>
                    <a:pt x="0" y="23"/>
                  </a:cubicBezTo>
                  <a:cubicBezTo>
                    <a:pt x="5" y="28"/>
                    <a:pt x="5" y="28"/>
                    <a:pt x="5" y="28"/>
                  </a:cubicBezTo>
                  <a:cubicBezTo>
                    <a:pt x="6" y="27"/>
                    <a:pt x="7" y="26"/>
                    <a:pt x="8" y="25"/>
                  </a:cubicBezTo>
                  <a:cubicBezTo>
                    <a:pt x="3" y="20"/>
                    <a:pt x="3" y="20"/>
                    <a:pt x="3" y="20"/>
                  </a:cubicBezTo>
                  <a:moveTo>
                    <a:pt x="9" y="0"/>
                  </a:moveTo>
                  <a:cubicBezTo>
                    <a:pt x="3" y="3"/>
                    <a:pt x="3" y="3"/>
                    <a:pt x="3" y="3"/>
                  </a:cubicBezTo>
                  <a:cubicBezTo>
                    <a:pt x="4" y="4"/>
                    <a:pt x="5" y="5"/>
                    <a:pt x="5" y="7"/>
                  </a:cubicBezTo>
                  <a:cubicBezTo>
                    <a:pt x="11" y="3"/>
                    <a:pt x="11" y="3"/>
                    <a:pt x="11" y="3"/>
                  </a:cubicBezTo>
                  <a:cubicBezTo>
                    <a:pt x="11" y="2"/>
                    <a:pt x="10" y="1"/>
                    <a:pt x="9"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 name="Freeform 20218">
              <a:extLst>
                <a:ext uri="{FF2B5EF4-FFF2-40B4-BE49-F238E27FC236}">
                  <a16:creationId xmlns:a16="http://schemas.microsoft.com/office/drawing/2014/main" id="{635FE875-1F63-41D4-B8F0-9BCB90C5D2C8}"/>
                </a:ext>
              </a:extLst>
            </p:cNvPr>
            <p:cNvSpPr/>
            <p:nvPr/>
          </p:nvSpPr>
          <p:spPr bwMode="auto">
            <a:xfrm>
              <a:off x="6907459" y="6178767"/>
              <a:ext cx="16008" cy="11339"/>
            </a:xfrm>
            <a:custGeom>
              <a:avLst/>
              <a:gdLst>
                <a:gd name="T0" fmla="*/ 2 w 10"/>
                <a:gd name="T1" fmla="*/ 0 h 7"/>
                <a:gd name="T2" fmla="*/ 0 w 10"/>
                <a:gd name="T3" fmla="*/ 4 h 7"/>
                <a:gd name="T4" fmla="*/ 8 w 10"/>
                <a:gd name="T5" fmla="*/ 7 h 7"/>
                <a:gd name="T6" fmla="*/ 10 w 10"/>
                <a:gd name="T7" fmla="*/ 3 h 7"/>
                <a:gd name="T8" fmla="*/ 2 w 10"/>
                <a:gd name="T9" fmla="*/ 0 h 7"/>
              </a:gdLst>
              <a:ahLst/>
              <a:cxnLst>
                <a:cxn ang="0">
                  <a:pos x="T0" y="T1"/>
                </a:cxn>
                <a:cxn ang="0">
                  <a:pos x="T2" y="T3"/>
                </a:cxn>
                <a:cxn ang="0">
                  <a:pos x="T4" y="T5"/>
                </a:cxn>
                <a:cxn ang="0">
                  <a:pos x="T6" y="T7"/>
                </a:cxn>
                <a:cxn ang="0">
                  <a:pos x="T8" y="T9"/>
                </a:cxn>
              </a:cxnLst>
              <a:rect l="0" t="0" r="r" b="b"/>
              <a:pathLst>
                <a:path w="10" h="7">
                  <a:moveTo>
                    <a:pt x="2" y="0"/>
                  </a:moveTo>
                  <a:cubicBezTo>
                    <a:pt x="1" y="1"/>
                    <a:pt x="1" y="3"/>
                    <a:pt x="0" y="4"/>
                  </a:cubicBezTo>
                  <a:cubicBezTo>
                    <a:pt x="8" y="7"/>
                    <a:pt x="8" y="7"/>
                    <a:pt x="8" y="7"/>
                  </a:cubicBezTo>
                  <a:cubicBezTo>
                    <a:pt x="9" y="5"/>
                    <a:pt x="9" y="4"/>
                    <a:pt x="10" y="3"/>
                  </a:cubicBezTo>
                  <a:cubicBezTo>
                    <a:pt x="2" y="0"/>
                    <a:pt x="2" y="0"/>
                    <a:pt x="2"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6" name="Freeform 20219">
              <a:extLst>
                <a:ext uri="{FF2B5EF4-FFF2-40B4-BE49-F238E27FC236}">
                  <a16:creationId xmlns:a16="http://schemas.microsoft.com/office/drawing/2014/main" id="{0C00D8FB-E449-4A36-A1D6-443AE9A1C522}"/>
                </a:ext>
              </a:extLst>
            </p:cNvPr>
            <p:cNvSpPr>
              <a:spLocks noEditPoints="1"/>
            </p:cNvSpPr>
            <p:nvPr/>
          </p:nvSpPr>
          <p:spPr bwMode="auto">
            <a:xfrm>
              <a:off x="5986992" y="5852603"/>
              <a:ext cx="20677" cy="41354"/>
            </a:xfrm>
            <a:custGeom>
              <a:avLst/>
              <a:gdLst>
                <a:gd name="T0" fmla="*/ 2 w 13"/>
                <a:gd name="T1" fmla="*/ 18 h 26"/>
                <a:gd name="T2" fmla="*/ 0 w 13"/>
                <a:gd name="T3" fmla="*/ 22 h 26"/>
                <a:gd name="T4" fmla="*/ 6 w 13"/>
                <a:gd name="T5" fmla="*/ 24 h 26"/>
                <a:gd name="T6" fmla="*/ 12 w 13"/>
                <a:gd name="T7" fmla="*/ 26 h 26"/>
                <a:gd name="T8" fmla="*/ 13 w 13"/>
                <a:gd name="T9" fmla="*/ 22 h 26"/>
                <a:gd name="T10" fmla="*/ 2 w 13"/>
                <a:gd name="T11" fmla="*/ 18 h 26"/>
                <a:gd name="T12" fmla="*/ 12 w 13"/>
                <a:gd name="T13" fmla="*/ 0 h 26"/>
                <a:gd name="T14" fmla="*/ 0 w 13"/>
                <a:gd name="T15" fmla="*/ 4 h 26"/>
                <a:gd name="T16" fmla="*/ 1 w 13"/>
                <a:gd name="T17" fmla="*/ 8 h 26"/>
                <a:gd name="T18" fmla="*/ 13 w 13"/>
                <a:gd name="T19" fmla="*/ 4 h 26"/>
                <a:gd name="T20" fmla="*/ 12 w 13"/>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6">
                  <a:moveTo>
                    <a:pt x="2" y="18"/>
                  </a:moveTo>
                  <a:cubicBezTo>
                    <a:pt x="1" y="20"/>
                    <a:pt x="1" y="21"/>
                    <a:pt x="0" y="22"/>
                  </a:cubicBezTo>
                  <a:cubicBezTo>
                    <a:pt x="6" y="24"/>
                    <a:pt x="6" y="24"/>
                    <a:pt x="6" y="24"/>
                  </a:cubicBezTo>
                  <a:cubicBezTo>
                    <a:pt x="12" y="26"/>
                    <a:pt x="12" y="26"/>
                    <a:pt x="12" y="26"/>
                  </a:cubicBezTo>
                  <a:cubicBezTo>
                    <a:pt x="12" y="25"/>
                    <a:pt x="13" y="23"/>
                    <a:pt x="13" y="22"/>
                  </a:cubicBezTo>
                  <a:cubicBezTo>
                    <a:pt x="2" y="18"/>
                    <a:pt x="2" y="18"/>
                    <a:pt x="2" y="18"/>
                  </a:cubicBezTo>
                  <a:moveTo>
                    <a:pt x="12" y="0"/>
                  </a:moveTo>
                  <a:cubicBezTo>
                    <a:pt x="0" y="4"/>
                    <a:pt x="0" y="4"/>
                    <a:pt x="0" y="4"/>
                  </a:cubicBezTo>
                  <a:cubicBezTo>
                    <a:pt x="1" y="5"/>
                    <a:pt x="1" y="6"/>
                    <a:pt x="1" y="8"/>
                  </a:cubicBezTo>
                  <a:cubicBezTo>
                    <a:pt x="13" y="4"/>
                    <a:pt x="13" y="4"/>
                    <a:pt x="13" y="4"/>
                  </a:cubicBezTo>
                  <a:cubicBezTo>
                    <a:pt x="13" y="3"/>
                    <a:pt x="12" y="2"/>
                    <a:pt x="12"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 name="Freeform 20223">
              <a:extLst>
                <a:ext uri="{FF2B5EF4-FFF2-40B4-BE49-F238E27FC236}">
                  <a16:creationId xmlns:a16="http://schemas.microsoft.com/office/drawing/2014/main" id="{A9CB22E3-8B4F-4A8C-879F-70E7B8150B5F}"/>
                </a:ext>
              </a:extLst>
            </p:cNvPr>
            <p:cNvSpPr/>
            <p:nvPr/>
          </p:nvSpPr>
          <p:spPr bwMode="auto">
            <a:xfrm>
              <a:off x="6026345" y="5893957"/>
              <a:ext cx="641659" cy="214108"/>
            </a:xfrm>
            <a:custGeom>
              <a:avLst/>
              <a:gdLst>
                <a:gd name="T0" fmla="*/ 1 w 407"/>
                <a:gd name="T1" fmla="*/ 0 h 136"/>
                <a:gd name="T2" fmla="*/ 0 w 407"/>
                <a:gd name="T3" fmla="*/ 4 h 136"/>
                <a:gd name="T4" fmla="*/ 407 w 407"/>
                <a:gd name="T5" fmla="*/ 136 h 136"/>
                <a:gd name="T6" fmla="*/ 407 w 407"/>
                <a:gd name="T7" fmla="*/ 131 h 136"/>
                <a:gd name="T8" fmla="*/ 1 w 407"/>
                <a:gd name="T9" fmla="*/ 0 h 136"/>
              </a:gdLst>
              <a:ahLst/>
              <a:cxnLst>
                <a:cxn ang="0">
                  <a:pos x="T0" y="T1"/>
                </a:cxn>
                <a:cxn ang="0">
                  <a:pos x="T2" y="T3"/>
                </a:cxn>
                <a:cxn ang="0">
                  <a:pos x="T4" y="T5"/>
                </a:cxn>
                <a:cxn ang="0">
                  <a:pos x="T6" y="T7"/>
                </a:cxn>
                <a:cxn ang="0">
                  <a:pos x="T8" y="T9"/>
                </a:cxn>
              </a:cxnLst>
              <a:rect l="0" t="0" r="r" b="b"/>
              <a:pathLst>
                <a:path w="407" h="136">
                  <a:moveTo>
                    <a:pt x="1" y="0"/>
                  </a:moveTo>
                  <a:cubicBezTo>
                    <a:pt x="1" y="1"/>
                    <a:pt x="0" y="3"/>
                    <a:pt x="0" y="4"/>
                  </a:cubicBezTo>
                  <a:cubicBezTo>
                    <a:pt x="407" y="136"/>
                    <a:pt x="407" y="136"/>
                    <a:pt x="407" y="136"/>
                  </a:cubicBezTo>
                  <a:cubicBezTo>
                    <a:pt x="407" y="131"/>
                    <a:pt x="407" y="131"/>
                    <a:pt x="407" y="131"/>
                  </a:cubicBezTo>
                  <a:cubicBezTo>
                    <a:pt x="1" y="0"/>
                    <a:pt x="1" y="0"/>
                    <a:pt x="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20224">
              <a:extLst>
                <a:ext uri="{FF2B5EF4-FFF2-40B4-BE49-F238E27FC236}">
                  <a16:creationId xmlns:a16="http://schemas.microsoft.com/office/drawing/2014/main" id="{48E8DEE1-D0D7-413B-959A-452C9830C4C4}"/>
                </a:ext>
              </a:extLst>
            </p:cNvPr>
            <p:cNvSpPr/>
            <p:nvPr/>
          </p:nvSpPr>
          <p:spPr bwMode="auto">
            <a:xfrm>
              <a:off x="6668004" y="6272148"/>
              <a:ext cx="30015" cy="86710"/>
            </a:xfrm>
            <a:custGeom>
              <a:avLst/>
              <a:gdLst>
                <a:gd name="T0" fmla="*/ 15 w 19"/>
                <a:gd name="T1" fmla="*/ 0 h 55"/>
                <a:gd name="T2" fmla="*/ 0 w 19"/>
                <a:gd name="T3" fmla="*/ 42 h 55"/>
                <a:gd name="T4" fmla="*/ 0 w 19"/>
                <a:gd name="T5" fmla="*/ 55 h 55"/>
                <a:gd name="T6" fmla="*/ 19 w 19"/>
                <a:gd name="T7" fmla="*/ 1 h 55"/>
                <a:gd name="T8" fmla="*/ 15 w 19"/>
                <a:gd name="T9" fmla="*/ 0 h 55"/>
              </a:gdLst>
              <a:ahLst/>
              <a:cxnLst>
                <a:cxn ang="0">
                  <a:pos x="T0" y="T1"/>
                </a:cxn>
                <a:cxn ang="0">
                  <a:pos x="T2" y="T3"/>
                </a:cxn>
                <a:cxn ang="0">
                  <a:pos x="T4" y="T5"/>
                </a:cxn>
                <a:cxn ang="0">
                  <a:pos x="T6" y="T7"/>
                </a:cxn>
                <a:cxn ang="0">
                  <a:pos x="T8" y="T9"/>
                </a:cxn>
              </a:cxnLst>
              <a:rect l="0" t="0" r="r" b="b"/>
              <a:pathLst>
                <a:path w="19" h="55">
                  <a:moveTo>
                    <a:pt x="15" y="0"/>
                  </a:moveTo>
                  <a:cubicBezTo>
                    <a:pt x="0" y="42"/>
                    <a:pt x="0" y="42"/>
                    <a:pt x="0" y="42"/>
                  </a:cubicBezTo>
                  <a:cubicBezTo>
                    <a:pt x="0" y="55"/>
                    <a:pt x="0" y="55"/>
                    <a:pt x="0" y="55"/>
                  </a:cubicBezTo>
                  <a:cubicBezTo>
                    <a:pt x="19" y="1"/>
                    <a:pt x="19" y="1"/>
                    <a:pt x="19" y="1"/>
                  </a:cubicBezTo>
                  <a:cubicBezTo>
                    <a:pt x="17" y="1"/>
                    <a:pt x="16" y="0"/>
                    <a:pt x="15"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9" name="Freeform 20225">
              <a:extLst>
                <a:ext uri="{FF2B5EF4-FFF2-40B4-BE49-F238E27FC236}">
                  <a16:creationId xmlns:a16="http://schemas.microsoft.com/office/drawing/2014/main" id="{28B00E91-235C-4E72-BCED-1F29354A8BD9}"/>
                </a:ext>
              </a:extLst>
            </p:cNvPr>
            <p:cNvSpPr>
              <a:spLocks noEditPoints="1"/>
            </p:cNvSpPr>
            <p:nvPr/>
          </p:nvSpPr>
          <p:spPr bwMode="auto">
            <a:xfrm>
              <a:off x="5708183" y="6338181"/>
              <a:ext cx="959820" cy="731703"/>
            </a:xfrm>
            <a:custGeom>
              <a:avLst/>
              <a:gdLst>
                <a:gd name="T0" fmla="*/ 4 w 609"/>
                <a:gd name="T1" fmla="*/ 184 h 464"/>
                <a:gd name="T2" fmla="*/ 0 w 609"/>
                <a:gd name="T3" fmla="*/ 187 h 464"/>
                <a:gd name="T4" fmla="*/ 164 w 609"/>
                <a:gd name="T5" fmla="*/ 464 h 464"/>
                <a:gd name="T6" fmla="*/ 168 w 609"/>
                <a:gd name="T7" fmla="*/ 462 h 464"/>
                <a:gd name="T8" fmla="*/ 4 w 609"/>
                <a:gd name="T9" fmla="*/ 184 h 464"/>
                <a:gd name="T10" fmla="*/ 609 w 609"/>
                <a:gd name="T11" fmla="*/ 0 h 464"/>
                <a:gd name="T12" fmla="*/ 583 w 609"/>
                <a:gd name="T13" fmla="*/ 77 h 464"/>
                <a:gd name="T14" fmla="*/ 494 w 609"/>
                <a:gd name="T15" fmla="*/ 335 h 464"/>
                <a:gd name="T16" fmla="*/ 498 w 609"/>
                <a:gd name="T17" fmla="*/ 337 h 464"/>
                <a:gd name="T18" fmla="*/ 609 w 609"/>
                <a:gd name="T19" fmla="*/ 13 h 464"/>
                <a:gd name="T20" fmla="*/ 609 w 609"/>
                <a:gd name="T21" fmla="*/ 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464">
                  <a:moveTo>
                    <a:pt x="4" y="184"/>
                  </a:moveTo>
                  <a:cubicBezTo>
                    <a:pt x="3" y="185"/>
                    <a:pt x="2" y="186"/>
                    <a:pt x="0" y="187"/>
                  </a:cubicBezTo>
                  <a:cubicBezTo>
                    <a:pt x="164" y="464"/>
                    <a:pt x="164" y="464"/>
                    <a:pt x="164" y="464"/>
                  </a:cubicBezTo>
                  <a:cubicBezTo>
                    <a:pt x="165" y="463"/>
                    <a:pt x="166" y="462"/>
                    <a:pt x="168" y="462"/>
                  </a:cubicBezTo>
                  <a:cubicBezTo>
                    <a:pt x="4" y="184"/>
                    <a:pt x="4" y="184"/>
                    <a:pt x="4" y="184"/>
                  </a:cubicBezTo>
                  <a:moveTo>
                    <a:pt x="609" y="0"/>
                  </a:moveTo>
                  <a:cubicBezTo>
                    <a:pt x="583" y="77"/>
                    <a:pt x="583" y="77"/>
                    <a:pt x="583" y="77"/>
                  </a:cubicBezTo>
                  <a:cubicBezTo>
                    <a:pt x="494" y="335"/>
                    <a:pt x="494" y="335"/>
                    <a:pt x="494" y="335"/>
                  </a:cubicBezTo>
                  <a:cubicBezTo>
                    <a:pt x="495" y="336"/>
                    <a:pt x="497" y="336"/>
                    <a:pt x="498" y="337"/>
                  </a:cubicBezTo>
                  <a:cubicBezTo>
                    <a:pt x="609" y="13"/>
                    <a:pt x="609" y="13"/>
                    <a:pt x="609" y="13"/>
                  </a:cubicBezTo>
                  <a:cubicBezTo>
                    <a:pt x="609" y="0"/>
                    <a:pt x="609" y="0"/>
                    <a:pt x="609"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 name="Freeform 20226">
              <a:extLst>
                <a:ext uri="{FF2B5EF4-FFF2-40B4-BE49-F238E27FC236}">
                  <a16:creationId xmlns:a16="http://schemas.microsoft.com/office/drawing/2014/main" id="{CA7CA91C-2CB0-435F-8C79-9B9CB1BCEE7E}"/>
                </a:ext>
              </a:extLst>
            </p:cNvPr>
            <p:cNvSpPr/>
            <p:nvPr/>
          </p:nvSpPr>
          <p:spPr bwMode="auto">
            <a:xfrm>
              <a:off x="6384526" y="7777575"/>
              <a:ext cx="143406" cy="242789"/>
            </a:xfrm>
            <a:custGeom>
              <a:avLst/>
              <a:gdLst>
                <a:gd name="T0" fmla="*/ 198 w 215"/>
                <a:gd name="T1" fmla="*/ 0 h 364"/>
                <a:gd name="T2" fmla="*/ 189 w 215"/>
                <a:gd name="T3" fmla="*/ 0 h 364"/>
                <a:gd name="T4" fmla="*/ 203 w 215"/>
                <a:gd name="T5" fmla="*/ 323 h 364"/>
                <a:gd name="T6" fmla="*/ 12 w 215"/>
                <a:gd name="T7" fmla="*/ 0 h 364"/>
                <a:gd name="T8" fmla="*/ 0 w 215"/>
                <a:gd name="T9" fmla="*/ 0 h 364"/>
                <a:gd name="T10" fmla="*/ 196 w 215"/>
                <a:gd name="T11" fmla="*/ 333 h 364"/>
                <a:gd name="T12" fmla="*/ 203 w 215"/>
                <a:gd name="T13" fmla="*/ 345 h 364"/>
                <a:gd name="T14" fmla="*/ 205 w 215"/>
                <a:gd name="T15" fmla="*/ 347 h 364"/>
                <a:gd name="T16" fmla="*/ 208 w 215"/>
                <a:gd name="T17" fmla="*/ 349 h 364"/>
                <a:gd name="T18" fmla="*/ 215 w 215"/>
                <a:gd name="T19" fmla="*/ 364 h 364"/>
                <a:gd name="T20" fmla="*/ 215 w 215"/>
                <a:gd name="T21" fmla="*/ 349 h 364"/>
                <a:gd name="T22" fmla="*/ 215 w 215"/>
                <a:gd name="T23" fmla="*/ 349 h 364"/>
                <a:gd name="T24" fmla="*/ 210 w 215"/>
                <a:gd name="T25" fmla="*/ 349 h 364"/>
                <a:gd name="T26" fmla="*/ 210 w 215"/>
                <a:gd name="T27" fmla="*/ 340 h 364"/>
                <a:gd name="T28" fmla="*/ 215 w 215"/>
                <a:gd name="T29" fmla="*/ 340 h 364"/>
                <a:gd name="T30" fmla="*/ 213 w 215"/>
                <a:gd name="T31" fmla="*/ 330 h 364"/>
                <a:gd name="T32" fmla="*/ 198 w 215"/>
                <a:gd name="T33"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5" h="364">
                  <a:moveTo>
                    <a:pt x="198" y="0"/>
                  </a:moveTo>
                  <a:lnTo>
                    <a:pt x="189" y="0"/>
                  </a:lnTo>
                  <a:lnTo>
                    <a:pt x="203" y="323"/>
                  </a:lnTo>
                  <a:lnTo>
                    <a:pt x="12" y="0"/>
                  </a:lnTo>
                  <a:lnTo>
                    <a:pt x="0" y="0"/>
                  </a:lnTo>
                  <a:lnTo>
                    <a:pt x="196" y="333"/>
                  </a:lnTo>
                  <a:lnTo>
                    <a:pt x="203" y="345"/>
                  </a:lnTo>
                  <a:lnTo>
                    <a:pt x="205" y="347"/>
                  </a:lnTo>
                  <a:lnTo>
                    <a:pt x="208" y="349"/>
                  </a:lnTo>
                  <a:lnTo>
                    <a:pt x="215" y="364"/>
                  </a:lnTo>
                  <a:lnTo>
                    <a:pt x="215" y="349"/>
                  </a:lnTo>
                  <a:lnTo>
                    <a:pt x="215" y="349"/>
                  </a:lnTo>
                  <a:lnTo>
                    <a:pt x="210" y="349"/>
                  </a:lnTo>
                  <a:lnTo>
                    <a:pt x="210" y="340"/>
                  </a:lnTo>
                  <a:lnTo>
                    <a:pt x="215" y="340"/>
                  </a:lnTo>
                  <a:lnTo>
                    <a:pt x="213" y="330"/>
                  </a:lnTo>
                  <a:lnTo>
                    <a:pt x="198" y="0"/>
                  </a:ln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1" name="Freeform 20227">
              <a:extLst>
                <a:ext uri="{FF2B5EF4-FFF2-40B4-BE49-F238E27FC236}">
                  <a16:creationId xmlns:a16="http://schemas.microsoft.com/office/drawing/2014/main" id="{0F2C285C-978A-4EA8-867B-49C41820C139}"/>
                </a:ext>
              </a:extLst>
            </p:cNvPr>
            <p:cNvSpPr/>
            <p:nvPr/>
          </p:nvSpPr>
          <p:spPr bwMode="auto">
            <a:xfrm>
              <a:off x="6384526" y="7777575"/>
              <a:ext cx="143406" cy="242789"/>
            </a:xfrm>
            <a:custGeom>
              <a:avLst/>
              <a:gdLst>
                <a:gd name="T0" fmla="*/ 198 w 215"/>
                <a:gd name="T1" fmla="*/ 0 h 364"/>
                <a:gd name="T2" fmla="*/ 189 w 215"/>
                <a:gd name="T3" fmla="*/ 0 h 364"/>
                <a:gd name="T4" fmla="*/ 203 w 215"/>
                <a:gd name="T5" fmla="*/ 323 h 364"/>
                <a:gd name="T6" fmla="*/ 12 w 215"/>
                <a:gd name="T7" fmla="*/ 0 h 364"/>
                <a:gd name="T8" fmla="*/ 0 w 215"/>
                <a:gd name="T9" fmla="*/ 0 h 364"/>
                <a:gd name="T10" fmla="*/ 196 w 215"/>
                <a:gd name="T11" fmla="*/ 333 h 364"/>
                <a:gd name="T12" fmla="*/ 203 w 215"/>
                <a:gd name="T13" fmla="*/ 345 h 364"/>
                <a:gd name="T14" fmla="*/ 205 w 215"/>
                <a:gd name="T15" fmla="*/ 347 h 364"/>
                <a:gd name="T16" fmla="*/ 208 w 215"/>
                <a:gd name="T17" fmla="*/ 349 h 364"/>
                <a:gd name="T18" fmla="*/ 215 w 215"/>
                <a:gd name="T19" fmla="*/ 364 h 364"/>
                <a:gd name="T20" fmla="*/ 215 w 215"/>
                <a:gd name="T21" fmla="*/ 349 h 364"/>
                <a:gd name="T22" fmla="*/ 215 w 215"/>
                <a:gd name="T23" fmla="*/ 349 h 364"/>
                <a:gd name="T24" fmla="*/ 210 w 215"/>
                <a:gd name="T25" fmla="*/ 349 h 364"/>
                <a:gd name="T26" fmla="*/ 210 w 215"/>
                <a:gd name="T27" fmla="*/ 340 h 364"/>
                <a:gd name="T28" fmla="*/ 215 w 215"/>
                <a:gd name="T29" fmla="*/ 340 h 364"/>
                <a:gd name="T30" fmla="*/ 213 w 215"/>
                <a:gd name="T31" fmla="*/ 330 h 364"/>
                <a:gd name="T32" fmla="*/ 198 w 215"/>
                <a:gd name="T33"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5" h="364">
                  <a:moveTo>
                    <a:pt x="198" y="0"/>
                  </a:moveTo>
                  <a:lnTo>
                    <a:pt x="189" y="0"/>
                  </a:lnTo>
                  <a:lnTo>
                    <a:pt x="203" y="323"/>
                  </a:lnTo>
                  <a:lnTo>
                    <a:pt x="12" y="0"/>
                  </a:lnTo>
                  <a:lnTo>
                    <a:pt x="0" y="0"/>
                  </a:lnTo>
                  <a:lnTo>
                    <a:pt x="196" y="333"/>
                  </a:lnTo>
                  <a:lnTo>
                    <a:pt x="203" y="345"/>
                  </a:lnTo>
                  <a:lnTo>
                    <a:pt x="205" y="347"/>
                  </a:lnTo>
                  <a:lnTo>
                    <a:pt x="208" y="349"/>
                  </a:lnTo>
                  <a:lnTo>
                    <a:pt x="215" y="364"/>
                  </a:lnTo>
                  <a:lnTo>
                    <a:pt x="215" y="349"/>
                  </a:lnTo>
                  <a:lnTo>
                    <a:pt x="215" y="349"/>
                  </a:lnTo>
                  <a:lnTo>
                    <a:pt x="210" y="349"/>
                  </a:lnTo>
                  <a:lnTo>
                    <a:pt x="210" y="340"/>
                  </a:lnTo>
                  <a:lnTo>
                    <a:pt x="215" y="340"/>
                  </a:lnTo>
                  <a:lnTo>
                    <a:pt x="213" y="330"/>
                  </a:lnTo>
                  <a:lnTo>
                    <a:pt x="198" y="0"/>
                  </a:ln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2" name="Freeform 20228">
              <a:extLst>
                <a:ext uri="{FF2B5EF4-FFF2-40B4-BE49-F238E27FC236}">
                  <a16:creationId xmlns:a16="http://schemas.microsoft.com/office/drawing/2014/main" id="{00F0C2A7-0C24-4C56-B71D-5028E5FEA7CB}"/>
                </a:ext>
              </a:extLst>
            </p:cNvPr>
            <p:cNvSpPr>
              <a:spLocks noEditPoints="1"/>
            </p:cNvSpPr>
            <p:nvPr/>
          </p:nvSpPr>
          <p:spPr bwMode="auto">
            <a:xfrm>
              <a:off x="5979654" y="6879121"/>
              <a:ext cx="536939" cy="898454"/>
            </a:xfrm>
            <a:custGeom>
              <a:avLst/>
              <a:gdLst>
                <a:gd name="T0" fmla="*/ 54 w 341"/>
                <a:gd name="T1" fmla="*/ 217 h 570"/>
                <a:gd name="T2" fmla="*/ 50 w 341"/>
                <a:gd name="T3" fmla="*/ 219 h 570"/>
                <a:gd name="T4" fmla="*/ 257 w 341"/>
                <a:gd name="T5" fmla="*/ 570 h 570"/>
                <a:gd name="T6" fmla="*/ 262 w 341"/>
                <a:gd name="T7" fmla="*/ 570 h 570"/>
                <a:gd name="T8" fmla="*/ 54 w 341"/>
                <a:gd name="T9" fmla="*/ 217 h 570"/>
                <a:gd name="T10" fmla="*/ 39 w 341"/>
                <a:gd name="T11" fmla="*/ 192 h 570"/>
                <a:gd name="T12" fmla="*/ 35 w 341"/>
                <a:gd name="T13" fmla="*/ 194 h 570"/>
                <a:gd name="T14" fmla="*/ 42 w 341"/>
                <a:gd name="T15" fmla="*/ 206 h 570"/>
                <a:gd name="T16" fmla="*/ 46 w 341"/>
                <a:gd name="T17" fmla="*/ 204 h 570"/>
                <a:gd name="T18" fmla="*/ 39 w 341"/>
                <a:gd name="T19" fmla="*/ 192 h 570"/>
                <a:gd name="T20" fmla="*/ 3 w 341"/>
                <a:gd name="T21" fmla="*/ 132 h 570"/>
                <a:gd name="T22" fmla="*/ 0 w 341"/>
                <a:gd name="T23" fmla="*/ 134 h 570"/>
                <a:gd name="T24" fmla="*/ 7 w 341"/>
                <a:gd name="T25" fmla="*/ 146 h 570"/>
                <a:gd name="T26" fmla="*/ 10 w 341"/>
                <a:gd name="T27" fmla="*/ 144 h 570"/>
                <a:gd name="T28" fmla="*/ 3 w 341"/>
                <a:gd name="T29" fmla="*/ 132 h 570"/>
                <a:gd name="T30" fmla="*/ 318 w 341"/>
                <a:gd name="T31" fmla="*/ 50 h 570"/>
                <a:gd name="T32" fmla="*/ 315 w 341"/>
                <a:gd name="T33" fmla="*/ 50 h 570"/>
                <a:gd name="T34" fmla="*/ 315 w 341"/>
                <a:gd name="T35" fmla="*/ 50 h 570"/>
                <a:gd name="T36" fmla="*/ 314 w 341"/>
                <a:gd name="T37" fmla="*/ 50 h 570"/>
                <a:gd name="T38" fmla="*/ 323 w 341"/>
                <a:gd name="T39" fmla="*/ 258 h 570"/>
                <a:gd name="T40" fmla="*/ 323 w 341"/>
                <a:gd name="T41" fmla="*/ 262 h 570"/>
                <a:gd name="T42" fmla="*/ 337 w 341"/>
                <a:gd name="T43" fmla="*/ 570 h 570"/>
                <a:gd name="T44" fmla="*/ 341 w 341"/>
                <a:gd name="T45" fmla="*/ 570 h 570"/>
                <a:gd name="T46" fmla="*/ 328 w 341"/>
                <a:gd name="T47" fmla="*/ 264 h 570"/>
                <a:gd name="T48" fmla="*/ 327 w 341"/>
                <a:gd name="T49" fmla="*/ 259 h 570"/>
                <a:gd name="T50" fmla="*/ 318 w 341"/>
                <a:gd name="T51" fmla="*/ 50 h 570"/>
                <a:gd name="T52" fmla="*/ 317 w 341"/>
                <a:gd name="T53" fmla="*/ 35 h 570"/>
                <a:gd name="T54" fmla="*/ 315 w 341"/>
                <a:gd name="T55" fmla="*/ 35 h 570"/>
                <a:gd name="T56" fmla="*/ 315 w 341"/>
                <a:gd name="T57" fmla="*/ 35 h 570"/>
                <a:gd name="T58" fmla="*/ 313 w 341"/>
                <a:gd name="T59" fmla="*/ 35 h 570"/>
                <a:gd name="T60" fmla="*/ 313 w 341"/>
                <a:gd name="T61" fmla="*/ 42 h 570"/>
                <a:gd name="T62" fmla="*/ 315 w 341"/>
                <a:gd name="T63" fmla="*/ 42 h 570"/>
                <a:gd name="T64" fmla="*/ 315 w 341"/>
                <a:gd name="T65" fmla="*/ 42 h 570"/>
                <a:gd name="T66" fmla="*/ 318 w 341"/>
                <a:gd name="T67" fmla="*/ 42 h 570"/>
                <a:gd name="T68" fmla="*/ 317 w 341"/>
                <a:gd name="T69" fmla="*/ 35 h 570"/>
                <a:gd name="T70" fmla="*/ 319 w 341"/>
                <a:gd name="T71" fmla="*/ 0 h 570"/>
                <a:gd name="T72" fmla="*/ 317 w 341"/>
                <a:gd name="T73" fmla="*/ 6 h 570"/>
                <a:gd name="T74" fmla="*/ 321 w 341"/>
                <a:gd name="T75" fmla="*/ 8 h 570"/>
                <a:gd name="T76" fmla="*/ 323 w 341"/>
                <a:gd name="T77" fmla="*/ 1 h 570"/>
                <a:gd name="T78" fmla="*/ 319 w 341"/>
                <a:gd name="T79" fmla="*/ 0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41" h="570">
                  <a:moveTo>
                    <a:pt x="54" y="217"/>
                  </a:moveTo>
                  <a:cubicBezTo>
                    <a:pt x="53" y="218"/>
                    <a:pt x="51" y="219"/>
                    <a:pt x="50" y="219"/>
                  </a:cubicBezTo>
                  <a:cubicBezTo>
                    <a:pt x="257" y="570"/>
                    <a:pt x="257" y="570"/>
                    <a:pt x="257" y="570"/>
                  </a:cubicBezTo>
                  <a:cubicBezTo>
                    <a:pt x="262" y="570"/>
                    <a:pt x="262" y="570"/>
                    <a:pt x="262" y="570"/>
                  </a:cubicBezTo>
                  <a:cubicBezTo>
                    <a:pt x="54" y="217"/>
                    <a:pt x="54" y="217"/>
                    <a:pt x="54" y="217"/>
                  </a:cubicBezTo>
                  <a:moveTo>
                    <a:pt x="39" y="192"/>
                  </a:moveTo>
                  <a:cubicBezTo>
                    <a:pt x="38" y="193"/>
                    <a:pt x="37" y="194"/>
                    <a:pt x="35" y="194"/>
                  </a:cubicBezTo>
                  <a:cubicBezTo>
                    <a:pt x="42" y="206"/>
                    <a:pt x="42" y="206"/>
                    <a:pt x="42" y="206"/>
                  </a:cubicBezTo>
                  <a:cubicBezTo>
                    <a:pt x="43" y="205"/>
                    <a:pt x="45" y="205"/>
                    <a:pt x="46" y="204"/>
                  </a:cubicBezTo>
                  <a:cubicBezTo>
                    <a:pt x="39" y="192"/>
                    <a:pt x="39" y="192"/>
                    <a:pt x="39" y="192"/>
                  </a:cubicBezTo>
                  <a:moveTo>
                    <a:pt x="3" y="132"/>
                  </a:moveTo>
                  <a:cubicBezTo>
                    <a:pt x="2" y="133"/>
                    <a:pt x="1" y="133"/>
                    <a:pt x="0" y="134"/>
                  </a:cubicBezTo>
                  <a:cubicBezTo>
                    <a:pt x="7" y="146"/>
                    <a:pt x="7" y="146"/>
                    <a:pt x="7" y="146"/>
                  </a:cubicBezTo>
                  <a:cubicBezTo>
                    <a:pt x="8" y="145"/>
                    <a:pt x="9" y="144"/>
                    <a:pt x="10" y="144"/>
                  </a:cubicBezTo>
                  <a:cubicBezTo>
                    <a:pt x="3" y="132"/>
                    <a:pt x="3" y="132"/>
                    <a:pt x="3" y="132"/>
                  </a:cubicBezTo>
                  <a:moveTo>
                    <a:pt x="318" y="50"/>
                  </a:moveTo>
                  <a:cubicBezTo>
                    <a:pt x="317" y="50"/>
                    <a:pt x="316" y="50"/>
                    <a:pt x="315" y="50"/>
                  </a:cubicBezTo>
                  <a:cubicBezTo>
                    <a:pt x="315" y="50"/>
                    <a:pt x="315" y="50"/>
                    <a:pt x="315" y="50"/>
                  </a:cubicBezTo>
                  <a:cubicBezTo>
                    <a:pt x="314" y="50"/>
                    <a:pt x="314" y="50"/>
                    <a:pt x="314" y="50"/>
                  </a:cubicBezTo>
                  <a:cubicBezTo>
                    <a:pt x="323" y="258"/>
                    <a:pt x="323" y="258"/>
                    <a:pt x="323" y="258"/>
                  </a:cubicBezTo>
                  <a:cubicBezTo>
                    <a:pt x="323" y="262"/>
                    <a:pt x="323" y="262"/>
                    <a:pt x="323" y="262"/>
                  </a:cubicBezTo>
                  <a:cubicBezTo>
                    <a:pt x="337" y="570"/>
                    <a:pt x="337" y="570"/>
                    <a:pt x="337" y="570"/>
                  </a:cubicBezTo>
                  <a:cubicBezTo>
                    <a:pt x="341" y="570"/>
                    <a:pt x="341" y="570"/>
                    <a:pt x="341" y="570"/>
                  </a:cubicBezTo>
                  <a:cubicBezTo>
                    <a:pt x="328" y="264"/>
                    <a:pt x="328" y="264"/>
                    <a:pt x="328" y="264"/>
                  </a:cubicBezTo>
                  <a:cubicBezTo>
                    <a:pt x="327" y="259"/>
                    <a:pt x="327" y="259"/>
                    <a:pt x="327" y="259"/>
                  </a:cubicBezTo>
                  <a:cubicBezTo>
                    <a:pt x="318" y="50"/>
                    <a:pt x="318" y="50"/>
                    <a:pt x="318" y="50"/>
                  </a:cubicBezTo>
                  <a:moveTo>
                    <a:pt x="317" y="35"/>
                  </a:moveTo>
                  <a:cubicBezTo>
                    <a:pt x="317" y="35"/>
                    <a:pt x="316" y="35"/>
                    <a:pt x="315" y="35"/>
                  </a:cubicBezTo>
                  <a:cubicBezTo>
                    <a:pt x="315" y="35"/>
                    <a:pt x="315" y="35"/>
                    <a:pt x="315" y="35"/>
                  </a:cubicBezTo>
                  <a:cubicBezTo>
                    <a:pt x="314" y="35"/>
                    <a:pt x="313" y="35"/>
                    <a:pt x="313" y="35"/>
                  </a:cubicBezTo>
                  <a:cubicBezTo>
                    <a:pt x="313" y="42"/>
                    <a:pt x="313" y="42"/>
                    <a:pt x="313" y="42"/>
                  </a:cubicBezTo>
                  <a:cubicBezTo>
                    <a:pt x="314" y="42"/>
                    <a:pt x="314" y="42"/>
                    <a:pt x="315" y="42"/>
                  </a:cubicBezTo>
                  <a:cubicBezTo>
                    <a:pt x="315" y="42"/>
                    <a:pt x="315" y="42"/>
                    <a:pt x="315" y="42"/>
                  </a:cubicBezTo>
                  <a:cubicBezTo>
                    <a:pt x="316" y="42"/>
                    <a:pt x="317" y="42"/>
                    <a:pt x="318" y="42"/>
                  </a:cubicBezTo>
                  <a:cubicBezTo>
                    <a:pt x="317" y="35"/>
                    <a:pt x="317" y="35"/>
                    <a:pt x="317" y="35"/>
                  </a:cubicBezTo>
                  <a:moveTo>
                    <a:pt x="319" y="0"/>
                  </a:moveTo>
                  <a:cubicBezTo>
                    <a:pt x="317" y="6"/>
                    <a:pt x="317" y="6"/>
                    <a:pt x="317" y="6"/>
                  </a:cubicBezTo>
                  <a:cubicBezTo>
                    <a:pt x="318" y="7"/>
                    <a:pt x="320" y="7"/>
                    <a:pt x="321" y="8"/>
                  </a:cubicBezTo>
                  <a:cubicBezTo>
                    <a:pt x="323" y="1"/>
                    <a:pt x="323" y="1"/>
                    <a:pt x="323" y="1"/>
                  </a:cubicBezTo>
                  <a:cubicBezTo>
                    <a:pt x="322" y="0"/>
                    <a:pt x="321" y="0"/>
                    <a:pt x="319"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3" name="Freeform 20252">
              <a:extLst>
                <a:ext uri="{FF2B5EF4-FFF2-40B4-BE49-F238E27FC236}">
                  <a16:creationId xmlns:a16="http://schemas.microsoft.com/office/drawing/2014/main" id="{31E6091F-19DA-4D54-8535-5848AD3FB0D1}"/>
                </a:ext>
              </a:extLst>
            </p:cNvPr>
            <p:cNvSpPr/>
            <p:nvPr/>
          </p:nvSpPr>
          <p:spPr bwMode="auto">
            <a:xfrm>
              <a:off x="4294132" y="6280152"/>
              <a:ext cx="64700" cy="64032"/>
            </a:xfrm>
            <a:custGeom>
              <a:avLst/>
              <a:gdLst>
                <a:gd name="T0" fmla="*/ 21 w 41"/>
                <a:gd name="T1" fmla="*/ 0 h 41"/>
                <a:gd name="T2" fmla="*/ 20 w 41"/>
                <a:gd name="T3" fmla="*/ 0 h 41"/>
                <a:gd name="T4" fmla="*/ 13 w 41"/>
                <a:gd name="T5" fmla="*/ 1 h 41"/>
                <a:gd name="T6" fmla="*/ 9 w 41"/>
                <a:gd name="T7" fmla="*/ 3 h 41"/>
                <a:gd name="T8" fmla="*/ 6 w 41"/>
                <a:gd name="T9" fmla="*/ 5 h 41"/>
                <a:gd name="T10" fmla="*/ 4 w 41"/>
                <a:gd name="T11" fmla="*/ 9 h 41"/>
                <a:gd name="T12" fmla="*/ 2 w 41"/>
                <a:gd name="T13" fmla="*/ 13 h 41"/>
                <a:gd name="T14" fmla="*/ 0 w 41"/>
                <a:gd name="T15" fmla="*/ 17 h 41"/>
                <a:gd name="T16" fmla="*/ 0 w 41"/>
                <a:gd name="T17" fmla="*/ 21 h 41"/>
                <a:gd name="T18" fmla="*/ 1 w 41"/>
                <a:gd name="T19" fmla="*/ 27 h 41"/>
                <a:gd name="T20" fmla="*/ 3 w 41"/>
                <a:gd name="T21" fmla="*/ 31 h 41"/>
                <a:gd name="T22" fmla="*/ 11 w 41"/>
                <a:gd name="T23" fmla="*/ 38 h 41"/>
                <a:gd name="T24" fmla="*/ 15 w 41"/>
                <a:gd name="T25" fmla="*/ 40 h 41"/>
                <a:gd name="T26" fmla="*/ 21 w 41"/>
                <a:gd name="T27" fmla="*/ 41 h 41"/>
                <a:gd name="T28" fmla="*/ 21 w 41"/>
                <a:gd name="T29" fmla="*/ 41 h 41"/>
                <a:gd name="T30" fmla="*/ 22 w 41"/>
                <a:gd name="T31" fmla="*/ 41 h 41"/>
                <a:gd name="T32" fmla="*/ 26 w 41"/>
                <a:gd name="T33" fmla="*/ 40 h 41"/>
                <a:gd name="T34" fmla="*/ 33 w 41"/>
                <a:gd name="T35" fmla="*/ 37 h 41"/>
                <a:gd name="T36" fmla="*/ 36 w 41"/>
                <a:gd name="T37" fmla="*/ 34 h 41"/>
                <a:gd name="T38" fmla="*/ 41 w 41"/>
                <a:gd name="T39" fmla="*/ 26 h 41"/>
                <a:gd name="T40" fmla="*/ 41 w 41"/>
                <a:gd name="T41" fmla="*/ 22 h 41"/>
                <a:gd name="T42" fmla="*/ 41 w 41"/>
                <a:gd name="T43" fmla="*/ 20 h 41"/>
                <a:gd name="T44" fmla="*/ 40 w 41"/>
                <a:gd name="T45" fmla="*/ 12 h 41"/>
                <a:gd name="T46" fmla="*/ 37 w 41"/>
                <a:gd name="T47" fmla="*/ 9 h 41"/>
                <a:gd name="T48" fmla="*/ 21 w 41"/>
                <a:gd name="T4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1">
                  <a:moveTo>
                    <a:pt x="21" y="0"/>
                  </a:moveTo>
                  <a:cubicBezTo>
                    <a:pt x="21" y="0"/>
                    <a:pt x="20" y="0"/>
                    <a:pt x="20" y="0"/>
                  </a:cubicBezTo>
                  <a:cubicBezTo>
                    <a:pt x="18" y="0"/>
                    <a:pt x="15" y="0"/>
                    <a:pt x="13" y="1"/>
                  </a:cubicBezTo>
                  <a:cubicBezTo>
                    <a:pt x="12" y="2"/>
                    <a:pt x="10" y="2"/>
                    <a:pt x="9" y="3"/>
                  </a:cubicBezTo>
                  <a:cubicBezTo>
                    <a:pt x="8" y="4"/>
                    <a:pt x="7" y="5"/>
                    <a:pt x="6" y="5"/>
                  </a:cubicBezTo>
                  <a:cubicBezTo>
                    <a:pt x="5" y="6"/>
                    <a:pt x="4" y="8"/>
                    <a:pt x="4" y="9"/>
                  </a:cubicBezTo>
                  <a:cubicBezTo>
                    <a:pt x="3" y="10"/>
                    <a:pt x="2" y="11"/>
                    <a:pt x="2" y="13"/>
                  </a:cubicBezTo>
                  <a:cubicBezTo>
                    <a:pt x="1" y="14"/>
                    <a:pt x="1" y="15"/>
                    <a:pt x="0" y="17"/>
                  </a:cubicBezTo>
                  <a:cubicBezTo>
                    <a:pt x="0" y="18"/>
                    <a:pt x="0" y="19"/>
                    <a:pt x="0" y="21"/>
                  </a:cubicBezTo>
                  <a:cubicBezTo>
                    <a:pt x="0" y="23"/>
                    <a:pt x="0" y="25"/>
                    <a:pt x="1" y="27"/>
                  </a:cubicBezTo>
                  <a:cubicBezTo>
                    <a:pt x="2" y="28"/>
                    <a:pt x="2" y="30"/>
                    <a:pt x="3" y="31"/>
                  </a:cubicBezTo>
                  <a:cubicBezTo>
                    <a:pt x="5" y="34"/>
                    <a:pt x="7" y="37"/>
                    <a:pt x="11" y="38"/>
                  </a:cubicBezTo>
                  <a:cubicBezTo>
                    <a:pt x="12" y="39"/>
                    <a:pt x="13" y="40"/>
                    <a:pt x="15" y="40"/>
                  </a:cubicBezTo>
                  <a:cubicBezTo>
                    <a:pt x="16" y="41"/>
                    <a:pt x="18" y="41"/>
                    <a:pt x="21" y="41"/>
                  </a:cubicBezTo>
                  <a:cubicBezTo>
                    <a:pt x="21" y="41"/>
                    <a:pt x="21" y="41"/>
                    <a:pt x="21" y="41"/>
                  </a:cubicBezTo>
                  <a:cubicBezTo>
                    <a:pt x="21" y="41"/>
                    <a:pt x="22" y="41"/>
                    <a:pt x="22" y="41"/>
                  </a:cubicBezTo>
                  <a:cubicBezTo>
                    <a:pt x="24" y="41"/>
                    <a:pt x="25" y="41"/>
                    <a:pt x="26" y="40"/>
                  </a:cubicBezTo>
                  <a:cubicBezTo>
                    <a:pt x="29" y="40"/>
                    <a:pt x="31" y="38"/>
                    <a:pt x="33" y="37"/>
                  </a:cubicBezTo>
                  <a:cubicBezTo>
                    <a:pt x="34" y="36"/>
                    <a:pt x="35" y="35"/>
                    <a:pt x="36" y="34"/>
                  </a:cubicBezTo>
                  <a:cubicBezTo>
                    <a:pt x="38" y="32"/>
                    <a:pt x="40" y="29"/>
                    <a:pt x="41" y="26"/>
                  </a:cubicBezTo>
                  <a:cubicBezTo>
                    <a:pt x="41" y="24"/>
                    <a:pt x="41" y="23"/>
                    <a:pt x="41" y="22"/>
                  </a:cubicBezTo>
                  <a:cubicBezTo>
                    <a:pt x="41" y="21"/>
                    <a:pt x="41" y="21"/>
                    <a:pt x="41" y="20"/>
                  </a:cubicBezTo>
                  <a:cubicBezTo>
                    <a:pt x="41" y="17"/>
                    <a:pt x="41" y="15"/>
                    <a:pt x="40" y="12"/>
                  </a:cubicBezTo>
                  <a:cubicBezTo>
                    <a:pt x="39" y="11"/>
                    <a:pt x="38" y="10"/>
                    <a:pt x="37" y="9"/>
                  </a:cubicBezTo>
                  <a:cubicBezTo>
                    <a:pt x="34" y="3"/>
                    <a:pt x="28" y="0"/>
                    <a:pt x="2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4" name="Freeform 20253">
              <a:extLst>
                <a:ext uri="{FF2B5EF4-FFF2-40B4-BE49-F238E27FC236}">
                  <a16:creationId xmlns:a16="http://schemas.microsoft.com/office/drawing/2014/main" id="{28644302-6AB3-4ABD-9A20-35965B308061}"/>
                </a:ext>
              </a:extLst>
            </p:cNvPr>
            <p:cNvSpPr/>
            <p:nvPr/>
          </p:nvSpPr>
          <p:spPr bwMode="auto">
            <a:xfrm>
              <a:off x="4762370" y="6016685"/>
              <a:ext cx="64700" cy="64700"/>
            </a:xfrm>
            <a:custGeom>
              <a:avLst/>
              <a:gdLst>
                <a:gd name="T0" fmla="*/ 20 w 41"/>
                <a:gd name="T1" fmla="*/ 0 h 41"/>
                <a:gd name="T2" fmla="*/ 20 w 41"/>
                <a:gd name="T3" fmla="*/ 0 h 41"/>
                <a:gd name="T4" fmla="*/ 0 w 41"/>
                <a:gd name="T5" fmla="*/ 21 h 41"/>
                <a:gd name="T6" fmla="*/ 1 w 41"/>
                <a:gd name="T7" fmla="*/ 28 h 41"/>
                <a:gd name="T8" fmla="*/ 3 w 41"/>
                <a:gd name="T9" fmla="*/ 32 h 41"/>
                <a:gd name="T10" fmla="*/ 19 w 41"/>
                <a:gd name="T11" fmla="*/ 41 h 41"/>
                <a:gd name="T12" fmla="*/ 20 w 41"/>
                <a:gd name="T13" fmla="*/ 41 h 41"/>
                <a:gd name="T14" fmla="*/ 21 w 41"/>
                <a:gd name="T15" fmla="*/ 41 h 41"/>
                <a:gd name="T16" fmla="*/ 24 w 41"/>
                <a:gd name="T17" fmla="*/ 41 h 41"/>
                <a:gd name="T18" fmla="*/ 32 w 41"/>
                <a:gd name="T19" fmla="*/ 38 h 41"/>
                <a:gd name="T20" fmla="*/ 35 w 41"/>
                <a:gd name="T21" fmla="*/ 35 h 41"/>
                <a:gd name="T22" fmla="*/ 41 w 41"/>
                <a:gd name="T23" fmla="*/ 21 h 41"/>
                <a:gd name="T24" fmla="*/ 20 w 41"/>
                <a:gd name="T2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41">
                  <a:moveTo>
                    <a:pt x="20" y="0"/>
                  </a:moveTo>
                  <a:cubicBezTo>
                    <a:pt x="20" y="0"/>
                    <a:pt x="20" y="0"/>
                    <a:pt x="20" y="0"/>
                  </a:cubicBezTo>
                  <a:cubicBezTo>
                    <a:pt x="9" y="0"/>
                    <a:pt x="0" y="10"/>
                    <a:pt x="0" y="21"/>
                  </a:cubicBezTo>
                  <a:cubicBezTo>
                    <a:pt x="0" y="24"/>
                    <a:pt x="0" y="26"/>
                    <a:pt x="1" y="28"/>
                  </a:cubicBezTo>
                  <a:cubicBezTo>
                    <a:pt x="2" y="30"/>
                    <a:pt x="2" y="31"/>
                    <a:pt x="3" y="32"/>
                  </a:cubicBezTo>
                  <a:cubicBezTo>
                    <a:pt x="7" y="37"/>
                    <a:pt x="13" y="41"/>
                    <a:pt x="19" y="41"/>
                  </a:cubicBezTo>
                  <a:cubicBezTo>
                    <a:pt x="20" y="41"/>
                    <a:pt x="20" y="41"/>
                    <a:pt x="20" y="41"/>
                  </a:cubicBezTo>
                  <a:cubicBezTo>
                    <a:pt x="21" y="41"/>
                    <a:pt x="21" y="41"/>
                    <a:pt x="21" y="41"/>
                  </a:cubicBezTo>
                  <a:cubicBezTo>
                    <a:pt x="22" y="41"/>
                    <a:pt x="23" y="41"/>
                    <a:pt x="24" y="41"/>
                  </a:cubicBezTo>
                  <a:cubicBezTo>
                    <a:pt x="27" y="41"/>
                    <a:pt x="29" y="40"/>
                    <a:pt x="32" y="38"/>
                  </a:cubicBezTo>
                  <a:cubicBezTo>
                    <a:pt x="33" y="37"/>
                    <a:pt x="34" y="36"/>
                    <a:pt x="35" y="35"/>
                  </a:cubicBezTo>
                  <a:cubicBezTo>
                    <a:pt x="39" y="32"/>
                    <a:pt x="41" y="26"/>
                    <a:pt x="41" y="21"/>
                  </a:cubicBezTo>
                  <a:cubicBezTo>
                    <a:pt x="41" y="9"/>
                    <a:pt x="32" y="0"/>
                    <a:pt x="20"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5" name="Freeform 20254">
              <a:extLst>
                <a:ext uri="{FF2B5EF4-FFF2-40B4-BE49-F238E27FC236}">
                  <a16:creationId xmlns:a16="http://schemas.microsoft.com/office/drawing/2014/main" id="{80254E31-9DBC-4A3F-9849-93B93CCAAD36}"/>
                </a:ext>
              </a:extLst>
            </p:cNvPr>
            <p:cNvSpPr/>
            <p:nvPr/>
          </p:nvSpPr>
          <p:spPr bwMode="auto">
            <a:xfrm>
              <a:off x="5434044" y="6460910"/>
              <a:ext cx="126064" cy="128065"/>
            </a:xfrm>
            <a:custGeom>
              <a:avLst/>
              <a:gdLst>
                <a:gd name="T0" fmla="*/ 40 w 80"/>
                <a:gd name="T1" fmla="*/ 0 h 81"/>
                <a:gd name="T2" fmla="*/ 39 w 80"/>
                <a:gd name="T3" fmla="*/ 0 h 81"/>
                <a:gd name="T4" fmla="*/ 2 w 80"/>
                <a:gd name="T5" fmla="*/ 28 h 81"/>
                <a:gd name="T6" fmla="*/ 1 w 80"/>
                <a:gd name="T7" fmla="*/ 32 h 81"/>
                <a:gd name="T8" fmla="*/ 0 w 80"/>
                <a:gd name="T9" fmla="*/ 41 h 81"/>
                <a:gd name="T10" fmla="*/ 4 w 80"/>
                <a:gd name="T11" fmla="*/ 59 h 81"/>
                <a:gd name="T12" fmla="*/ 6 w 80"/>
                <a:gd name="T13" fmla="*/ 63 h 81"/>
                <a:gd name="T14" fmla="*/ 33 w 80"/>
                <a:gd name="T15" fmla="*/ 80 h 81"/>
                <a:gd name="T16" fmla="*/ 37 w 80"/>
                <a:gd name="T17" fmla="*/ 81 h 81"/>
                <a:gd name="T18" fmla="*/ 40 w 80"/>
                <a:gd name="T19" fmla="*/ 81 h 81"/>
                <a:gd name="T20" fmla="*/ 41 w 80"/>
                <a:gd name="T21" fmla="*/ 81 h 81"/>
                <a:gd name="T22" fmla="*/ 77 w 80"/>
                <a:gd name="T23" fmla="*/ 56 h 81"/>
                <a:gd name="T24" fmla="*/ 79 w 80"/>
                <a:gd name="T25" fmla="*/ 51 h 81"/>
                <a:gd name="T26" fmla="*/ 80 w 80"/>
                <a:gd name="T27" fmla="*/ 40 h 81"/>
                <a:gd name="T28" fmla="*/ 79 w 80"/>
                <a:gd name="T29" fmla="*/ 31 h 81"/>
                <a:gd name="T30" fmla="*/ 78 w 80"/>
                <a:gd name="T31" fmla="*/ 27 h 81"/>
                <a:gd name="T32" fmla="*/ 64 w 80"/>
                <a:gd name="T33" fmla="*/ 8 h 81"/>
                <a:gd name="T34" fmla="*/ 60 w 80"/>
                <a:gd name="T35" fmla="*/ 6 h 81"/>
                <a:gd name="T36" fmla="*/ 40 w 80"/>
                <a:gd name="T3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 h="81">
                  <a:moveTo>
                    <a:pt x="40" y="0"/>
                  </a:moveTo>
                  <a:cubicBezTo>
                    <a:pt x="40" y="0"/>
                    <a:pt x="39" y="0"/>
                    <a:pt x="39" y="0"/>
                  </a:cubicBezTo>
                  <a:cubicBezTo>
                    <a:pt x="22" y="1"/>
                    <a:pt x="7" y="12"/>
                    <a:pt x="2" y="28"/>
                  </a:cubicBezTo>
                  <a:cubicBezTo>
                    <a:pt x="1" y="29"/>
                    <a:pt x="1" y="31"/>
                    <a:pt x="1" y="32"/>
                  </a:cubicBezTo>
                  <a:cubicBezTo>
                    <a:pt x="0" y="35"/>
                    <a:pt x="0" y="38"/>
                    <a:pt x="0" y="41"/>
                  </a:cubicBezTo>
                  <a:cubicBezTo>
                    <a:pt x="0" y="48"/>
                    <a:pt x="1" y="54"/>
                    <a:pt x="4" y="59"/>
                  </a:cubicBezTo>
                  <a:cubicBezTo>
                    <a:pt x="5" y="60"/>
                    <a:pt x="5" y="61"/>
                    <a:pt x="6" y="63"/>
                  </a:cubicBezTo>
                  <a:cubicBezTo>
                    <a:pt x="12" y="72"/>
                    <a:pt x="22" y="78"/>
                    <a:pt x="33" y="80"/>
                  </a:cubicBezTo>
                  <a:cubicBezTo>
                    <a:pt x="34" y="80"/>
                    <a:pt x="36" y="81"/>
                    <a:pt x="37" y="81"/>
                  </a:cubicBezTo>
                  <a:cubicBezTo>
                    <a:pt x="38" y="81"/>
                    <a:pt x="39" y="81"/>
                    <a:pt x="40" y="81"/>
                  </a:cubicBezTo>
                  <a:cubicBezTo>
                    <a:pt x="40" y="81"/>
                    <a:pt x="40" y="81"/>
                    <a:pt x="41" y="81"/>
                  </a:cubicBezTo>
                  <a:cubicBezTo>
                    <a:pt x="57" y="81"/>
                    <a:pt x="71" y="70"/>
                    <a:pt x="77" y="56"/>
                  </a:cubicBezTo>
                  <a:cubicBezTo>
                    <a:pt x="78" y="54"/>
                    <a:pt x="78" y="53"/>
                    <a:pt x="79" y="51"/>
                  </a:cubicBezTo>
                  <a:cubicBezTo>
                    <a:pt x="80" y="48"/>
                    <a:pt x="80" y="44"/>
                    <a:pt x="80" y="40"/>
                  </a:cubicBezTo>
                  <a:cubicBezTo>
                    <a:pt x="80" y="37"/>
                    <a:pt x="80" y="34"/>
                    <a:pt x="79" y="31"/>
                  </a:cubicBezTo>
                  <a:cubicBezTo>
                    <a:pt x="79" y="30"/>
                    <a:pt x="78" y="29"/>
                    <a:pt x="78" y="27"/>
                  </a:cubicBezTo>
                  <a:cubicBezTo>
                    <a:pt x="75" y="20"/>
                    <a:pt x="70" y="13"/>
                    <a:pt x="64" y="8"/>
                  </a:cubicBezTo>
                  <a:cubicBezTo>
                    <a:pt x="62" y="7"/>
                    <a:pt x="61" y="7"/>
                    <a:pt x="60" y="6"/>
                  </a:cubicBezTo>
                  <a:cubicBezTo>
                    <a:pt x="54" y="2"/>
                    <a:pt x="47" y="0"/>
                    <a:pt x="40"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6" name="Freeform 20256">
              <a:extLst>
                <a:ext uri="{FF2B5EF4-FFF2-40B4-BE49-F238E27FC236}">
                  <a16:creationId xmlns:a16="http://schemas.microsoft.com/office/drawing/2014/main" id="{D5247AD2-5E9A-478A-97B9-BDE9AFE55895}"/>
                </a:ext>
              </a:extLst>
            </p:cNvPr>
            <p:cNvSpPr/>
            <p:nvPr/>
          </p:nvSpPr>
          <p:spPr bwMode="auto">
            <a:xfrm>
              <a:off x="4830405" y="6869116"/>
              <a:ext cx="99384" cy="99384"/>
            </a:xfrm>
            <a:custGeom>
              <a:avLst/>
              <a:gdLst>
                <a:gd name="T0" fmla="*/ 31 w 63"/>
                <a:gd name="T1" fmla="*/ 0 h 63"/>
                <a:gd name="T2" fmla="*/ 31 w 63"/>
                <a:gd name="T3" fmla="*/ 0 h 63"/>
                <a:gd name="T4" fmla="*/ 30 w 63"/>
                <a:gd name="T5" fmla="*/ 0 h 63"/>
                <a:gd name="T6" fmla="*/ 26 w 63"/>
                <a:gd name="T7" fmla="*/ 0 h 63"/>
                <a:gd name="T8" fmla="*/ 12 w 63"/>
                <a:gd name="T9" fmla="*/ 6 h 63"/>
                <a:gd name="T10" fmla="*/ 9 w 63"/>
                <a:gd name="T11" fmla="*/ 9 h 63"/>
                <a:gd name="T12" fmla="*/ 0 w 63"/>
                <a:gd name="T13" fmla="*/ 32 h 63"/>
                <a:gd name="T14" fmla="*/ 14 w 63"/>
                <a:gd name="T15" fmla="*/ 58 h 63"/>
                <a:gd name="T16" fmla="*/ 18 w 63"/>
                <a:gd name="T17" fmla="*/ 60 h 63"/>
                <a:gd name="T18" fmla="*/ 31 w 63"/>
                <a:gd name="T19" fmla="*/ 63 h 63"/>
                <a:gd name="T20" fmla="*/ 31 w 63"/>
                <a:gd name="T21" fmla="*/ 63 h 63"/>
                <a:gd name="T22" fmla="*/ 32 w 63"/>
                <a:gd name="T23" fmla="*/ 63 h 63"/>
                <a:gd name="T24" fmla="*/ 35 w 63"/>
                <a:gd name="T25" fmla="*/ 63 h 63"/>
                <a:gd name="T26" fmla="*/ 52 w 63"/>
                <a:gd name="T27" fmla="*/ 55 h 63"/>
                <a:gd name="T28" fmla="*/ 55 w 63"/>
                <a:gd name="T29" fmla="*/ 52 h 63"/>
                <a:gd name="T30" fmla="*/ 63 w 63"/>
                <a:gd name="T31" fmla="*/ 31 h 63"/>
                <a:gd name="T32" fmla="*/ 58 w 63"/>
                <a:gd name="T33" fmla="*/ 15 h 63"/>
                <a:gd name="T34" fmla="*/ 56 w 63"/>
                <a:gd name="T35" fmla="*/ 12 h 63"/>
                <a:gd name="T36" fmla="*/ 47 w 63"/>
                <a:gd name="T37" fmla="*/ 4 h 63"/>
                <a:gd name="T38" fmla="*/ 43 w 63"/>
                <a:gd name="T39" fmla="*/ 2 h 63"/>
                <a:gd name="T40" fmla="*/ 31 w 63"/>
                <a:gd name="T4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 h="63">
                  <a:moveTo>
                    <a:pt x="31" y="0"/>
                  </a:moveTo>
                  <a:cubicBezTo>
                    <a:pt x="31" y="0"/>
                    <a:pt x="31" y="0"/>
                    <a:pt x="31" y="0"/>
                  </a:cubicBezTo>
                  <a:cubicBezTo>
                    <a:pt x="31" y="0"/>
                    <a:pt x="30" y="0"/>
                    <a:pt x="30" y="0"/>
                  </a:cubicBezTo>
                  <a:cubicBezTo>
                    <a:pt x="29" y="0"/>
                    <a:pt x="27" y="0"/>
                    <a:pt x="26" y="0"/>
                  </a:cubicBezTo>
                  <a:cubicBezTo>
                    <a:pt x="21" y="1"/>
                    <a:pt x="16" y="3"/>
                    <a:pt x="12" y="6"/>
                  </a:cubicBezTo>
                  <a:cubicBezTo>
                    <a:pt x="11" y="7"/>
                    <a:pt x="10" y="8"/>
                    <a:pt x="9" y="9"/>
                  </a:cubicBezTo>
                  <a:cubicBezTo>
                    <a:pt x="3" y="15"/>
                    <a:pt x="0" y="23"/>
                    <a:pt x="0" y="32"/>
                  </a:cubicBezTo>
                  <a:cubicBezTo>
                    <a:pt x="0" y="43"/>
                    <a:pt x="6" y="52"/>
                    <a:pt x="14" y="58"/>
                  </a:cubicBezTo>
                  <a:cubicBezTo>
                    <a:pt x="15" y="59"/>
                    <a:pt x="17" y="59"/>
                    <a:pt x="18" y="60"/>
                  </a:cubicBezTo>
                  <a:cubicBezTo>
                    <a:pt x="22" y="62"/>
                    <a:pt x="26" y="63"/>
                    <a:pt x="31" y="63"/>
                  </a:cubicBezTo>
                  <a:cubicBezTo>
                    <a:pt x="31" y="63"/>
                    <a:pt x="31" y="63"/>
                    <a:pt x="31" y="63"/>
                  </a:cubicBezTo>
                  <a:cubicBezTo>
                    <a:pt x="31" y="63"/>
                    <a:pt x="32" y="63"/>
                    <a:pt x="32" y="63"/>
                  </a:cubicBezTo>
                  <a:cubicBezTo>
                    <a:pt x="33" y="63"/>
                    <a:pt x="34" y="63"/>
                    <a:pt x="35" y="63"/>
                  </a:cubicBezTo>
                  <a:cubicBezTo>
                    <a:pt x="41" y="62"/>
                    <a:pt x="47" y="59"/>
                    <a:pt x="52" y="55"/>
                  </a:cubicBezTo>
                  <a:cubicBezTo>
                    <a:pt x="53" y="54"/>
                    <a:pt x="54" y="53"/>
                    <a:pt x="55" y="52"/>
                  </a:cubicBezTo>
                  <a:cubicBezTo>
                    <a:pt x="60" y="47"/>
                    <a:pt x="63" y="39"/>
                    <a:pt x="63" y="31"/>
                  </a:cubicBezTo>
                  <a:cubicBezTo>
                    <a:pt x="63" y="25"/>
                    <a:pt x="61" y="20"/>
                    <a:pt x="58" y="15"/>
                  </a:cubicBezTo>
                  <a:cubicBezTo>
                    <a:pt x="57" y="14"/>
                    <a:pt x="57" y="13"/>
                    <a:pt x="56" y="12"/>
                  </a:cubicBezTo>
                  <a:cubicBezTo>
                    <a:pt x="53" y="9"/>
                    <a:pt x="50" y="6"/>
                    <a:pt x="47" y="4"/>
                  </a:cubicBezTo>
                  <a:cubicBezTo>
                    <a:pt x="46" y="4"/>
                    <a:pt x="44" y="3"/>
                    <a:pt x="43" y="2"/>
                  </a:cubicBezTo>
                  <a:cubicBezTo>
                    <a:pt x="39" y="1"/>
                    <a:pt x="35" y="0"/>
                    <a:pt x="3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7" name="Freeform 20257">
              <a:extLst>
                <a:ext uri="{FF2B5EF4-FFF2-40B4-BE49-F238E27FC236}">
                  <a16:creationId xmlns:a16="http://schemas.microsoft.com/office/drawing/2014/main" id="{62746CF5-DCA3-45EA-AC5F-25C9542EB44B}"/>
                </a:ext>
              </a:extLst>
            </p:cNvPr>
            <p:cNvSpPr/>
            <p:nvPr/>
          </p:nvSpPr>
          <p:spPr bwMode="auto">
            <a:xfrm>
              <a:off x="5660826" y="6571633"/>
              <a:ext cx="64700" cy="64700"/>
            </a:xfrm>
            <a:custGeom>
              <a:avLst/>
              <a:gdLst>
                <a:gd name="T0" fmla="*/ 21 w 41"/>
                <a:gd name="T1" fmla="*/ 0 h 41"/>
                <a:gd name="T2" fmla="*/ 20 w 41"/>
                <a:gd name="T3" fmla="*/ 0 h 41"/>
                <a:gd name="T4" fmla="*/ 4 w 41"/>
                <a:gd name="T5" fmla="*/ 9 h 41"/>
                <a:gd name="T6" fmla="*/ 2 w 41"/>
                <a:gd name="T7" fmla="*/ 13 h 41"/>
                <a:gd name="T8" fmla="*/ 0 w 41"/>
                <a:gd name="T9" fmla="*/ 21 h 41"/>
                <a:gd name="T10" fmla="*/ 11 w 41"/>
                <a:gd name="T11" fmla="*/ 39 h 41"/>
                <a:gd name="T12" fmla="*/ 15 w 41"/>
                <a:gd name="T13" fmla="*/ 40 h 41"/>
                <a:gd name="T14" fmla="*/ 21 w 41"/>
                <a:gd name="T15" fmla="*/ 41 h 41"/>
                <a:gd name="T16" fmla="*/ 21 w 41"/>
                <a:gd name="T17" fmla="*/ 41 h 41"/>
                <a:gd name="T18" fmla="*/ 30 w 41"/>
                <a:gd name="T19" fmla="*/ 39 h 41"/>
                <a:gd name="T20" fmla="*/ 34 w 41"/>
                <a:gd name="T21" fmla="*/ 36 h 41"/>
                <a:gd name="T22" fmla="*/ 40 w 41"/>
                <a:gd name="T23" fmla="*/ 28 h 41"/>
                <a:gd name="T24" fmla="*/ 41 w 41"/>
                <a:gd name="T25" fmla="*/ 24 h 41"/>
                <a:gd name="T26" fmla="*/ 41 w 41"/>
                <a:gd name="T27" fmla="*/ 20 h 41"/>
                <a:gd name="T28" fmla="*/ 29 w 41"/>
                <a:gd name="T29" fmla="*/ 2 h 41"/>
                <a:gd name="T30" fmla="*/ 25 w 41"/>
                <a:gd name="T31" fmla="*/ 0 h 41"/>
                <a:gd name="T32" fmla="*/ 21 w 41"/>
                <a:gd name="T33"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41">
                  <a:moveTo>
                    <a:pt x="21" y="0"/>
                  </a:moveTo>
                  <a:cubicBezTo>
                    <a:pt x="21" y="0"/>
                    <a:pt x="21" y="0"/>
                    <a:pt x="20" y="0"/>
                  </a:cubicBezTo>
                  <a:cubicBezTo>
                    <a:pt x="14" y="0"/>
                    <a:pt x="7" y="4"/>
                    <a:pt x="4" y="9"/>
                  </a:cubicBezTo>
                  <a:cubicBezTo>
                    <a:pt x="3" y="10"/>
                    <a:pt x="2" y="11"/>
                    <a:pt x="2" y="13"/>
                  </a:cubicBezTo>
                  <a:cubicBezTo>
                    <a:pt x="1" y="15"/>
                    <a:pt x="0" y="18"/>
                    <a:pt x="0" y="21"/>
                  </a:cubicBezTo>
                  <a:cubicBezTo>
                    <a:pt x="0" y="29"/>
                    <a:pt x="5" y="35"/>
                    <a:pt x="11" y="39"/>
                  </a:cubicBezTo>
                  <a:cubicBezTo>
                    <a:pt x="12" y="39"/>
                    <a:pt x="14" y="40"/>
                    <a:pt x="15" y="40"/>
                  </a:cubicBezTo>
                  <a:cubicBezTo>
                    <a:pt x="17" y="41"/>
                    <a:pt x="19" y="41"/>
                    <a:pt x="21" y="41"/>
                  </a:cubicBezTo>
                  <a:cubicBezTo>
                    <a:pt x="21" y="41"/>
                    <a:pt x="21" y="41"/>
                    <a:pt x="21" y="41"/>
                  </a:cubicBezTo>
                  <a:cubicBezTo>
                    <a:pt x="24" y="41"/>
                    <a:pt x="28" y="40"/>
                    <a:pt x="30" y="39"/>
                  </a:cubicBezTo>
                  <a:cubicBezTo>
                    <a:pt x="32" y="38"/>
                    <a:pt x="33" y="37"/>
                    <a:pt x="34" y="36"/>
                  </a:cubicBezTo>
                  <a:cubicBezTo>
                    <a:pt x="37" y="34"/>
                    <a:pt x="39" y="31"/>
                    <a:pt x="40" y="28"/>
                  </a:cubicBezTo>
                  <a:cubicBezTo>
                    <a:pt x="40" y="27"/>
                    <a:pt x="41" y="25"/>
                    <a:pt x="41" y="24"/>
                  </a:cubicBezTo>
                  <a:cubicBezTo>
                    <a:pt x="41" y="23"/>
                    <a:pt x="41" y="21"/>
                    <a:pt x="41" y="20"/>
                  </a:cubicBezTo>
                  <a:cubicBezTo>
                    <a:pt x="41" y="12"/>
                    <a:pt x="36" y="5"/>
                    <a:pt x="29" y="2"/>
                  </a:cubicBezTo>
                  <a:cubicBezTo>
                    <a:pt x="27" y="1"/>
                    <a:pt x="26" y="1"/>
                    <a:pt x="25" y="0"/>
                  </a:cubicBezTo>
                  <a:cubicBezTo>
                    <a:pt x="23" y="0"/>
                    <a:pt x="22" y="0"/>
                    <a:pt x="2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8" name="Freeform 20258">
              <a:extLst>
                <a:ext uri="{FF2B5EF4-FFF2-40B4-BE49-F238E27FC236}">
                  <a16:creationId xmlns:a16="http://schemas.microsoft.com/office/drawing/2014/main" id="{621EF9F6-C32A-4FC9-9148-C58E892DDBF8}"/>
                </a:ext>
              </a:extLst>
            </p:cNvPr>
            <p:cNvSpPr/>
            <p:nvPr/>
          </p:nvSpPr>
          <p:spPr bwMode="auto">
            <a:xfrm>
              <a:off x="6135734" y="6294159"/>
              <a:ext cx="119394" cy="119394"/>
            </a:xfrm>
            <a:custGeom>
              <a:avLst/>
              <a:gdLst>
                <a:gd name="T0" fmla="*/ 38 w 76"/>
                <a:gd name="T1" fmla="*/ 0 h 76"/>
                <a:gd name="T2" fmla="*/ 38 w 76"/>
                <a:gd name="T3" fmla="*/ 1 h 76"/>
                <a:gd name="T4" fmla="*/ 22 w 76"/>
                <a:gd name="T5" fmla="*/ 4 h 76"/>
                <a:gd name="T6" fmla="*/ 18 w 76"/>
                <a:gd name="T7" fmla="*/ 6 h 76"/>
                <a:gd name="T8" fmla="*/ 1 w 76"/>
                <a:gd name="T9" fmla="*/ 39 h 76"/>
                <a:gd name="T10" fmla="*/ 2 w 76"/>
                <a:gd name="T11" fmla="*/ 46 h 76"/>
                <a:gd name="T12" fmla="*/ 3 w 76"/>
                <a:gd name="T13" fmla="*/ 51 h 76"/>
                <a:gd name="T14" fmla="*/ 38 w 76"/>
                <a:gd name="T15" fmla="*/ 76 h 76"/>
                <a:gd name="T16" fmla="*/ 39 w 76"/>
                <a:gd name="T17" fmla="*/ 76 h 76"/>
                <a:gd name="T18" fmla="*/ 52 w 76"/>
                <a:gd name="T19" fmla="*/ 73 h 76"/>
                <a:gd name="T20" fmla="*/ 56 w 76"/>
                <a:gd name="T21" fmla="*/ 72 h 76"/>
                <a:gd name="T22" fmla="*/ 76 w 76"/>
                <a:gd name="T23" fmla="*/ 38 h 76"/>
                <a:gd name="T24" fmla="*/ 76 w 76"/>
                <a:gd name="T25" fmla="*/ 33 h 76"/>
                <a:gd name="T26" fmla="*/ 75 w 76"/>
                <a:gd name="T27" fmla="*/ 29 h 76"/>
                <a:gd name="T28" fmla="*/ 38 w 76"/>
                <a:gd name="T2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76">
                  <a:moveTo>
                    <a:pt x="38" y="0"/>
                  </a:moveTo>
                  <a:cubicBezTo>
                    <a:pt x="38" y="0"/>
                    <a:pt x="38" y="1"/>
                    <a:pt x="38" y="1"/>
                  </a:cubicBezTo>
                  <a:cubicBezTo>
                    <a:pt x="32" y="1"/>
                    <a:pt x="27" y="2"/>
                    <a:pt x="22" y="4"/>
                  </a:cubicBezTo>
                  <a:cubicBezTo>
                    <a:pt x="21" y="5"/>
                    <a:pt x="20" y="5"/>
                    <a:pt x="18" y="6"/>
                  </a:cubicBezTo>
                  <a:cubicBezTo>
                    <a:pt x="8" y="13"/>
                    <a:pt x="0" y="25"/>
                    <a:pt x="1" y="39"/>
                  </a:cubicBezTo>
                  <a:cubicBezTo>
                    <a:pt x="1" y="42"/>
                    <a:pt x="1" y="44"/>
                    <a:pt x="2" y="46"/>
                  </a:cubicBezTo>
                  <a:cubicBezTo>
                    <a:pt x="2" y="48"/>
                    <a:pt x="2" y="49"/>
                    <a:pt x="3" y="51"/>
                  </a:cubicBezTo>
                  <a:cubicBezTo>
                    <a:pt x="8" y="65"/>
                    <a:pt x="22" y="76"/>
                    <a:pt x="38" y="76"/>
                  </a:cubicBezTo>
                  <a:cubicBezTo>
                    <a:pt x="39" y="76"/>
                    <a:pt x="39" y="76"/>
                    <a:pt x="39" y="76"/>
                  </a:cubicBezTo>
                  <a:cubicBezTo>
                    <a:pt x="44" y="76"/>
                    <a:pt x="48" y="75"/>
                    <a:pt x="52" y="73"/>
                  </a:cubicBezTo>
                  <a:cubicBezTo>
                    <a:pt x="54" y="73"/>
                    <a:pt x="55" y="72"/>
                    <a:pt x="56" y="72"/>
                  </a:cubicBezTo>
                  <a:cubicBezTo>
                    <a:pt x="68" y="65"/>
                    <a:pt x="76" y="52"/>
                    <a:pt x="76" y="38"/>
                  </a:cubicBezTo>
                  <a:cubicBezTo>
                    <a:pt x="76" y="36"/>
                    <a:pt x="76" y="35"/>
                    <a:pt x="76" y="33"/>
                  </a:cubicBezTo>
                  <a:cubicBezTo>
                    <a:pt x="76" y="32"/>
                    <a:pt x="75" y="31"/>
                    <a:pt x="75" y="29"/>
                  </a:cubicBezTo>
                  <a:cubicBezTo>
                    <a:pt x="71" y="13"/>
                    <a:pt x="56" y="0"/>
                    <a:pt x="38"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9" name="Freeform 20259">
              <a:extLst>
                <a:ext uri="{FF2B5EF4-FFF2-40B4-BE49-F238E27FC236}">
                  <a16:creationId xmlns:a16="http://schemas.microsoft.com/office/drawing/2014/main" id="{0CCC1632-CDD6-4F8C-84B4-03B256033B3B}"/>
                </a:ext>
              </a:extLst>
            </p:cNvPr>
            <p:cNvSpPr/>
            <p:nvPr/>
          </p:nvSpPr>
          <p:spPr bwMode="auto">
            <a:xfrm>
              <a:off x="6909460" y="7374038"/>
              <a:ext cx="119394" cy="119394"/>
            </a:xfrm>
            <a:custGeom>
              <a:avLst/>
              <a:gdLst>
                <a:gd name="T0" fmla="*/ 38 w 76"/>
                <a:gd name="T1" fmla="*/ 0 h 76"/>
                <a:gd name="T2" fmla="*/ 37 w 76"/>
                <a:gd name="T3" fmla="*/ 0 h 76"/>
                <a:gd name="T4" fmla="*/ 31 w 76"/>
                <a:gd name="T5" fmla="*/ 1 h 76"/>
                <a:gd name="T6" fmla="*/ 26 w 76"/>
                <a:gd name="T7" fmla="*/ 2 h 76"/>
                <a:gd name="T8" fmla="*/ 13 w 76"/>
                <a:gd name="T9" fmla="*/ 10 h 76"/>
                <a:gd name="T10" fmla="*/ 10 w 76"/>
                <a:gd name="T11" fmla="*/ 13 h 76"/>
                <a:gd name="T12" fmla="*/ 2 w 76"/>
                <a:gd name="T13" fmla="*/ 26 h 76"/>
                <a:gd name="T14" fmla="*/ 1 w 76"/>
                <a:gd name="T15" fmla="*/ 30 h 76"/>
                <a:gd name="T16" fmla="*/ 0 w 76"/>
                <a:gd name="T17" fmla="*/ 39 h 76"/>
                <a:gd name="T18" fmla="*/ 12 w 76"/>
                <a:gd name="T19" fmla="*/ 66 h 76"/>
                <a:gd name="T20" fmla="*/ 16 w 76"/>
                <a:gd name="T21" fmla="*/ 69 h 76"/>
                <a:gd name="T22" fmla="*/ 38 w 76"/>
                <a:gd name="T23" fmla="*/ 76 h 76"/>
                <a:gd name="T24" fmla="*/ 39 w 76"/>
                <a:gd name="T25" fmla="*/ 76 h 76"/>
                <a:gd name="T26" fmla="*/ 68 w 76"/>
                <a:gd name="T27" fmla="*/ 62 h 76"/>
                <a:gd name="T28" fmla="*/ 70 w 76"/>
                <a:gd name="T29" fmla="*/ 58 h 76"/>
                <a:gd name="T30" fmla="*/ 76 w 76"/>
                <a:gd name="T31" fmla="*/ 38 h 76"/>
                <a:gd name="T32" fmla="*/ 65 w 76"/>
                <a:gd name="T33" fmla="*/ 12 h 76"/>
                <a:gd name="T34" fmla="*/ 62 w 76"/>
                <a:gd name="T35" fmla="*/ 9 h 76"/>
                <a:gd name="T36" fmla="*/ 43 w 76"/>
                <a:gd name="T37" fmla="*/ 1 h 76"/>
                <a:gd name="T38" fmla="*/ 39 w 76"/>
                <a:gd name="T39" fmla="*/ 0 h 76"/>
                <a:gd name="T40" fmla="*/ 38 w 76"/>
                <a:gd name="T41"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6" h="76">
                  <a:moveTo>
                    <a:pt x="38" y="0"/>
                  </a:moveTo>
                  <a:cubicBezTo>
                    <a:pt x="38" y="0"/>
                    <a:pt x="38" y="0"/>
                    <a:pt x="37" y="0"/>
                  </a:cubicBezTo>
                  <a:cubicBezTo>
                    <a:pt x="35" y="0"/>
                    <a:pt x="33" y="1"/>
                    <a:pt x="31" y="1"/>
                  </a:cubicBezTo>
                  <a:cubicBezTo>
                    <a:pt x="29" y="1"/>
                    <a:pt x="28" y="2"/>
                    <a:pt x="26" y="2"/>
                  </a:cubicBezTo>
                  <a:cubicBezTo>
                    <a:pt x="21" y="4"/>
                    <a:pt x="17" y="7"/>
                    <a:pt x="13" y="10"/>
                  </a:cubicBezTo>
                  <a:cubicBezTo>
                    <a:pt x="12" y="11"/>
                    <a:pt x="11" y="12"/>
                    <a:pt x="10" y="13"/>
                  </a:cubicBezTo>
                  <a:cubicBezTo>
                    <a:pt x="7" y="17"/>
                    <a:pt x="4" y="21"/>
                    <a:pt x="2" y="26"/>
                  </a:cubicBezTo>
                  <a:cubicBezTo>
                    <a:pt x="2" y="27"/>
                    <a:pt x="2" y="28"/>
                    <a:pt x="1" y="30"/>
                  </a:cubicBezTo>
                  <a:cubicBezTo>
                    <a:pt x="1" y="33"/>
                    <a:pt x="0" y="36"/>
                    <a:pt x="0" y="39"/>
                  </a:cubicBezTo>
                  <a:cubicBezTo>
                    <a:pt x="0" y="50"/>
                    <a:pt x="5" y="59"/>
                    <a:pt x="12" y="66"/>
                  </a:cubicBezTo>
                  <a:cubicBezTo>
                    <a:pt x="13" y="67"/>
                    <a:pt x="15" y="68"/>
                    <a:pt x="16" y="69"/>
                  </a:cubicBezTo>
                  <a:cubicBezTo>
                    <a:pt x="22" y="73"/>
                    <a:pt x="30" y="76"/>
                    <a:pt x="38" y="76"/>
                  </a:cubicBezTo>
                  <a:cubicBezTo>
                    <a:pt x="38" y="76"/>
                    <a:pt x="39" y="76"/>
                    <a:pt x="39" y="76"/>
                  </a:cubicBezTo>
                  <a:cubicBezTo>
                    <a:pt x="50" y="76"/>
                    <a:pt x="61" y="70"/>
                    <a:pt x="68" y="62"/>
                  </a:cubicBezTo>
                  <a:cubicBezTo>
                    <a:pt x="68" y="61"/>
                    <a:pt x="69" y="60"/>
                    <a:pt x="70" y="58"/>
                  </a:cubicBezTo>
                  <a:cubicBezTo>
                    <a:pt x="74" y="52"/>
                    <a:pt x="76" y="45"/>
                    <a:pt x="76" y="38"/>
                  </a:cubicBezTo>
                  <a:cubicBezTo>
                    <a:pt x="76" y="27"/>
                    <a:pt x="72" y="18"/>
                    <a:pt x="65" y="12"/>
                  </a:cubicBezTo>
                  <a:cubicBezTo>
                    <a:pt x="64" y="11"/>
                    <a:pt x="63" y="10"/>
                    <a:pt x="62" y="9"/>
                  </a:cubicBezTo>
                  <a:cubicBezTo>
                    <a:pt x="57" y="5"/>
                    <a:pt x="50" y="2"/>
                    <a:pt x="43" y="1"/>
                  </a:cubicBezTo>
                  <a:cubicBezTo>
                    <a:pt x="42" y="1"/>
                    <a:pt x="40" y="0"/>
                    <a:pt x="39" y="0"/>
                  </a:cubicBezTo>
                  <a:cubicBezTo>
                    <a:pt x="39" y="0"/>
                    <a:pt x="38" y="0"/>
                    <a:pt x="38"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0" name="Freeform 20260">
              <a:extLst>
                <a:ext uri="{FF2B5EF4-FFF2-40B4-BE49-F238E27FC236}">
                  <a16:creationId xmlns:a16="http://schemas.microsoft.com/office/drawing/2014/main" id="{B1F9A86B-0F8C-4A29-9100-8C68818CDACC}"/>
                </a:ext>
              </a:extLst>
            </p:cNvPr>
            <p:cNvSpPr/>
            <p:nvPr/>
          </p:nvSpPr>
          <p:spPr bwMode="auto">
            <a:xfrm>
              <a:off x="6668004" y="6199445"/>
              <a:ext cx="76038" cy="75372"/>
            </a:xfrm>
            <a:custGeom>
              <a:avLst/>
              <a:gdLst>
                <a:gd name="T0" fmla="*/ 24 w 48"/>
                <a:gd name="T1" fmla="*/ 0 h 48"/>
                <a:gd name="T2" fmla="*/ 24 w 48"/>
                <a:gd name="T3" fmla="*/ 0 h 48"/>
                <a:gd name="T4" fmla="*/ 4 w 48"/>
                <a:gd name="T5" fmla="*/ 11 h 48"/>
                <a:gd name="T6" fmla="*/ 2 w 48"/>
                <a:gd name="T7" fmla="*/ 15 h 48"/>
                <a:gd name="T8" fmla="*/ 0 w 48"/>
                <a:gd name="T9" fmla="*/ 24 h 48"/>
                <a:gd name="T10" fmla="*/ 1 w 48"/>
                <a:gd name="T11" fmla="*/ 27 h 48"/>
                <a:gd name="T12" fmla="*/ 2 w 48"/>
                <a:gd name="T13" fmla="*/ 31 h 48"/>
                <a:gd name="T14" fmla="*/ 15 w 48"/>
                <a:gd name="T15" fmla="*/ 46 h 48"/>
                <a:gd name="T16" fmla="*/ 19 w 48"/>
                <a:gd name="T17" fmla="*/ 47 h 48"/>
                <a:gd name="T18" fmla="*/ 19 w 48"/>
                <a:gd name="T19" fmla="*/ 47 h 48"/>
                <a:gd name="T20" fmla="*/ 24 w 48"/>
                <a:gd name="T21" fmla="*/ 48 h 48"/>
                <a:gd name="T22" fmla="*/ 25 w 48"/>
                <a:gd name="T23" fmla="*/ 48 h 48"/>
                <a:gd name="T24" fmla="*/ 27 w 48"/>
                <a:gd name="T25" fmla="*/ 47 h 48"/>
                <a:gd name="T26" fmla="*/ 32 w 48"/>
                <a:gd name="T27" fmla="*/ 47 h 48"/>
                <a:gd name="T28" fmla="*/ 39 w 48"/>
                <a:gd name="T29" fmla="*/ 43 h 48"/>
                <a:gd name="T30" fmla="*/ 42 w 48"/>
                <a:gd name="T31" fmla="*/ 40 h 48"/>
                <a:gd name="T32" fmla="*/ 48 w 48"/>
                <a:gd name="T33" fmla="*/ 23 h 48"/>
                <a:gd name="T34" fmla="*/ 48 w 48"/>
                <a:gd name="T35" fmla="*/ 22 h 48"/>
                <a:gd name="T36" fmla="*/ 48 w 48"/>
                <a:gd name="T37" fmla="*/ 18 h 48"/>
                <a:gd name="T38" fmla="*/ 30 w 48"/>
                <a:gd name="T39" fmla="*/ 0 h 48"/>
                <a:gd name="T40" fmla="*/ 26 w 48"/>
                <a:gd name="T41" fmla="*/ 0 h 48"/>
                <a:gd name="T42" fmla="*/ 24 w 48"/>
                <a:gd name="T4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48">
                  <a:moveTo>
                    <a:pt x="24" y="0"/>
                  </a:moveTo>
                  <a:cubicBezTo>
                    <a:pt x="24" y="0"/>
                    <a:pt x="24" y="0"/>
                    <a:pt x="24" y="0"/>
                  </a:cubicBezTo>
                  <a:cubicBezTo>
                    <a:pt x="15" y="0"/>
                    <a:pt x="8" y="5"/>
                    <a:pt x="4" y="11"/>
                  </a:cubicBezTo>
                  <a:cubicBezTo>
                    <a:pt x="3" y="13"/>
                    <a:pt x="2" y="14"/>
                    <a:pt x="2" y="15"/>
                  </a:cubicBezTo>
                  <a:cubicBezTo>
                    <a:pt x="1" y="18"/>
                    <a:pt x="0" y="21"/>
                    <a:pt x="0" y="24"/>
                  </a:cubicBezTo>
                  <a:cubicBezTo>
                    <a:pt x="0" y="25"/>
                    <a:pt x="1" y="26"/>
                    <a:pt x="1" y="27"/>
                  </a:cubicBezTo>
                  <a:cubicBezTo>
                    <a:pt x="1" y="28"/>
                    <a:pt x="1" y="30"/>
                    <a:pt x="2" y="31"/>
                  </a:cubicBezTo>
                  <a:cubicBezTo>
                    <a:pt x="4" y="38"/>
                    <a:pt x="9" y="43"/>
                    <a:pt x="15" y="46"/>
                  </a:cubicBezTo>
                  <a:cubicBezTo>
                    <a:pt x="16" y="46"/>
                    <a:pt x="17" y="47"/>
                    <a:pt x="19" y="47"/>
                  </a:cubicBezTo>
                  <a:cubicBezTo>
                    <a:pt x="19" y="47"/>
                    <a:pt x="19" y="47"/>
                    <a:pt x="19" y="47"/>
                  </a:cubicBezTo>
                  <a:cubicBezTo>
                    <a:pt x="20" y="47"/>
                    <a:pt x="22" y="48"/>
                    <a:pt x="24" y="48"/>
                  </a:cubicBezTo>
                  <a:cubicBezTo>
                    <a:pt x="25" y="48"/>
                    <a:pt x="25" y="48"/>
                    <a:pt x="25" y="48"/>
                  </a:cubicBezTo>
                  <a:cubicBezTo>
                    <a:pt x="26" y="48"/>
                    <a:pt x="27" y="48"/>
                    <a:pt x="27" y="47"/>
                  </a:cubicBezTo>
                  <a:cubicBezTo>
                    <a:pt x="29" y="47"/>
                    <a:pt x="30" y="47"/>
                    <a:pt x="32" y="47"/>
                  </a:cubicBezTo>
                  <a:cubicBezTo>
                    <a:pt x="34" y="46"/>
                    <a:pt x="37" y="44"/>
                    <a:pt x="39" y="43"/>
                  </a:cubicBezTo>
                  <a:cubicBezTo>
                    <a:pt x="40" y="42"/>
                    <a:pt x="41" y="41"/>
                    <a:pt x="42" y="40"/>
                  </a:cubicBezTo>
                  <a:cubicBezTo>
                    <a:pt x="46" y="35"/>
                    <a:pt x="48" y="30"/>
                    <a:pt x="48" y="23"/>
                  </a:cubicBezTo>
                  <a:cubicBezTo>
                    <a:pt x="48" y="23"/>
                    <a:pt x="48" y="22"/>
                    <a:pt x="48" y="22"/>
                  </a:cubicBezTo>
                  <a:cubicBezTo>
                    <a:pt x="48" y="20"/>
                    <a:pt x="48" y="19"/>
                    <a:pt x="48" y="18"/>
                  </a:cubicBezTo>
                  <a:cubicBezTo>
                    <a:pt x="45" y="9"/>
                    <a:pt x="39" y="3"/>
                    <a:pt x="30" y="0"/>
                  </a:cubicBezTo>
                  <a:cubicBezTo>
                    <a:pt x="29" y="0"/>
                    <a:pt x="27" y="0"/>
                    <a:pt x="26" y="0"/>
                  </a:cubicBezTo>
                  <a:cubicBezTo>
                    <a:pt x="25" y="0"/>
                    <a:pt x="25" y="0"/>
                    <a:pt x="24"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1" name="Freeform 20262">
              <a:extLst>
                <a:ext uri="{FF2B5EF4-FFF2-40B4-BE49-F238E27FC236}">
                  <a16:creationId xmlns:a16="http://schemas.microsoft.com/office/drawing/2014/main" id="{F70158A7-F1E5-4012-824B-A9C3F21DD3B7}"/>
                </a:ext>
              </a:extLst>
            </p:cNvPr>
            <p:cNvSpPr/>
            <p:nvPr/>
          </p:nvSpPr>
          <p:spPr bwMode="auto">
            <a:xfrm>
              <a:off x="7177596" y="6117403"/>
              <a:ext cx="69368" cy="68034"/>
            </a:xfrm>
            <a:custGeom>
              <a:avLst/>
              <a:gdLst>
                <a:gd name="T0" fmla="*/ 22 w 44"/>
                <a:gd name="T1" fmla="*/ 0 h 43"/>
                <a:gd name="T2" fmla="*/ 22 w 44"/>
                <a:gd name="T3" fmla="*/ 0 h 43"/>
                <a:gd name="T4" fmla="*/ 10 w 44"/>
                <a:gd name="T5" fmla="*/ 3 h 43"/>
                <a:gd name="T6" fmla="*/ 7 w 44"/>
                <a:gd name="T7" fmla="*/ 6 h 43"/>
                <a:gd name="T8" fmla="*/ 0 w 44"/>
                <a:gd name="T9" fmla="*/ 22 h 43"/>
                <a:gd name="T10" fmla="*/ 0 w 44"/>
                <a:gd name="T11" fmla="*/ 23 h 43"/>
                <a:gd name="T12" fmla="*/ 1 w 44"/>
                <a:gd name="T13" fmla="*/ 27 h 43"/>
                <a:gd name="T14" fmla="*/ 13 w 44"/>
                <a:gd name="T15" fmla="*/ 41 h 43"/>
                <a:gd name="T16" fmla="*/ 17 w 44"/>
                <a:gd name="T17" fmla="*/ 43 h 43"/>
                <a:gd name="T18" fmla="*/ 22 w 44"/>
                <a:gd name="T19" fmla="*/ 43 h 43"/>
                <a:gd name="T20" fmla="*/ 22 w 44"/>
                <a:gd name="T21" fmla="*/ 43 h 43"/>
                <a:gd name="T22" fmla="*/ 27 w 44"/>
                <a:gd name="T23" fmla="*/ 42 h 43"/>
                <a:gd name="T24" fmla="*/ 31 w 44"/>
                <a:gd name="T25" fmla="*/ 41 h 43"/>
                <a:gd name="T26" fmla="*/ 36 w 44"/>
                <a:gd name="T27" fmla="*/ 38 h 43"/>
                <a:gd name="T28" fmla="*/ 39 w 44"/>
                <a:gd name="T29" fmla="*/ 35 h 43"/>
                <a:gd name="T30" fmla="*/ 44 w 44"/>
                <a:gd name="T31" fmla="*/ 21 h 43"/>
                <a:gd name="T32" fmla="*/ 34 w 44"/>
                <a:gd name="T33" fmla="*/ 4 h 43"/>
                <a:gd name="T34" fmla="*/ 31 w 44"/>
                <a:gd name="T35" fmla="*/ 2 h 43"/>
                <a:gd name="T36" fmla="*/ 22 w 44"/>
                <a:gd name="T3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43">
                  <a:moveTo>
                    <a:pt x="22" y="0"/>
                  </a:moveTo>
                  <a:cubicBezTo>
                    <a:pt x="22" y="0"/>
                    <a:pt x="22" y="0"/>
                    <a:pt x="22" y="0"/>
                  </a:cubicBezTo>
                  <a:cubicBezTo>
                    <a:pt x="17" y="0"/>
                    <a:pt x="13" y="1"/>
                    <a:pt x="10" y="3"/>
                  </a:cubicBezTo>
                  <a:cubicBezTo>
                    <a:pt x="9" y="4"/>
                    <a:pt x="8" y="5"/>
                    <a:pt x="7" y="6"/>
                  </a:cubicBezTo>
                  <a:cubicBezTo>
                    <a:pt x="3" y="10"/>
                    <a:pt x="0" y="16"/>
                    <a:pt x="0" y="22"/>
                  </a:cubicBezTo>
                  <a:cubicBezTo>
                    <a:pt x="0" y="22"/>
                    <a:pt x="0" y="23"/>
                    <a:pt x="0" y="23"/>
                  </a:cubicBezTo>
                  <a:cubicBezTo>
                    <a:pt x="0" y="24"/>
                    <a:pt x="1" y="26"/>
                    <a:pt x="1" y="27"/>
                  </a:cubicBezTo>
                  <a:cubicBezTo>
                    <a:pt x="3" y="34"/>
                    <a:pt x="7" y="39"/>
                    <a:pt x="13" y="41"/>
                  </a:cubicBezTo>
                  <a:cubicBezTo>
                    <a:pt x="15" y="42"/>
                    <a:pt x="16" y="42"/>
                    <a:pt x="17" y="43"/>
                  </a:cubicBezTo>
                  <a:cubicBezTo>
                    <a:pt x="19" y="43"/>
                    <a:pt x="20" y="43"/>
                    <a:pt x="22" y="43"/>
                  </a:cubicBezTo>
                  <a:cubicBezTo>
                    <a:pt x="22" y="43"/>
                    <a:pt x="22" y="43"/>
                    <a:pt x="22" y="43"/>
                  </a:cubicBezTo>
                  <a:cubicBezTo>
                    <a:pt x="24" y="43"/>
                    <a:pt x="26" y="43"/>
                    <a:pt x="27" y="42"/>
                  </a:cubicBezTo>
                  <a:cubicBezTo>
                    <a:pt x="29" y="42"/>
                    <a:pt x="30" y="42"/>
                    <a:pt x="31" y="41"/>
                  </a:cubicBezTo>
                  <a:cubicBezTo>
                    <a:pt x="33" y="40"/>
                    <a:pt x="34" y="39"/>
                    <a:pt x="36" y="38"/>
                  </a:cubicBezTo>
                  <a:cubicBezTo>
                    <a:pt x="37" y="37"/>
                    <a:pt x="38" y="36"/>
                    <a:pt x="39" y="35"/>
                  </a:cubicBezTo>
                  <a:cubicBezTo>
                    <a:pt x="42" y="31"/>
                    <a:pt x="44" y="26"/>
                    <a:pt x="44" y="21"/>
                  </a:cubicBezTo>
                  <a:cubicBezTo>
                    <a:pt x="43" y="14"/>
                    <a:pt x="40" y="8"/>
                    <a:pt x="34" y="4"/>
                  </a:cubicBezTo>
                  <a:cubicBezTo>
                    <a:pt x="33" y="3"/>
                    <a:pt x="32" y="2"/>
                    <a:pt x="31" y="2"/>
                  </a:cubicBezTo>
                  <a:cubicBezTo>
                    <a:pt x="28" y="0"/>
                    <a:pt x="25" y="0"/>
                    <a:pt x="22"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2" name="Freeform 20263">
              <a:extLst>
                <a:ext uri="{FF2B5EF4-FFF2-40B4-BE49-F238E27FC236}">
                  <a16:creationId xmlns:a16="http://schemas.microsoft.com/office/drawing/2014/main" id="{C57D7590-F759-421F-AE38-62889C5EA6EB}"/>
                </a:ext>
              </a:extLst>
            </p:cNvPr>
            <p:cNvSpPr/>
            <p:nvPr/>
          </p:nvSpPr>
          <p:spPr bwMode="auto">
            <a:xfrm>
              <a:off x="7429724" y="6849106"/>
              <a:ext cx="105387" cy="105387"/>
            </a:xfrm>
            <a:custGeom>
              <a:avLst/>
              <a:gdLst>
                <a:gd name="T0" fmla="*/ 33 w 67"/>
                <a:gd name="T1" fmla="*/ 0 h 67"/>
                <a:gd name="T2" fmla="*/ 33 w 67"/>
                <a:gd name="T3" fmla="*/ 0 h 67"/>
                <a:gd name="T4" fmla="*/ 24 w 67"/>
                <a:gd name="T5" fmla="*/ 1 h 67"/>
                <a:gd name="T6" fmla="*/ 20 w 67"/>
                <a:gd name="T7" fmla="*/ 3 h 67"/>
                <a:gd name="T8" fmla="*/ 7 w 67"/>
                <a:gd name="T9" fmla="*/ 13 h 67"/>
                <a:gd name="T10" fmla="*/ 4 w 67"/>
                <a:gd name="T11" fmla="*/ 17 h 67"/>
                <a:gd name="T12" fmla="*/ 0 w 67"/>
                <a:gd name="T13" fmla="*/ 34 h 67"/>
                <a:gd name="T14" fmla="*/ 8 w 67"/>
                <a:gd name="T15" fmla="*/ 56 h 67"/>
                <a:gd name="T16" fmla="*/ 12 w 67"/>
                <a:gd name="T17" fmla="*/ 59 h 67"/>
                <a:gd name="T18" fmla="*/ 27 w 67"/>
                <a:gd name="T19" fmla="*/ 67 h 67"/>
                <a:gd name="T20" fmla="*/ 32 w 67"/>
                <a:gd name="T21" fmla="*/ 67 h 67"/>
                <a:gd name="T22" fmla="*/ 33 w 67"/>
                <a:gd name="T23" fmla="*/ 67 h 67"/>
                <a:gd name="T24" fmla="*/ 34 w 67"/>
                <a:gd name="T25" fmla="*/ 67 h 67"/>
                <a:gd name="T26" fmla="*/ 48 w 67"/>
                <a:gd name="T27" fmla="*/ 64 h 67"/>
                <a:gd name="T28" fmla="*/ 51 w 67"/>
                <a:gd name="T29" fmla="*/ 62 h 67"/>
                <a:gd name="T30" fmla="*/ 67 w 67"/>
                <a:gd name="T31" fmla="*/ 33 h 67"/>
                <a:gd name="T32" fmla="*/ 67 w 67"/>
                <a:gd name="T33" fmla="*/ 32 h 67"/>
                <a:gd name="T34" fmla="*/ 66 w 67"/>
                <a:gd name="T35" fmla="*/ 28 h 67"/>
                <a:gd name="T36" fmla="*/ 33 w 67"/>
                <a:gd name="T37"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67">
                  <a:moveTo>
                    <a:pt x="33" y="0"/>
                  </a:moveTo>
                  <a:cubicBezTo>
                    <a:pt x="33" y="0"/>
                    <a:pt x="33" y="0"/>
                    <a:pt x="33" y="0"/>
                  </a:cubicBezTo>
                  <a:cubicBezTo>
                    <a:pt x="30" y="0"/>
                    <a:pt x="27" y="1"/>
                    <a:pt x="24" y="1"/>
                  </a:cubicBezTo>
                  <a:cubicBezTo>
                    <a:pt x="23" y="2"/>
                    <a:pt x="21" y="2"/>
                    <a:pt x="20" y="3"/>
                  </a:cubicBezTo>
                  <a:cubicBezTo>
                    <a:pt x="15" y="5"/>
                    <a:pt x="10" y="9"/>
                    <a:pt x="7" y="13"/>
                  </a:cubicBezTo>
                  <a:cubicBezTo>
                    <a:pt x="6" y="14"/>
                    <a:pt x="5" y="15"/>
                    <a:pt x="4" y="17"/>
                  </a:cubicBezTo>
                  <a:cubicBezTo>
                    <a:pt x="1" y="22"/>
                    <a:pt x="0" y="28"/>
                    <a:pt x="0" y="34"/>
                  </a:cubicBezTo>
                  <a:cubicBezTo>
                    <a:pt x="0" y="43"/>
                    <a:pt x="3" y="50"/>
                    <a:pt x="8" y="56"/>
                  </a:cubicBezTo>
                  <a:cubicBezTo>
                    <a:pt x="9" y="57"/>
                    <a:pt x="10" y="58"/>
                    <a:pt x="12" y="59"/>
                  </a:cubicBezTo>
                  <a:cubicBezTo>
                    <a:pt x="16" y="63"/>
                    <a:pt x="21" y="65"/>
                    <a:pt x="27" y="67"/>
                  </a:cubicBezTo>
                  <a:cubicBezTo>
                    <a:pt x="29" y="67"/>
                    <a:pt x="30" y="67"/>
                    <a:pt x="32" y="67"/>
                  </a:cubicBezTo>
                  <a:cubicBezTo>
                    <a:pt x="32" y="67"/>
                    <a:pt x="33" y="67"/>
                    <a:pt x="33" y="67"/>
                  </a:cubicBezTo>
                  <a:cubicBezTo>
                    <a:pt x="33" y="67"/>
                    <a:pt x="34" y="67"/>
                    <a:pt x="34" y="67"/>
                  </a:cubicBezTo>
                  <a:cubicBezTo>
                    <a:pt x="39" y="67"/>
                    <a:pt x="43" y="66"/>
                    <a:pt x="48" y="64"/>
                  </a:cubicBezTo>
                  <a:cubicBezTo>
                    <a:pt x="49" y="63"/>
                    <a:pt x="50" y="63"/>
                    <a:pt x="51" y="62"/>
                  </a:cubicBezTo>
                  <a:cubicBezTo>
                    <a:pt x="61" y="56"/>
                    <a:pt x="67" y="45"/>
                    <a:pt x="67" y="33"/>
                  </a:cubicBezTo>
                  <a:cubicBezTo>
                    <a:pt x="67" y="33"/>
                    <a:pt x="67" y="32"/>
                    <a:pt x="67" y="32"/>
                  </a:cubicBezTo>
                  <a:cubicBezTo>
                    <a:pt x="67" y="31"/>
                    <a:pt x="66" y="29"/>
                    <a:pt x="66" y="28"/>
                  </a:cubicBezTo>
                  <a:cubicBezTo>
                    <a:pt x="63" y="12"/>
                    <a:pt x="50" y="0"/>
                    <a:pt x="33"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3" name="Freeform 20293">
              <a:extLst>
                <a:ext uri="{FF2B5EF4-FFF2-40B4-BE49-F238E27FC236}">
                  <a16:creationId xmlns:a16="http://schemas.microsoft.com/office/drawing/2014/main" id="{131928B4-2D5F-40E0-96E6-3D2943E6AA0B}"/>
                </a:ext>
              </a:extLst>
            </p:cNvPr>
            <p:cNvSpPr>
              <a:spLocks noEditPoints="1"/>
            </p:cNvSpPr>
            <p:nvPr/>
          </p:nvSpPr>
          <p:spPr bwMode="auto">
            <a:xfrm>
              <a:off x="5870933" y="5794573"/>
              <a:ext cx="160748" cy="158747"/>
            </a:xfrm>
            <a:custGeom>
              <a:avLst/>
              <a:gdLst>
                <a:gd name="T0" fmla="*/ 27 w 102"/>
                <a:gd name="T1" fmla="*/ 78 h 101"/>
                <a:gd name="T2" fmla="*/ 14 w 102"/>
                <a:gd name="T3" fmla="*/ 51 h 101"/>
                <a:gd name="T4" fmla="*/ 51 w 102"/>
                <a:gd name="T5" fmla="*/ 13 h 101"/>
                <a:gd name="T6" fmla="*/ 51 w 102"/>
                <a:gd name="T7" fmla="*/ 13 h 101"/>
                <a:gd name="T8" fmla="*/ 86 w 102"/>
                <a:gd name="T9" fmla="*/ 37 h 101"/>
                <a:gd name="T10" fmla="*/ 87 w 102"/>
                <a:gd name="T11" fmla="*/ 41 h 101"/>
                <a:gd name="T12" fmla="*/ 88 w 102"/>
                <a:gd name="T13" fmla="*/ 50 h 101"/>
                <a:gd name="T14" fmla="*/ 87 w 102"/>
                <a:gd name="T15" fmla="*/ 59 h 101"/>
                <a:gd name="T16" fmla="*/ 86 w 102"/>
                <a:gd name="T17" fmla="*/ 63 h 101"/>
                <a:gd name="T18" fmla="*/ 86 w 102"/>
                <a:gd name="T19" fmla="*/ 64 h 101"/>
                <a:gd name="T20" fmla="*/ 84 w 102"/>
                <a:gd name="T21" fmla="*/ 68 h 101"/>
                <a:gd name="T22" fmla="*/ 69 w 102"/>
                <a:gd name="T23" fmla="*/ 83 h 101"/>
                <a:gd name="T24" fmla="*/ 66 w 102"/>
                <a:gd name="T25" fmla="*/ 84 h 101"/>
                <a:gd name="T26" fmla="*/ 52 w 102"/>
                <a:gd name="T27" fmla="*/ 87 h 101"/>
                <a:gd name="T28" fmla="*/ 51 w 102"/>
                <a:gd name="T29" fmla="*/ 87 h 101"/>
                <a:gd name="T30" fmla="*/ 40 w 102"/>
                <a:gd name="T31" fmla="*/ 85 h 101"/>
                <a:gd name="T32" fmla="*/ 36 w 102"/>
                <a:gd name="T33" fmla="*/ 84 h 101"/>
                <a:gd name="T34" fmla="*/ 31 w 102"/>
                <a:gd name="T35" fmla="*/ 81 h 101"/>
                <a:gd name="T36" fmla="*/ 27 w 102"/>
                <a:gd name="T37" fmla="*/ 78 h 101"/>
                <a:gd name="T38" fmla="*/ 51 w 102"/>
                <a:gd name="T39" fmla="*/ 0 h 101"/>
                <a:gd name="T40" fmla="*/ 50 w 102"/>
                <a:gd name="T41" fmla="*/ 0 h 101"/>
                <a:gd name="T42" fmla="*/ 1 w 102"/>
                <a:gd name="T43" fmla="*/ 51 h 101"/>
                <a:gd name="T44" fmla="*/ 19 w 102"/>
                <a:gd name="T45" fmla="*/ 90 h 101"/>
                <a:gd name="T46" fmla="*/ 23 w 102"/>
                <a:gd name="T47" fmla="*/ 92 h 101"/>
                <a:gd name="T48" fmla="*/ 31 w 102"/>
                <a:gd name="T49" fmla="*/ 97 h 101"/>
                <a:gd name="T50" fmla="*/ 35 w 102"/>
                <a:gd name="T51" fmla="*/ 98 h 101"/>
                <a:gd name="T52" fmla="*/ 51 w 102"/>
                <a:gd name="T53" fmla="*/ 101 h 101"/>
                <a:gd name="T54" fmla="*/ 52 w 102"/>
                <a:gd name="T55" fmla="*/ 101 h 101"/>
                <a:gd name="T56" fmla="*/ 72 w 102"/>
                <a:gd name="T57" fmla="*/ 97 h 101"/>
                <a:gd name="T58" fmla="*/ 76 w 102"/>
                <a:gd name="T59" fmla="*/ 95 h 101"/>
                <a:gd name="T60" fmla="*/ 96 w 102"/>
                <a:gd name="T61" fmla="*/ 74 h 101"/>
                <a:gd name="T62" fmla="*/ 98 w 102"/>
                <a:gd name="T63" fmla="*/ 70 h 101"/>
                <a:gd name="T64" fmla="*/ 99 w 102"/>
                <a:gd name="T65" fmla="*/ 67 h 101"/>
                <a:gd name="T66" fmla="*/ 100 w 102"/>
                <a:gd name="T67" fmla="*/ 63 h 101"/>
                <a:gd name="T68" fmla="*/ 102 w 102"/>
                <a:gd name="T69" fmla="*/ 49 h 101"/>
                <a:gd name="T70" fmla="*/ 100 w 102"/>
                <a:gd name="T71" fmla="*/ 38 h 101"/>
                <a:gd name="T72" fmla="*/ 99 w 102"/>
                <a:gd name="T73" fmla="*/ 34 h 101"/>
                <a:gd name="T74" fmla="*/ 51 w 102"/>
                <a:gd name="T7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101">
                  <a:moveTo>
                    <a:pt x="27" y="78"/>
                  </a:moveTo>
                  <a:cubicBezTo>
                    <a:pt x="19" y="72"/>
                    <a:pt x="14" y="62"/>
                    <a:pt x="14" y="51"/>
                  </a:cubicBezTo>
                  <a:cubicBezTo>
                    <a:pt x="14" y="31"/>
                    <a:pt x="30" y="14"/>
                    <a:pt x="51" y="13"/>
                  </a:cubicBezTo>
                  <a:cubicBezTo>
                    <a:pt x="51" y="13"/>
                    <a:pt x="51" y="13"/>
                    <a:pt x="51" y="13"/>
                  </a:cubicBezTo>
                  <a:cubicBezTo>
                    <a:pt x="67" y="13"/>
                    <a:pt x="80" y="23"/>
                    <a:pt x="86" y="37"/>
                  </a:cubicBezTo>
                  <a:cubicBezTo>
                    <a:pt x="86" y="39"/>
                    <a:pt x="87" y="40"/>
                    <a:pt x="87" y="41"/>
                  </a:cubicBezTo>
                  <a:cubicBezTo>
                    <a:pt x="88" y="44"/>
                    <a:pt x="88" y="47"/>
                    <a:pt x="88" y="50"/>
                  </a:cubicBezTo>
                  <a:cubicBezTo>
                    <a:pt x="88" y="53"/>
                    <a:pt x="88" y="56"/>
                    <a:pt x="87" y="59"/>
                  </a:cubicBezTo>
                  <a:cubicBezTo>
                    <a:pt x="87" y="60"/>
                    <a:pt x="86" y="62"/>
                    <a:pt x="86" y="63"/>
                  </a:cubicBezTo>
                  <a:cubicBezTo>
                    <a:pt x="86" y="63"/>
                    <a:pt x="86" y="64"/>
                    <a:pt x="86" y="64"/>
                  </a:cubicBezTo>
                  <a:cubicBezTo>
                    <a:pt x="85" y="65"/>
                    <a:pt x="84" y="67"/>
                    <a:pt x="84" y="68"/>
                  </a:cubicBezTo>
                  <a:cubicBezTo>
                    <a:pt x="80" y="74"/>
                    <a:pt x="75" y="79"/>
                    <a:pt x="69" y="83"/>
                  </a:cubicBezTo>
                  <a:cubicBezTo>
                    <a:pt x="68" y="83"/>
                    <a:pt x="67" y="84"/>
                    <a:pt x="66" y="84"/>
                  </a:cubicBezTo>
                  <a:cubicBezTo>
                    <a:pt x="61" y="86"/>
                    <a:pt x="57" y="87"/>
                    <a:pt x="52" y="87"/>
                  </a:cubicBezTo>
                  <a:cubicBezTo>
                    <a:pt x="52" y="87"/>
                    <a:pt x="51" y="87"/>
                    <a:pt x="51" y="87"/>
                  </a:cubicBezTo>
                  <a:cubicBezTo>
                    <a:pt x="47" y="87"/>
                    <a:pt x="43" y="87"/>
                    <a:pt x="40" y="85"/>
                  </a:cubicBezTo>
                  <a:cubicBezTo>
                    <a:pt x="38" y="85"/>
                    <a:pt x="37" y="84"/>
                    <a:pt x="36" y="84"/>
                  </a:cubicBezTo>
                  <a:cubicBezTo>
                    <a:pt x="34" y="83"/>
                    <a:pt x="32" y="82"/>
                    <a:pt x="31" y="81"/>
                  </a:cubicBezTo>
                  <a:cubicBezTo>
                    <a:pt x="29" y="80"/>
                    <a:pt x="28" y="79"/>
                    <a:pt x="27" y="78"/>
                  </a:cubicBezTo>
                  <a:moveTo>
                    <a:pt x="51" y="0"/>
                  </a:moveTo>
                  <a:cubicBezTo>
                    <a:pt x="51" y="0"/>
                    <a:pt x="51" y="0"/>
                    <a:pt x="50" y="0"/>
                  </a:cubicBezTo>
                  <a:cubicBezTo>
                    <a:pt x="22" y="0"/>
                    <a:pt x="0" y="23"/>
                    <a:pt x="1" y="51"/>
                  </a:cubicBezTo>
                  <a:cubicBezTo>
                    <a:pt x="1" y="67"/>
                    <a:pt x="8" y="81"/>
                    <a:pt x="19" y="90"/>
                  </a:cubicBezTo>
                  <a:cubicBezTo>
                    <a:pt x="21" y="90"/>
                    <a:pt x="22" y="91"/>
                    <a:pt x="23" y="92"/>
                  </a:cubicBezTo>
                  <a:cubicBezTo>
                    <a:pt x="25" y="94"/>
                    <a:pt x="28" y="95"/>
                    <a:pt x="31" y="97"/>
                  </a:cubicBezTo>
                  <a:cubicBezTo>
                    <a:pt x="32" y="97"/>
                    <a:pt x="34" y="98"/>
                    <a:pt x="35" y="98"/>
                  </a:cubicBezTo>
                  <a:cubicBezTo>
                    <a:pt x="40" y="100"/>
                    <a:pt x="46" y="101"/>
                    <a:pt x="51" y="101"/>
                  </a:cubicBezTo>
                  <a:cubicBezTo>
                    <a:pt x="51" y="101"/>
                    <a:pt x="52" y="101"/>
                    <a:pt x="52" y="101"/>
                  </a:cubicBezTo>
                  <a:cubicBezTo>
                    <a:pt x="59" y="101"/>
                    <a:pt x="66" y="99"/>
                    <a:pt x="72" y="97"/>
                  </a:cubicBezTo>
                  <a:cubicBezTo>
                    <a:pt x="73" y="96"/>
                    <a:pt x="74" y="95"/>
                    <a:pt x="76" y="95"/>
                  </a:cubicBezTo>
                  <a:cubicBezTo>
                    <a:pt x="84" y="90"/>
                    <a:pt x="91" y="83"/>
                    <a:pt x="96" y="74"/>
                  </a:cubicBezTo>
                  <a:cubicBezTo>
                    <a:pt x="97" y="72"/>
                    <a:pt x="97" y="71"/>
                    <a:pt x="98" y="70"/>
                  </a:cubicBezTo>
                  <a:cubicBezTo>
                    <a:pt x="98" y="69"/>
                    <a:pt x="98" y="68"/>
                    <a:pt x="99" y="67"/>
                  </a:cubicBezTo>
                  <a:cubicBezTo>
                    <a:pt x="99" y="66"/>
                    <a:pt x="100" y="64"/>
                    <a:pt x="100" y="63"/>
                  </a:cubicBezTo>
                  <a:cubicBezTo>
                    <a:pt x="101" y="59"/>
                    <a:pt x="102" y="54"/>
                    <a:pt x="102" y="49"/>
                  </a:cubicBezTo>
                  <a:cubicBezTo>
                    <a:pt x="102" y="46"/>
                    <a:pt x="101" y="42"/>
                    <a:pt x="100" y="38"/>
                  </a:cubicBezTo>
                  <a:cubicBezTo>
                    <a:pt x="100" y="37"/>
                    <a:pt x="99" y="35"/>
                    <a:pt x="99" y="34"/>
                  </a:cubicBezTo>
                  <a:cubicBezTo>
                    <a:pt x="92" y="14"/>
                    <a:pt x="73" y="0"/>
                    <a:pt x="5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4" name="Freeform 20294">
              <a:extLst>
                <a:ext uri="{FF2B5EF4-FFF2-40B4-BE49-F238E27FC236}">
                  <a16:creationId xmlns:a16="http://schemas.microsoft.com/office/drawing/2014/main" id="{007DBFD9-A51E-4A1C-9EF6-221DB025E071}"/>
                </a:ext>
              </a:extLst>
            </p:cNvPr>
            <p:cNvSpPr/>
            <p:nvPr/>
          </p:nvSpPr>
          <p:spPr bwMode="auto">
            <a:xfrm>
              <a:off x="7021516" y="6572967"/>
              <a:ext cx="78706" cy="77372"/>
            </a:xfrm>
            <a:custGeom>
              <a:avLst/>
              <a:gdLst>
                <a:gd name="T0" fmla="*/ 25 w 50"/>
                <a:gd name="T1" fmla="*/ 0 h 49"/>
                <a:gd name="T2" fmla="*/ 25 w 50"/>
                <a:gd name="T3" fmla="*/ 0 h 49"/>
                <a:gd name="T4" fmla="*/ 20 w 50"/>
                <a:gd name="T5" fmla="*/ 0 h 49"/>
                <a:gd name="T6" fmla="*/ 16 w 50"/>
                <a:gd name="T7" fmla="*/ 1 h 49"/>
                <a:gd name="T8" fmla="*/ 8 w 50"/>
                <a:gd name="T9" fmla="*/ 6 h 49"/>
                <a:gd name="T10" fmla="*/ 5 w 50"/>
                <a:gd name="T11" fmla="*/ 10 h 49"/>
                <a:gd name="T12" fmla="*/ 0 w 50"/>
                <a:gd name="T13" fmla="*/ 25 h 49"/>
                <a:gd name="T14" fmla="*/ 3 w 50"/>
                <a:gd name="T15" fmla="*/ 36 h 49"/>
                <a:gd name="T16" fmla="*/ 6 w 50"/>
                <a:gd name="T17" fmla="*/ 40 h 49"/>
                <a:gd name="T18" fmla="*/ 21 w 50"/>
                <a:gd name="T19" fmla="*/ 49 h 49"/>
                <a:gd name="T20" fmla="*/ 25 w 50"/>
                <a:gd name="T21" fmla="*/ 49 h 49"/>
                <a:gd name="T22" fmla="*/ 25 w 50"/>
                <a:gd name="T23" fmla="*/ 49 h 49"/>
                <a:gd name="T24" fmla="*/ 26 w 50"/>
                <a:gd name="T25" fmla="*/ 49 h 49"/>
                <a:gd name="T26" fmla="*/ 29 w 50"/>
                <a:gd name="T27" fmla="*/ 49 h 49"/>
                <a:gd name="T28" fmla="*/ 33 w 50"/>
                <a:gd name="T29" fmla="*/ 48 h 49"/>
                <a:gd name="T30" fmla="*/ 43 w 50"/>
                <a:gd name="T31" fmla="*/ 42 h 49"/>
                <a:gd name="T32" fmla="*/ 45 w 50"/>
                <a:gd name="T33" fmla="*/ 39 h 49"/>
                <a:gd name="T34" fmla="*/ 50 w 50"/>
                <a:gd name="T35" fmla="*/ 24 h 49"/>
                <a:gd name="T36" fmla="*/ 36 w 50"/>
                <a:gd name="T37" fmla="*/ 2 h 49"/>
                <a:gd name="T38" fmla="*/ 32 w 50"/>
                <a:gd name="T39" fmla="*/ 0 h 49"/>
                <a:gd name="T40" fmla="*/ 25 w 50"/>
                <a:gd name="T4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49">
                  <a:moveTo>
                    <a:pt x="25" y="0"/>
                  </a:moveTo>
                  <a:cubicBezTo>
                    <a:pt x="25" y="0"/>
                    <a:pt x="25" y="0"/>
                    <a:pt x="25" y="0"/>
                  </a:cubicBezTo>
                  <a:cubicBezTo>
                    <a:pt x="23" y="0"/>
                    <a:pt x="22" y="0"/>
                    <a:pt x="20" y="0"/>
                  </a:cubicBezTo>
                  <a:cubicBezTo>
                    <a:pt x="19" y="0"/>
                    <a:pt x="17" y="1"/>
                    <a:pt x="16" y="1"/>
                  </a:cubicBezTo>
                  <a:cubicBezTo>
                    <a:pt x="13" y="3"/>
                    <a:pt x="10" y="4"/>
                    <a:pt x="8" y="6"/>
                  </a:cubicBezTo>
                  <a:cubicBezTo>
                    <a:pt x="7" y="7"/>
                    <a:pt x="6" y="8"/>
                    <a:pt x="5" y="10"/>
                  </a:cubicBezTo>
                  <a:cubicBezTo>
                    <a:pt x="2" y="14"/>
                    <a:pt x="0" y="19"/>
                    <a:pt x="0" y="25"/>
                  </a:cubicBezTo>
                  <a:cubicBezTo>
                    <a:pt x="0" y="29"/>
                    <a:pt x="1" y="33"/>
                    <a:pt x="3" y="36"/>
                  </a:cubicBezTo>
                  <a:cubicBezTo>
                    <a:pt x="4" y="38"/>
                    <a:pt x="5" y="39"/>
                    <a:pt x="6" y="40"/>
                  </a:cubicBezTo>
                  <a:cubicBezTo>
                    <a:pt x="9" y="45"/>
                    <a:pt x="15" y="48"/>
                    <a:pt x="21" y="49"/>
                  </a:cubicBezTo>
                  <a:cubicBezTo>
                    <a:pt x="22" y="49"/>
                    <a:pt x="23" y="49"/>
                    <a:pt x="25" y="49"/>
                  </a:cubicBezTo>
                  <a:cubicBezTo>
                    <a:pt x="25" y="49"/>
                    <a:pt x="25" y="49"/>
                    <a:pt x="25" y="49"/>
                  </a:cubicBezTo>
                  <a:cubicBezTo>
                    <a:pt x="25" y="49"/>
                    <a:pt x="25" y="49"/>
                    <a:pt x="26" y="49"/>
                  </a:cubicBezTo>
                  <a:cubicBezTo>
                    <a:pt x="27" y="49"/>
                    <a:pt x="28" y="49"/>
                    <a:pt x="29" y="49"/>
                  </a:cubicBezTo>
                  <a:cubicBezTo>
                    <a:pt x="31" y="49"/>
                    <a:pt x="32" y="48"/>
                    <a:pt x="33" y="48"/>
                  </a:cubicBezTo>
                  <a:cubicBezTo>
                    <a:pt x="37" y="47"/>
                    <a:pt x="40" y="45"/>
                    <a:pt x="43" y="42"/>
                  </a:cubicBezTo>
                  <a:cubicBezTo>
                    <a:pt x="44" y="41"/>
                    <a:pt x="45" y="40"/>
                    <a:pt x="45" y="39"/>
                  </a:cubicBezTo>
                  <a:cubicBezTo>
                    <a:pt x="48" y="35"/>
                    <a:pt x="50" y="30"/>
                    <a:pt x="50" y="24"/>
                  </a:cubicBezTo>
                  <a:cubicBezTo>
                    <a:pt x="50" y="14"/>
                    <a:pt x="44" y="6"/>
                    <a:pt x="36" y="2"/>
                  </a:cubicBezTo>
                  <a:cubicBezTo>
                    <a:pt x="35" y="1"/>
                    <a:pt x="33" y="1"/>
                    <a:pt x="32" y="0"/>
                  </a:cubicBezTo>
                  <a:cubicBezTo>
                    <a:pt x="30" y="0"/>
                    <a:pt x="27" y="0"/>
                    <a:pt x="25"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5" name="Freeform 20295">
              <a:extLst>
                <a:ext uri="{FF2B5EF4-FFF2-40B4-BE49-F238E27FC236}">
                  <a16:creationId xmlns:a16="http://schemas.microsoft.com/office/drawing/2014/main" id="{FB31741A-2780-459A-A07E-9C3FA6F32878}"/>
                </a:ext>
              </a:extLst>
            </p:cNvPr>
            <p:cNvSpPr>
              <a:spLocks noEditPoints="1"/>
            </p:cNvSpPr>
            <p:nvPr/>
          </p:nvSpPr>
          <p:spPr bwMode="auto">
            <a:xfrm>
              <a:off x="6980162" y="6532279"/>
              <a:ext cx="160748" cy="158747"/>
            </a:xfrm>
            <a:custGeom>
              <a:avLst/>
              <a:gdLst>
                <a:gd name="T0" fmla="*/ 43 w 102"/>
                <a:gd name="T1" fmla="*/ 14 h 101"/>
                <a:gd name="T2" fmla="*/ 51 w 102"/>
                <a:gd name="T3" fmla="*/ 13 h 101"/>
                <a:gd name="T4" fmla="*/ 51 w 102"/>
                <a:gd name="T5" fmla="*/ 13 h 101"/>
                <a:gd name="T6" fmla="*/ 62 w 102"/>
                <a:gd name="T7" fmla="*/ 15 h 101"/>
                <a:gd name="T8" fmla="*/ 66 w 102"/>
                <a:gd name="T9" fmla="*/ 16 h 101"/>
                <a:gd name="T10" fmla="*/ 88 w 102"/>
                <a:gd name="T11" fmla="*/ 50 h 101"/>
                <a:gd name="T12" fmla="*/ 81 w 102"/>
                <a:gd name="T13" fmla="*/ 72 h 101"/>
                <a:gd name="T14" fmla="*/ 79 w 102"/>
                <a:gd name="T15" fmla="*/ 75 h 101"/>
                <a:gd name="T16" fmla="*/ 63 w 102"/>
                <a:gd name="T17" fmla="*/ 85 h 101"/>
                <a:gd name="T18" fmla="*/ 59 w 102"/>
                <a:gd name="T19" fmla="*/ 87 h 101"/>
                <a:gd name="T20" fmla="*/ 52 w 102"/>
                <a:gd name="T21" fmla="*/ 87 h 101"/>
                <a:gd name="T22" fmla="*/ 51 w 102"/>
                <a:gd name="T23" fmla="*/ 87 h 101"/>
                <a:gd name="T24" fmla="*/ 50 w 102"/>
                <a:gd name="T25" fmla="*/ 87 h 101"/>
                <a:gd name="T26" fmla="*/ 45 w 102"/>
                <a:gd name="T27" fmla="*/ 87 h 101"/>
                <a:gd name="T28" fmla="*/ 21 w 102"/>
                <a:gd name="T29" fmla="*/ 71 h 101"/>
                <a:gd name="T30" fmla="*/ 19 w 102"/>
                <a:gd name="T31" fmla="*/ 68 h 101"/>
                <a:gd name="T32" fmla="*/ 14 w 102"/>
                <a:gd name="T33" fmla="*/ 51 h 101"/>
                <a:gd name="T34" fmla="*/ 23 w 102"/>
                <a:gd name="T35" fmla="*/ 27 h 101"/>
                <a:gd name="T36" fmla="*/ 26 w 102"/>
                <a:gd name="T37" fmla="*/ 24 h 101"/>
                <a:gd name="T38" fmla="*/ 39 w 102"/>
                <a:gd name="T39" fmla="*/ 16 h 101"/>
                <a:gd name="T40" fmla="*/ 43 w 102"/>
                <a:gd name="T41" fmla="*/ 14 h 101"/>
                <a:gd name="T42" fmla="*/ 51 w 102"/>
                <a:gd name="T43" fmla="*/ 0 h 101"/>
                <a:gd name="T44" fmla="*/ 50 w 102"/>
                <a:gd name="T45" fmla="*/ 0 h 101"/>
                <a:gd name="T46" fmla="*/ 39 w 102"/>
                <a:gd name="T47" fmla="*/ 1 h 101"/>
                <a:gd name="T48" fmla="*/ 35 w 102"/>
                <a:gd name="T49" fmla="*/ 3 h 101"/>
                <a:gd name="T50" fmla="*/ 17 w 102"/>
                <a:gd name="T51" fmla="*/ 14 h 101"/>
                <a:gd name="T52" fmla="*/ 14 w 102"/>
                <a:gd name="T53" fmla="*/ 17 h 101"/>
                <a:gd name="T54" fmla="*/ 1 w 102"/>
                <a:gd name="T55" fmla="*/ 51 h 101"/>
                <a:gd name="T56" fmla="*/ 6 w 102"/>
                <a:gd name="T57" fmla="*/ 74 h 101"/>
                <a:gd name="T58" fmla="*/ 9 w 102"/>
                <a:gd name="T59" fmla="*/ 78 h 101"/>
                <a:gd name="T60" fmla="*/ 44 w 102"/>
                <a:gd name="T61" fmla="*/ 100 h 101"/>
                <a:gd name="T62" fmla="*/ 48 w 102"/>
                <a:gd name="T63" fmla="*/ 101 h 101"/>
                <a:gd name="T64" fmla="*/ 51 w 102"/>
                <a:gd name="T65" fmla="*/ 101 h 101"/>
                <a:gd name="T66" fmla="*/ 52 w 102"/>
                <a:gd name="T67" fmla="*/ 101 h 101"/>
                <a:gd name="T68" fmla="*/ 63 w 102"/>
                <a:gd name="T69" fmla="*/ 100 h 101"/>
                <a:gd name="T70" fmla="*/ 67 w 102"/>
                <a:gd name="T71" fmla="*/ 98 h 101"/>
                <a:gd name="T72" fmla="*/ 90 w 102"/>
                <a:gd name="T73" fmla="*/ 83 h 101"/>
                <a:gd name="T74" fmla="*/ 93 w 102"/>
                <a:gd name="T75" fmla="*/ 79 h 101"/>
                <a:gd name="T76" fmla="*/ 102 w 102"/>
                <a:gd name="T77" fmla="*/ 49 h 101"/>
                <a:gd name="T78" fmla="*/ 70 w 102"/>
                <a:gd name="T79" fmla="*/ 3 h 101"/>
                <a:gd name="T80" fmla="*/ 66 w 102"/>
                <a:gd name="T81" fmla="*/ 2 h 101"/>
                <a:gd name="T82" fmla="*/ 51 w 102"/>
                <a:gd name="T8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2" h="101">
                  <a:moveTo>
                    <a:pt x="43" y="14"/>
                  </a:moveTo>
                  <a:cubicBezTo>
                    <a:pt x="45" y="14"/>
                    <a:pt x="48" y="14"/>
                    <a:pt x="51" y="13"/>
                  </a:cubicBezTo>
                  <a:cubicBezTo>
                    <a:pt x="51" y="13"/>
                    <a:pt x="51" y="13"/>
                    <a:pt x="51" y="13"/>
                  </a:cubicBezTo>
                  <a:cubicBezTo>
                    <a:pt x="55" y="13"/>
                    <a:pt x="58" y="14"/>
                    <a:pt x="62" y="15"/>
                  </a:cubicBezTo>
                  <a:cubicBezTo>
                    <a:pt x="63" y="15"/>
                    <a:pt x="64" y="16"/>
                    <a:pt x="66" y="16"/>
                  </a:cubicBezTo>
                  <a:cubicBezTo>
                    <a:pt x="79" y="22"/>
                    <a:pt x="88" y="35"/>
                    <a:pt x="88" y="50"/>
                  </a:cubicBezTo>
                  <a:cubicBezTo>
                    <a:pt x="88" y="58"/>
                    <a:pt x="86" y="65"/>
                    <a:pt x="81" y="72"/>
                  </a:cubicBezTo>
                  <a:cubicBezTo>
                    <a:pt x="81" y="73"/>
                    <a:pt x="80" y="74"/>
                    <a:pt x="79" y="75"/>
                  </a:cubicBezTo>
                  <a:cubicBezTo>
                    <a:pt x="74" y="80"/>
                    <a:pt x="69" y="83"/>
                    <a:pt x="63" y="85"/>
                  </a:cubicBezTo>
                  <a:cubicBezTo>
                    <a:pt x="61" y="86"/>
                    <a:pt x="60" y="86"/>
                    <a:pt x="59" y="87"/>
                  </a:cubicBezTo>
                  <a:cubicBezTo>
                    <a:pt x="56" y="87"/>
                    <a:pt x="54" y="87"/>
                    <a:pt x="52" y="87"/>
                  </a:cubicBezTo>
                  <a:cubicBezTo>
                    <a:pt x="52" y="87"/>
                    <a:pt x="51" y="87"/>
                    <a:pt x="51" y="87"/>
                  </a:cubicBezTo>
                  <a:cubicBezTo>
                    <a:pt x="51" y="87"/>
                    <a:pt x="50" y="87"/>
                    <a:pt x="50" y="87"/>
                  </a:cubicBezTo>
                  <a:cubicBezTo>
                    <a:pt x="48" y="87"/>
                    <a:pt x="47" y="87"/>
                    <a:pt x="45" y="87"/>
                  </a:cubicBezTo>
                  <a:cubicBezTo>
                    <a:pt x="35" y="85"/>
                    <a:pt x="26" y="80"/>
                    <a:pt x="21" y="71"/>
                  </a:cubicBezTo>
                  <a:cubicBezTo>
                    <a:pt x="20" y="70"/>
                    <a:pt x="19" y="69"/>
                    <a:pt x="19" y="68"/>
                  </a:cubicBezTo>
                  <a:cubicBezTo>
                    <a:pt x="16" y="63"/>
                    <a:pt x="14" y="57"/>
                    <a:pt x="14" y="51"/>
                  </a:cubicBezTo>
                  <a:cubicBezTo>
                    <a:pt x="14" y="42"/>
                    <a:pt x="17" y="33"/>
                    <a:pt x="23" y="27"/>
                  </a:cubicBezTo>
                  <a:cubicBezTo>
                    <a:pt x="24" y="26"/>
                    <a:pt x="25" y="25"/>
                    <a:pt x="26" y="24"/>
                  </a:cubicBezTo>
                  <a:cubicBezTo>
                    <a:pt x="30" y="20"/>
                    <a:pt x="34" y="17"/>
                    <a:pt x="39" y="16"/>
                  </a:cubicBezTo>
                  <a:cubicBezTo>
                    <a:pt x="40" y="15"/>
                    <a:pt x="41" y="15"/>
                    <a:pt x="43" y="14"/>
                  </a:cubicBezTo>
                  <a:moveTo>
                    <a:pt x="51" y="0"/>
                  </a:moveTo>
                  <a:cubicBezTo>
                    <a:pt x="51" y="0"/>
                    <a:pt x="51" y="0"/>
                    <a:pt x="50" y="0"/>
                  </a:cubicBezTo>
                  <a:cubicBezTo>
                    <a:pt x="46" y="0"/>
                    <a:pt x="43" y="0"/>
                    <a:pt x="39" y="1"/>
                  </a:cubicBezTo>
                  <a:cubicBezTo>
                    <a:pt x="38" y="2"/>
                    <a:pt x="36" y="2"/>
                    <a:pt x="35" y="3"/>
                  </a:cubicBezTo>
                  <a:cubicBezTo>
                    <a:pt x="28" y="5"/>
                    <a:pt x="22" y="9"/>
                    <a:pt x="17" y="14"/>
                  </a:cubicBezTo>
                  <a:cubicBezTo>
                    <a:pt x="16" y="15"/>
                    <a:pt x="15" y="16"/>
                    <a:pt x="14" y="17"/>
                  </a:cubicBezTo>
                  <a:cubicBezTo>
                    <a:pt x="5" y="26"/>
                    <a:pt x="0" y="38"/>
                    <a:pt x="1" y="51"/>
                  </a:cubicBezTo>
                  <a:cubicBezTo>
                    <a:pt x="1" y="59"/>
                    <a:pt x="3" y="67"/>
                    <a:pt x="6" y="74"/>
                  </a:cubicBezTo>
                  <a:cubicBezTo>
                    <a:pt x="7" y="75"/>
                    <a:pt x="8" y="76"/>
                    <a:pt x="9" y="78"/>
                  </a:cubicBezTo>
                  <a:cubicBezTo>
                    <a:pt x="16" y="90"/>
                    <a:pt x="29" y="98"/>
                    <a:pt x="44" y="100"/>
                  </a:cubicBezTo>
                  <a:cubicBezTo>
                    <a:pt x="45" y="101"/>
                    <a:pt x="47" y="101"/>
                    <a:pt x="48" y="101"/>
                  </a:cubicBezTo>
                  <a:cubicBezTo>
                    <a:pt x="49" y="101"/>
                    <a:pt x="50" y="101"/>
                    <a:pt x="51" y="101"/>
                  </a:cubicBezTo>
                  <a:cubicBezTo>
                    <a:pt x="51" y="101"/>
                    <a:pt x="52" y="101"/>
                    <a:pt x="52" y="101"/>
                  </a:cubicBezTo>
                  <a:cubicBezTo>
                    <a:pt x="56" y="101"/>
                    <a:pt x="59" y="100"/>
                    <a:pt x="63" y="100"/>
                  </a:cubicBezTo>
                  <a:cubicBezTo>
                    <a:pt x="64" y="99"/>
                    <a:pt x="65" y="99"/>
                    <a:pt x="67" y="98"/>
                  </a:cubicBezTo>
                  <a:cubicBezTo>
                    <a:pt x="76" y="95"/>
                    <a:pt x="84" y="90"/>
                    <a:pt x="90" y="83"/>
                  </a:cubicBezTo>
                  <a:cubicBezTo>
                    <a:pt x="91" y="82"/>
                    <a:pt x="92" y="80"/>
                    <a:pt x="93" y="79"/>
                  </a:cubicBezTo>
                  <a:cubicBezTo>
                    <a:pt x="98" y="71"/>
                    <a:pt x="102" y="61"/>
                    <a:pt x="102" y="49"/>
                  </a:cubicBezTo>
                  <a:cubicBezTo>
                    <a:pt x="101" y="29"/>
                    <a:pt x="88" y="11"/>
                    <a:pt x="70" y="3"/>
                  </a:cubicBezTo>
                  <a:cubicBezTo>
                    <a:pt x="68" y="3"/>
                    <a:pt x="67" y="2"/>
                    <a:pt x="66" y="2"/>
                  </a:cubicBezTo>
                  <a:cubicBezTo>
                    <a:pt x="61" y="1"/>
                    <a:pt x="56" y="0"/>
                    <a:pt x="51"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6" name="Freeform 20296">
              <a:extLst>
                <a:ext uri="{FF2B5EF4-FFF2-40B4-BE49-F238E27FC236}">
                  <a16:creationId xmlns:a16="http://schemas.microsoft.com/office/drawing/2014/main" id="{8EBFDDAF-39B3-46BE-AC46-543638A12934}"/>
                </a:ext>
              </a:extLst>
            </p:cNvPr>
            <p:cNvSpPr/>
            <p:nvPr/>
          </p:nvSpPr>
          <p:spPr bwMode="auto">
            <a:xfrm>
              <a:off x="7349016" y="7680860"/>
              <a:ext cx="77372" cy="79374"/>
            </a:xfrm>
            <a:custGeom>
              <a:avLst/>
              <a:gdLst>
                <a:gd name="T0" fmla="*/ 25 w 49"/>
                <a:gd name="T1" fmla="*/ 0 h 50"/>
                <a:gd name="T2" fmla="*/ 24 w 49"/>
                <a:gd name="T3" fmla="*/ 0 h 50"/>
                <a:gd name="T4" fmla="*/ 20 w 49"/>
                <a:gd name="T5" fmla="*/ 1 h 50"/>
                <a:gd name="T6" fmla="*/ 15 w 49"/>
                <a:gd name="T7" fmla="*/ 2 h 50"/>
                <a:gd name="T8" fmla="*/ 5 w 49"/>
                <a:gd name="T9" fmla="*/ 9 h 50"/>
                <a:gd name="T10" fmla="*/ 3 w 49"/>
                <a:gd name="T11" fmla="*/ 13 h 50"/>
                <a:gd name="T12" fmla="*/ 0 w 49"/>
                <a:gd name="T13" fmla="*/ 25 h 50"/>
                <a:gd name="T14" fmla="*/ 0 w 49"/>
                <a:gd name="T15" fmla="*/ 31 h 50"/>
                <a:gd name="T16" fmla="*/ 2 w 49"/>
                <a:gd name="T17" fmla="*/ 35 h 50"/>
                <a:gd name="T18" fmla="*/ 25 w 49"/>
                <a:gd name="T19" fmla="*/ 50 h 50"/>
                <a:gd name="T20" fmla="*/ 25 w 49"/>
                <a:gd name="T21" fmla="*/ 50 h 50"/>
                <a:gd name="T22" fmla="*/ 47 w 49"/>
                <a:gd name="T23" fmla="*/ 36 h 50"/>
                <a:gd name="T24" fmla="*/ 48 w 49"/>
                <a:gd name="T25" fmla="*/ 32 h 50"/>
                <a:gd name="T26" fmla="*/ 49 w 49"/>
                <a:gd name="T27" fmla="*/ 24 h 50"/>
                <a:gd name="T28" fmla="*/ 30 w 49"/>
                <a:gd name="T29" fmla="*/ 1 h 50"/>
                <a:gd name="T30" fmla="*/ 25 w 49"/>
                <a:gd name="T31" fmla="*/ 0 h 50"/>
                <a:gd name="T32" fmla="*/ 25 w 49"/>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50">
                  <a:moveTo>
                    <a:pt x="25" y="0"/>
                  </a:moveTo>
                  <a:cubicBezTo>
                    <a:pt x="24" y="0"/>
                    <a:pt x="24" y="0"/>
                    <a:pt x="24" y="0"/>
                  </a:cubicBezTo>
                  <a:cubicBezTo>
                    <a:pt x="23" y="0"/>
                    <a:pt x="21" y="0"/>
                    <a:pt x="20" y="1"/>
                  </a:cubicBezTo>
                  <a:cubicBezTo>
                    <a:pt x="18" y="1"/>
                    <a:pt x="17" y="1"/>
                    <a:pt x="15" y="2"/>
                  </a:cubicBezTo>
                  <a:cubicBezTo>
                    <a:pt x="11" y="3"/>
                    <a:pt x="8" y="6"/>
                    <a:pt x="5" y="9"/>
                  </a:cubicBezTo>
                  <a:cubicBezTo>
                    <a:pt x="4" y="10"/>
                    <a:pt x="4" y="12"/>
                    <a:pt x="3" y="13"/>
                  </a:cubicBezTo>
                  <a:cubicBezTo>
                    <a:pt x="1" y="17"/>
                    <a:pt x="0" y="21"/>
                    <a:pt x="0" y="25"/>
                  </a:cubicBezTo>
                  <a:cubicBezTo>
                    <a:pt x="0" y="27"/>
                    <a:pt x="0" y="29"/>
                    <a:pt x="0" y="31"/>
                  </a:cubicBezTo>
                  <a:cubicBezTo>
                    <a:pt x="1" y="32"/>
                    <a:pt x="1" y="33"/>
                    <a:pt x="2" y="35"/>
                  </a:cubicBezTo>
                  <a:cubicBezTo>
                    <a:pt x="6" y="44"/>
                    <a:pt x="14" y="50"/>
                    <a:pt x="25" y="50"/>
                  </a:cubicBezTo>
                  <a:cubicBezTo>
                    <a:pt x="25" y="50"/>
                    <a:pt x="25" y="50"/>
                    <a:pt x="25" y="50"/>
                  </a:cubicBezTo>
                  <a:cubicBezTo>
                    <a:pt x="35" y="50"/>
                    <a:pt x="43" y="44"/>
                    <a:pt x="47" y="36"/>
                  </a:cubicBezTo>
                  <a:cubicBezTo>
                    <a:pt x="47" y="35"/>
                    <a:pt x="48" y="33"/>
                    <a:pt x="48" y="32"/>
                  </a:cubicBezTo>
                  <a:cubicBezTo>
                    <a:pt x="49" y="30"/>
                    <a:pt x="49" y="27"/>
                    <a:pt x="49" y="24"/>
                  </a:cubicBezTo>
                  <a:cubicBezTo>
                    <a:pt x="49" y="13"/>
                    <a:pt x="41" y="3"/>
                    <a:pt x="30" y="1"/>
                  </a:cubicBezTo>
                  <a:cubicBezTo>
                    <a:pt x="28" y="0"/>
                    <a:pt x="27" y="0"/>
                    <a:pt x="25" y="0"/>
                  </a:cubicBezTo>
                  <a:cubicBezTo>
                    <a:pt x="25" y="0"/>
                    <a:pt x="25" y="0"/>
                    <a:pt x="25"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7" name="Freeform 20297">
              <a:extLst>
                <a:ext uri="{FF2B5EF4-FFF2-40B4-BE49-F238E27FC236}">
                  <a16:creationId xmlns:a16="http://schemas.microsoft.com/office/drawing/2014/main" id="{4C7720F1-542B-4164-8378-9C7D6717C54A}"/>
                </a:ext>
              </a:extLst>
            </p:cNvPr>
            <p:cNvSpPr>
              <a:spLocks noEditPoints="1"/>
            </p:cNvSpPr>
            <p:nvPr/>
          </p:nvSpPr>
          <p:spPr bwMode="auto">
            <a:xfrm>
              <a:off x="7308329" y="7640172"/>
              <a:ext cx="158747" cy="159414"/>
            </a:xfrm>
            <a:custGeom>
              <a:avLst/>
              <a:gdLst>
                <a:gd name="T0" fmla="*/ 42 w 101"/>
                <a:gd name="T1" fmla="*/ 15 h 101"/>
                <a:gd name="T2" fmla="*/ 50 w 101"/>
                <a:gd name="T3" fmla="*/ 14 h 101"/>
                <a:gd name="T4" fmla="*/ 51 w 101"/>
                <a:gd name="T5" fmla="*/ 14 h 101"/>
                <a:gd name="T6" fmla="*/ 53 w 101"/>
                <a:gd name="T7" fmla="*/ 14 h 101"/>
                <a:gd name="T8" fmla="*/ 57 w 101"/>
                <a:gd name="T9" fmla="*/ 15 h 101"/>
                <a:gd name="T10" fmla="*/ 87 w 101"/>
                <a:gd name="T11" fmla="*/ 50 h 101"/>
                <a:gd name="T12" fmla="*/ 86 w 101"/>
                <a:gd name="T13" fmla="*/ 63 h 101"/>
                <a:gd name="T14" fmla="*/ 84 w 101"/>
                <a:gd name="T15" fmla="*/ 67 h 101"/>
                <a:gd name="T16" fmla="*/ 51 w 101"/>
                <a:gd name="T17" fmla="*/ 88 h 101"/>
                <a:gd name="T18" fmla="*/ 51 w 101"/>
                <a:gd name="T19" fmla="*/ 88 h 101"/>
                <a:gd name="T20" fmla="*/ 16 w 101"/>
                <a:gd name="T21" fmla="*/ 65 h 101"/>
                <a:gd name="T22" fmla="*/ 15 w 101"/>
                <a:gd name="T23" fmla="*/ 60 h 101"/>
                <a:gd name="T24" fmla="*/ 14 w 101"/>
                <a:gd name="T25" fmla="*/ 52 h 101"/>
                <a:gd name="T26" fmla="*/ 19 w 101"/>
                <a:gd name="T27" fmla="*/ 32 h 101"/>
                <a:gd name="T28" fmla="*/ 21 w 101"/>
                <a:gd name="T29" fmla="*/ 28 h 101"/>
                <a:gd name="T30" fmla="*/ 38 w 101"/>
                <a:gd name="T31" fmla="*/ 16 h 101"/>
                <a:gd name="T32" fmla="*/ 42 w 101"/>
                <a:gd name="T33" fmla="*/ 15 h 101"/>
                <a:gd name="T34" fmla="*/ 51 w 101"/>
                <a:gd name="T35" fmla="*/ 0 h 101"/>
                <a:gd name="T36" fmla="*/ 50 w 101"/>
                <a:gd name="T37" fmla="*/ 0 h 101"/>
                <a:gd name="T38" fmla="*/ 38 w 101"/>
                <a:gd name="T39" fmla="*/ 2 h 101"/>
                <a:gd name="T40" fmla="*/ 34 w 101"/>
                <a:gd name="T41" fmla="*/ 3 h 101"/>
                <a:gd name="T42" fmla="*/ 10 w 101"/>
                <a:gd name="T43" fmla="*/ 21 h 101"/>
                <a:gd name="T44" fmla="*/ 8 w 101"/>
                <a:gd name="T45" fmla="*/ 24 h 101"/>
                <a:gd name="T46" fmla="*/ 0 w 101"/>
                <a:gd name="T47" fmla="*/ 52 h 101"/>
                <a:gd name="T48" fmla="*/ 2 w 101"/>
                <a:gd name="T49" fmla="*/ 65 h 101"/>
                <a:gd name="T50" fmla="*/ 3 w 101"/>
                <a:gd name="T51" fmla="*/ 69 h 101"/>
                <a:gd name="T52" fmla="*/ 51 w 101"/>
                <a:gd name="T53" fmla="*/ 101 h 101"/>
                <a:gd name="T54" fmla="*/ 51 w 101"/>
                <a:gd name="T55" fmla="*/ 101 h 101"/>
                <a:gd name="T56" fmla="*/ 97 w 101"/>
                <a:gd name="T57" fmla="*/ 72 h 101"/>
                <a:gd name="T58" fmla="*/ 98 w 101"/>
                <a:gd name="T59" fmla="*/ 68 h 101"/>
                <a:gd name="T60" fmla="*/ 101 w 101"/>
                <a:gd name="T61" fmla="*/ 50 h 101"/>
                <a:gd name="T62" fmla="*/ 58 w 101"/>
                <a:gd name="T63" fmla="*/ 1 h 101"/>
                <a:gd name="T64" fmla="*/ 54 w 101"/>
                <a:gd name="T65" fmla="*/ 1 h 101"/>
                <a:gd name="T66" fmla="*/ 51 w 101"/>
                <a:gd name="T6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 h="101">
                  <a:moveTo>
                    <a:pt x="42" y="15"/>
                  </a:moveTo>
                  <a:cubicBezTo>
                    <a:pt x="45" y="14"/>
                    <a:pt x="47" y="14"/>
                    <a:pt x="50" y="14"/>
                  </a:cubicBezTo>
                  <a:cubicBezTo>
                    <a:pt x="50" y="14"/>
                    <a:pt x="50" y="14"/>
                    <a:pt x="51" y="14"/>
                  </a:cubicBezTo>
                  <a:cubicBezTo>
                    <a:pt x="51" y="14"/>
                    <a:pt x="52" y="14"/>
                    <a:pt x="53" y="14"/>
                  </a:cubicBezTo>
                  <a:cubicBezTo>
                    <a:pt x="54" y="14"/>
                    <a:pt x="56" y="14"/>
                    <a:pt x="57" y="15"/>
                  </a:cubicBezTo>
                  <a:cubicBezTo>
                    <a:pt x="74" y="18"/>
                    <a:pt x="87" y="32"/>
                    <a:pt x="87" y="50"/>
                  </a:cubicBezTo>
                  <a:cubicBezTo>
                    <a:pt x="88" y="55"/>
                    <a:pt x="87" y="59"/>
                    <a:pt x="86" y="63"/>
                  </a:cubicBezTo>
                  <a:cubicBezTo>
                    <a:pt x="85" y="64"/>
                    <a:pt x="85" y="65"/>
                    <a:pt x="84" y="67"/>
                  </a:cubicBezTo>
                  <a:cubicBezTo>
                    <a:pt x="78" y="79"/>
                    <a:pt x="66" y="88"/>
                    <a:pt x="51" y="88"/>
                  </a:cubicBezTo>
                  <a:cubicBezTo>
                    <a:pt x="51" y="88"/>
                    <a:pt x="51" y="88"/>
                    <a:pt x="51" y="88"/>
                  </a:cubicBezTo>
                  <a:cubicBezTo>
                    <a:pt x="35" y="88"/>
                    <a:pt x="22" y="78"/>
                    <a:pt x="16" y="65"/>
                  </a:cubicBezTo>
                  <a:cubicBezTo>
                    <a:pt x="16" y="63"/>
                    <a:pt x="15" y="62"/>
                    <a:pt x="15" y="60"/>
                  </a:cubicBezTo>
                  <a:cubicBezTo>
                    <a:pt x="14" y="58"/>
                    <a:pt x="14" y="55"/>
                    <a:pt x="14" y="52"/>
                  </a:cubicBezTo>
                  <a:cubicBezTo>
                    <a:pt x="14" y="44"/>
                    <a:pt x="15" y="38"/>
                    <a:pt x="19" y="32"/>
                  </a:cubicBezTo>
                  <a:cubicBezTo>
                    <a:pt x="20" y="31"/>
                    <a:pt x="20" y="30"/>
                    <a:pt x="21" y="28"/>
                  </a:cubicBezTo>
                  <a:cubicBezTo>
                    <a:pt x="26" y="23"/>
                    <a:pt x="31" y="19"/>
                    <a:pt x="38" y="16"/>
                  </a:cubicBezTo>
                  <a:cubicBezTo>
                    <a:pt x="39" y="16"/>
                    <a:pt x="41" y="15"/>
                    <a:pt x="42" y="15"/>
                  </a:cubicBezTo>
                  <a:moveTo>
                    <a:pt x="51" y="0"/>
                  </a:moveTo>
                  <a:cubicBezTo>
                    <a:pt x="50" y="0"/>
                    <a:pt x="50" y="0"/>
                    <a:pt x="50" y="0"/>
                  </a:cubicBezTo>
                  <a:cubicBezTo>
                    <a:pt x="46" y="1"/>
                    <a:pt x="42" y="1"/>
                    <a:pt x="38" y="2"/>
                  </a:cubicBezTo>
                  <a:cubicBezTo>
                    <a:pt x="37" y="2"/>
                    <a:pt x="36" y="3"/>
                    <a:pt x="34" y="3"/>
                  </a:cubicBezTo>
                  <a:cubicBezTo>
                    <a:pt x="24" y="7"/>
                    <a:pt x="16" y="13"/>
                    <a:pt x="10" y="21"/>
                  </a:cubicBezTo>
                  <a:cubicBezTo>
                    <a:pt x="9" y="22"/>
                    <a:pt x="8" y="23"/>
                    <a:pt x="8" y="24"/>
                  </a:cubicBezTo>
                  <a:cubicBezTo>
                    <a:pt x="3" y="32"/>
                    <a:pt x="0" y="42"/>
                    <a:pt x="0" y="52"/>
                  </a:cubicBezTo>
                  <a:cubicBezTo>
                    <a:pt x="0" y="56"/>
                    <a:pt x="1" y="61"/>
                    <a:pt x="2" y="65"/>
                  </a:cubicBezTo>
                  <a:cubicBezTo>
                    <a:pt x="2" y="66"/>
                    <a:pt x="3" y="68"/>
                    <a:pt x="3" y="69"/>
                  </a:cubicBezTo>
                  <a:cubicBezTo>
                    <a:pt x="11" y="88"/>
                    <a:pt x="29" y="101"/>
                    <a:pt x="51" y="101"/>
                  </a:cubicBezTo>
                  <a:cubicBezTo>
                    <a:pt x="51" y="101"/>
                    <a:pt x="51" y="101"/>
                    <a:pt x="51" y="101"/>
                  </a:cubicBezTo>
                  <a:cubicBezTo>
                    <a:pt x="72" y="101"/>
                    <a:pt x="89" y="89"/>
                    <a:pt x="97" y="72"/>
                  </a:cubicBezTo>
                  <a:cubicBezTo>
                    <a:pt x="97" y="70"/>
                    <a:pt x="98" y="69"/>
                    <a:pt x="98" y="68"/>
                  </a:cubicBezTo>
                  <a:cubicBezTo>
                    <a:pt x="100" y="62"/>
                    <a:pt x="101" y="56"/>
                    <a:pt x="101" y="50"/>
                  </a:cubicBezTo>
                  <a:cubicBezTo>
                    <a:pt x="101" y="25"/>
                    <a:pt x="82" y="5"/>
                    <a:pt x="58" y="1"/>
                  </a:cubicBezTo>
                  <a:cubicBezTo>
                    <a:pt x="57" y="1"/>
                    <a:pt x="56" y="1"/>
                    <a:pt x="54" y="1"/>
                  </a:cubicBezTo>
                  <a:cubicBezTo>
                    <a:pt x="53" y="0"/>
                    <a:pt x="52" y="0"/>
                    <a:pt x="51"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8" name="Freeform 20298">
              <a:extLst>
                <a:ext uri="{FF2B5EF4-FFF2-40B4-BE49-F238E27FC236}">
                  <a16:creationId xmlns:a16="http://schemas.microsoft.com/office/drawing/2014/main" id="{DBD214E2-A1A5-465B-A9FF-D5B9A9B8B42D}"/>
                </a:ext>
              </a:extLst>
            </p:cNvPr>
            <p:cNvSpPr/>
            <p:nvPr/>
          </p:nvSpPr>
          <p:spPr bwMode="auto">
            <a:xfrm>
              <a:off x="6920132" y="6168095"/>
              <a:ext cx="54027" cy="53360"/>
            </a:xfrm>
            <a:custGeom>
              <a:avLst/>
              <a:gdLst>
                <a:gd name="T0" fmla="*/ 17 w 34"/>
                <a:gd name="T1" fmla="*/ 0 h 34"/>
                <a:gd name="T2" fmla="*/ 17 w 34"/>
                <a:gd name="T3" fmla="*/ 0 h 34"/>
                <a:gd name="T4" fmla="*/ 15 w 34"/>
                <a:gd name="T5" fmla="*/ 0 h 34"/>
                <a:gd name="T6" fmla="*/ 11 w 34"/>
                <a:gd name="T7" fmla="*/ 1 h 34"/>
                <a:gd name="T8" fmla="*/ 2 w 34"/>
                <a:gd name="T9" fmla="*/ 10 h 34"/>
                <a:gd name="T10" fmla="*/ 0 w 34"/>
                <a:gd name="T11" fmla="*/ 14 h 34"/>
                <a:gd name="T12" fmla="*/ 0 w 34"/>
                <a:gd name="T13" fmla="*/ 17 h 34"/>
                <a:gd name="T14" fmla="*/ 0 w 34"/>
                <a:gd name="T15" fmla="*/ 19 h 34"/>
                <a:gd name="T16" fmla="*/ 1 w 34"/>
                <a:gd name="T17" fmla="*/ 23 h 34"/>
                <a:gd name="T18" fmla="*/ 17 w 34"/>
                <a:gd name="T19" fmla="*/ 34 h 34"/>
                <a:gd name="T20" fmla="*/ 17 w 34"/>
                <a:gd name="T21" fmla="*/ 34 h 34"/>
                <a:gd name="T22" fmla="*/ 19 w 34"/>
                <a:gd name="T23" fmla="*/ 34 h 34"/>
                <a:gd name="T24" fmla="*/ 23 w 34"/>
                <a:gd name="T25" fmla="*/ 33 h 34"/>
                <a:gd name="T26" fmla="*/ 34 w 34"/>
                <a:gd name="T27" fmla="*/ 17 h 34"/>
                <a:gd name="T28" fmla="*/ 34 w 34"/>
                <a:gd name="T29" fmla="*/ 17 h 34"/>
                <a:gd name="T30" fmla="*/ 33 w 34"/>
                <a:gd name="T31" fmla="*/ 13 h 34"/>
                <a:gd name="T32" fmla="*/ 17 w 34"/>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4">
                  <a:moveTo>
                    <a:pt x="17" y="0"/>
                  </a:moveTo>
                  <a:cubicBezTo>
                    <a:pt x="17" y="0"/>
                    <a:pt x="17" y="0"/>
                    <a:pt x="17" y="0"/>
                  </a:cubicBezTo>
                  <a:cubicBezTo>
                    <a:pt x="16" y="0"/>
                    <a:pt x="15" y="0"/>
                    <a:pt x="15" y="0"/>
                  </a:cubicBezTo>
                  <a:cubicBezTo>
                    <a:pt x="13" y="0"/>
                    <a:pt x="12" y="1"/>
                    <a:pt x="11" y="1"/>
                  </a:cubicBezTo>
                  <a:cubicBezTo>
                    <a:pt x="7" y="3"/>
                    <a:pt x="3" y="6"/>
                    <a:pt x="2" y="10"/>
                  </a:cubicBezTo>
                  <a:cubicBezTo>
                    <a:pt x="1" y="11"/>
                    <a:pt x="1" y="12"/>
                    <a:pt x="0" y="14"/>
                  </a:cubicBezTo>
                  <a:cubicBezTo>
                    <a:pt x="0" y="15"/>
                    <a:pt x="0" y="16"/>
                    <a:pt x="0" y="17"/>
                  </a:cubicBezTo>
                  <a:cubicBezTo>
                    <a:pt x="0" y="18"/>
                    <a:pt x="0" y="18"/>
                    <a:pt x="0" y="19"/>
                  </a:cubicBezTo>
                  <a:cubicBezTo>
                    <a:pt x="0" y="20"/>
                    <a:pt x="0" y="21"/>
                    <a:pt x="1" y="23"/>
                  </a:cubicBezTo>
                  <a:cubicBezTo>
                    <a:pt x="3" y="29"/>
                    <a:pt x="10" y="34"/>
                    <a:pt x="17" y="34"/>
                  </a:cubicBezTo>
                  <a:cubicBezTo>
                    <a:pt x="17" y="34"/>
                    <a:pt x="17" y="34"/>
                    <a:pt x="17" y="34"/>
                  </a:cubicBezTo>
                  <a:cubicBezTo>
                    <a:pt x="18" y="34"/>
                    <a:pt x="19" y="34"/>
                    <a:pt x="19" y="34"/>
                  </a:cubicBezTo>
                  <a:cubicBezTo>
                    <a:pt x="21" y="34"/>
                    <a:pt x="22" y="33"/>
                    <a:pt x="23" y="33"/>
                  </a:cubicBezTo>
                  <a:cubicBezTo>
                    <a:pt x="30" y="30"/>
                    <a:pt x="34" y="24"/>
                    <a:pt x="34" y="17"/>
                  </a:cubicBezTo>
                  <a:cubicBezTo>
                    <a:pt x="34" y="17"/>
                    <a:pt x="34" y="17"/>
                    <a:pt x="34" y="17"/>
                  </a:cubicBezTo>
                  <a:cubicBezTo>
                    <a:pt x="34" y="15"/>
                    <a:pt x="34" y="14"/>
                    <a:pt x="33" y="13"/>
                  </a:cubicBezTo>
                  <a:cubicBezTo>
                    <a:pt x="32" y="5"/>
                    <a:pt x="25" y="0"/>
                    <a:pt x="17"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9" name="Freeform 20299">
              <a:extLst>
                <a:ext uri="{FF2B5EF4-FFF2-40B4-BE49-F238E27FC236}">
                  <a16:creationId xmlns:a16="http://schemas.microsoft.com/office/drawing/2014/main" id="{2837D754-62F5-49B1-B112-550FAD6934F6}"/>
                </a:ext>
              </a:extLst>
            </p:cNvPr>
            <p:cNvSpPr>
              <a:spLocks noEditPoints="1"/>
            </p:cNvSpPr>
            <p:nvPr/>
          </p:nvSpPr>
          <p:spPr bwMode="auto">
            <a:xfrm>
              <a:off x="6892118" y="6139414"/>
              <a:ext cx="110056" cy="108722"/>
            </a:xfrm>
            <a:custGeom>
              <a:avLst/>
              <a:gdLst>
                <a:gd name="T0" fmla="*/ 31 w 70"/>
                <a:gd name="T1" fmla="*/ 10 h 69"/>
                <a:gd name="T2" fmla="*/ 34 w 70"/>
                <a:gd name="T3" fmla="*/ 10 h 69"/>
                <a:gd name="T4" fmla="*/ 35 w 70"/>
                <a:gd name="T5" fmla="*/ 10 h 69"/>
                <a:gd name="T6" fmla="*/ 60 w 70"/>
                <a:gd name="T7" fmla="*/ 30 h 69"/>
                <a:gd name="T8" fmla="*/ 60 w 70"/>
                <a:gd name="T9" fmla="*/ 34 h 69"/>
                <a:gd name="T10" fmla="*/ 60 w 70"/>
                <a:gd name="T11" fmla="*/ 35 h 69"/>
                <a:gd name="T12" fmla="*/ 44 w 70"/>
                <a:gd name="T13" fmla="*/ 59 h 69"/>
                <a:gd name="T14" fmla="*/ 39 w 70"/>
                <a:gd name="T15" fmla="*/ 60 h 69"/>
                <a:gd name="T16" fmla="*/ 35 w 70"/>
                <a:gd name="T17" fmla="*/ 60 h 69"/>
                <a:gd name="T18" fmla="*/ 35 w 70"/>
                <a:gd name="T19" fmla="*/ 60 h 69"/>
                <a:gd name="T20" fmla="*/ 11 w 70"/>
                <a:gd name="T21" fmla="*/ 42 h 69"/>
                <a:gd name="T22" fmla="*/ 10 w 70"/>
                <a:gd name="T23" fmla="*/ 38 h 69"/>
                <a:gd name="T24" fmla="*/ 10 w 70"/>
                <a:gd name="T25" fmla="*/ 35 h 69"/>
                <a:gd name="T26" fmla="*/ 10 w 70"/>
                <a:gd name="T27" fmla="*/ 29 h 69"/>
                <a:gd name="T28" fmla="*/ 12 w 70"/>
                <a:gd name="T29" fmla="*/ 25 h 69"/>
                <a:gd name="T30" fmla="*/ 26 w 70"/>
                <a:gd name="T31" fmla="*/ 11 h 69"/>
                <a:gd name="T32" fmla="*/ 31 w 70"/>
                <a:gd name="T33" fmla="*/ 10 h 69"/>
                <a:gd name="T34" fmla="*/ 35 w 70"/>
                <a:gd name="T35" fmla="*/ 0 h 69"/>
                <a:gd name="T36" fmla="*/ 34 w 70"/>
                <a:gd name="T37" fmla="*/ 0 h 69"/>
                <a:gd name="T38" fmla="*/ 28 w 70"/>
                <a:gd name="T39" fmla="*/ 1 h 69"/>
                <a:gd name="T40" fmla="*/ 24 w 70"/>
                <a:gd name="T41" fmla="*/ 2 h 69"/>
                <a:gd name="T42" fmla="*/ 3 w 70"/>
                <a:gd name="T43" fmla="*/ 22 h 69"/>
                <a:gd name="T44" fmla="*/ 2 w 70"/>
                <a:gd name="T45" fmla="*/ 26 h 69"/>
                <a:gd name="T46" fmla="*/ 0 w 70"/>
                <a:gd name="T47" fmla="*/ 36 h 69"/>
                <a:gd name="T48" fmla="*/ 1 w 70"/>
                <a:gd name="T49" fmla="*/ 39 h 69"/>
                <a:gd name="T50" fmla="*/ 2 w 70"/>
                <a:gd name="T51" fmla="*/ 44 h 69"/>
                <a:gd name="T52" fmla="*/ 35 w 70"/>
                <a:gd name="T53" fmla="*/ 69 h 69"/>
                <a:gd name="T54" fmla="*/ 36 w 70"/>
                <a:gd name="T55" fmla="*/ 69 h 69"/>
                <a:gd name="T56" fmla="*/ 42 w 70"/>
                <a:gd name="T57" fmla="*/ 69 h 69"/>
                <a:gd name="T58" fmla="*/ 46 w 70"/>
                <a:gd name="T59" fmla="*/ 68 h 69"/>
                <a:gd name="T60" fmla="*/ 69 w 70"/>
                <a:gd name="T61" fmla="*/ 34 h 69"/>
                <a:gd name="T62" fmla="*/ 69 w 70"/>
                <a:gd name="T63" fmla="*/ 32 h 69"/>
                <a:gd name="T64" fmla="*/ 69 w 70"/>
                <a:gd name="T65" fmla="*/ 28 h 69"/>
                <a:gd name="T66" fmla="*/ 35 w 70"/>
                <a:gd name="T6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0" h="69">
                  <a:moveTo>
                    <a:pt x="31" y="10"/>
                  </a:moveTo>
                  <a:cubicBezTo>
                    <a:pt x="32" y="10"/>
                    <a:pt x="33" y="10"/>
                    <a:pt x="34" y="10"/>
                  </a:cubicBezTo>
                  <a:cubicBezTo>
                    <a:pt x="35" y="10"/>
                    <a:pt x="35" y="10"/>
                    <a:pt x="35" y="10"/>
                  </a:cubicBezTo>
                  <a:cubicBezTo>
                    <a:pt x="47" y="10"/>
                    <a:pt x="57" y="18"/>
                    <a:pt x="60" y="30"/>
                  </a:cubicBezTo>
                  <a:cubicBezTo>
                    <a:pt x="60" y="31"/>
                    <a:pt x="60" y="32"/>
                    <a:pt x="60" y="34"/>
                  </a:cubicBezTo>
                  <a:cubicBezTo>
                    <a:pt x="60" y="34"/>
                    <a:pt x="60" y="34"/>
                    <a:pt x="60" y="35"/>
                  </a:cubicBezTo>
                  <a:cubicBezTo>
                    <a:pt x="60" y="46"/>
                    <a:pt x="53" y="55"/>
                    <a:pt x="44" y="59"/>
                  </a:cubicBezTo>
                  <a:cubicBezTo>
                    <a:pt x="42" y="59"/>
                    <a:pt x="41" y="60"/>
                    <a:pt x="39" y="60"/>
                  </a:cubicBezTo>
                  <a:cubicBezTo>
                    <a:pt x="38" y="60"/>
                    <a:pt x="37" y="60"/>
                    <a:pt x="35" y="60"/>
                  </a:cubicBezTo>
                  <a:cubicBezTo>
                    <a:pt x="35" y="60"/>
                    <a:pt x="35" y="60"/>
                    <a:pt x="35" y="60"/>
                  </a:cubicBezTo>
                  <a:cubicBezTo>
                    <a:pt x="24" y="60"/>
                    <a:pt x="14" y="53"/>
                    <a:pt x="11" y="42"/>
                  </a:cubicBezTo>
                  <a:cubicBezTo>
                    <a:pt x="10" y="41"/>
                    <a:pt x="10" y="39"/>
                    <a:pt x="10" y="38"/>
                  </a:cubicBezTo>
                  <a:cubicBezTo>
                    <a:pt x="10" y="37"/>
                    <a:pt x="10" y="36"/>
                    <a:pt x="10" y="35"/>
                  </a:cubicBezTo>
                  <a:cubicBezTo>
                    <a:pt x="10" y="33"/>
                    <a:pt x="10" y="31"/>
                    <a:pt x="10" y="29"/>
                  </a:cubicBezTo>
                  <a:cubicBezTo>
                    <a:pt x="11" y="28"/>
                    <a:pt x="11" y="26"/>
                    <a:pt x="12" y="25"/>
                  </a:cubicBezTo>
                  <a:cubicBezTo>
                    <a:pt x="15" y="19"/>
                    <a:pt x="20" y="14"/>
                    <a:pt x="26" y="11"/>
                  </a:cubicBezTo>
                  <a:cubicBezTo>
                    <a:pt x="28" y="11"/>
                    <a:pt x="29" y="10"/>
                    <a:pt x="31" y="10"/>
                  </a:cubicBezTo>
                  <a:moveTo>
                    <a:pt x="35" y="0"/>
                  </a:moveTo>
                  <a:cubicBezTo>
                    <a:pt x="35" y="0"/>
                    <a:pt x="35" y="0"/>
                    <a:pt x="34" y="0"/>
                  </a:cubicBezTo>
                  <a:cubicBezTo>
                    <a:pt x="32" y="1"/>
                    <a:pt x="30" y="1"/>
                    <a:pt x="28" y="1"/>
                  </a:cubicBezTo>
                  <a:cubicBezTo>
                    <a:pt x="27" y="1"/>
                    <a:pt x="25" y="2"/>
                    <a:pt x="24" y="2"/>
                  </a:cubicBezTo>
                  <a:cubicBezTo>
                    <a:pt x="14" y="5"/>
                    <a:pt x="7" y="13"/>
                    <a:pt x="3" y="22"/>
                  </a:cubicBezTo>
                  <a:cubicBezTo>
                    <a:pt x="2" y="23"/>
                    <a:pt x="2" y="25"/>
                    <a:pt x="2" y="26"/>
                  </a:cubicBezTo>
                  <a:cubicBezTo>
                    <a:pt x="1" y="29"/>
                    <a:pt x="0" y="32"/>
                    <a:pt x="0" y="36"/>
                  </a:cubicBezTo>
                  <a:cubicBezTo>
                    <a:pt x="0" y="37"/>
                    <a:pt x="1" y="38"/>
                    <a:pt x="1" y="39"/>
                  </a:cubicBezTo>
                  <a:cubicBezTo>
                    <a:pt x="1" y="41"/>
                    <a:pt x="1" y="42"/>
                    <a:pt x="2" y="44"/>
                  </a:cubicBezTo>
                  <a:cubicBezTo>
                    <a:pt x="5" y="59"/>
                    <a:pt x="19" y="69"/>
                    <a:pt x="35" y="69"/>
                  </a:cubicBezTo>
                  <a:cubicBezTo>
                    <a:pt x="35" y="69"/>
                    <a:pt x="35" y="69"/>
                    <a:pt x="36" y="69"/>
                  </a:cubicBezTo>
                  <a:cubicBezTo>
                    <a:pt x="38" y="69"/>
                    <a:pt x="40" y="69"/>
                    <a:pt x="42" y="69"/>
                  </a:cubicBezTo>
                  <a:cubicBezTo>
                    <a:pt x="43" y="68"/>
                    <a:pt x="45" y="68"/>
                    <a:pt x="46" y="68"/>
                  </a:cubicBezTo>
                  <a:cubicBezTo>
                    <a:pt x="60" y="63"/>
                    <a:pt x="70" y="50"/>
                    <a:pt x="69" y="34"/>
                  </a:cubicBezTo>
                  <a:cubicBezTo>
                    <a:pt x="69" y="34"/>
                    <a:pt x="69" y="33"/>
                    <a:pt x="69" y="32"/>
                  </a:cubicBezTo>
                  <a:cubicBezTo>
                    <a:pt x="69" y="31"/>
                    <a:pt x="69" y="29"/>
                    <a:pt x="69" y="28"/>
                  </a:cubicBezTo>
                  <a:cubicBezTo>
                    <a:pt x="65" y="12"/>
                    <a:pt x="52" y="0"/>
                    <a:pt x="35"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0" name="Freeform 20306">
              <a:extLst>
                <a:ext uri="{FF2B5EF4-FFF2-40B4-BE49-F238E27FC236}">
                  <a16:creationId xmlns:a16="http://schemas.microsoft.com/office/drawing/2014/main" id="{998B6A9C-64EC-488A-82FC-62654C19DBA6}"/>
                </a:ext>
              </a:extLst>
            </p:cNvPr>
            <p:cNvSpPr/>
            <p:nvPr/>
          </p:nvSpPr>
          <p:spPr bwMode="auto">
            <a:xfrm>
              <a:off x="6452561" y="6888459"/>
              <a:ext cx="45356" cy="45356"/>
            </a:xfrm>
            <a:custGeom>
              <a:avLst/>
              <a:gdLst>
                <a:gd name="T0" fmla="*/ 15 w 29"/>
                <a:gd name="T1" fmla="*/ 0 h 29"/>
                <a:gd name="T2" fmla="*/ 14 w 29"/>
                <a:gd name="T3" fmla="*/ 0 h 29"/>
                <a:gd name="T4" fmla="*/ 10 w 29"/>
                <a:gd name="T5" fmla="*/ 1 h 29"/>
                <a:gd name="T6" fmla="*/ 6 w 29"/>
                <a:gd name="T7" fmla="*/ 3 h 29"/>
                <a:gd name="T8" fmla="*/ 2 w 29"/>
                <a:gd name="T9" fmla="*/ 7 h 29"/>
                <a:gd name="T10" fmla="*/ 1 w 29"/>
                <a:gd name="T11" fmla="*/ 11 h 29"/>
                <a:gd name="T12" fmla="*/ 0 w 29"/>
                <a:gd name="T13" fmla="*/ 15 h 29"/>
                <a:gd name="T14" fmla="*/ 1 w 29"/>
                <a:gd name="T15" fmla="*/ 19 h 29"/>
                <a:gd name="T16" fmla="*/ 2 w 29"/>
                <a:gd name="T17" fmla="*/ 22 h 29"/>
                <a:gd name="T18" fmla="*/ 13 w 29"/>
                <a:gd name="T19" fmla="*/ 29 h 29"/>
                <a:gd name="T20" fmla="*/ 15 w 29"/>
                <a:gd name="T21" fmla="*/ 29 h 29"/>
                <a:gd name="T22" fmla="*/ 15 w 29"/>
                <a:gd name="T23" fmla="*/ 29 h 29"/>
                <a:gd name="T24" fmla="*/ 17 w 29"/>
                <a:gd name="T25" fmla="*/ 29 h 29"/>
                <a:gd name="T26" fmla="*/ 23 w 29"/>
                <a:gd name="T27" fmla="*/ 26 h 29"/>
                <a:gd name="T28" fmla="*/ 26 w 29"/>
                <a:gd name="T29" fmla="*/ 23 h 29"/>
                <a:gd name="T30" fmla="*/ 29 w 29"/>
                <a:gd name="T31" fmla="*/ 14 h 29"/>
                <a:gd name="T32" fmla="*/ 28 w 29"/>
                <a:gd name="T33" fmla="*/ 10 h 29"/>
                <a:gd name="T34" fmla="*/ 26 w 29"/>
                <a:gd name="T35" fmla="*/ 6 h 29"/>
                <a:gd name="T36" fmla="*/ 21 w 29"/>
                <a:gd name="T37" fmla="*/ 2 h 29"/>
                <a:gd name="T38" fmla="*/ 21 w 29"/>
                <a:gd name="T39" fmla="*/ 2 h 29"/>
                <a:gd name="T40" fmla="*/ 17 w 29"/>
                <a:gd name="T41" fmla="*/ 0 h 29"/>
                <a:gd name="T42" fmla="*/ 17 w 29"/>
                <a:gd name="T43" fmla="*/ 0 h 29"/>
                <a:gd name="T44" fmla="*/ 15 w 29"/>
                <a:gd name="T4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 h="29">
                  <a:moveTo>
                    <a:pt x="15" y="0"/>
                  </a:moveTo>
                  <a:cubicBezTo>
                    <a:pt x="14" y="0"/>
                    <a:pt x="14" y="0"/>
                    <a:pt x="14" y="0"/>
                  </a:cubicBezTo>
                  <a:cubicBezTo>
                    <a:pt x="13" y="0"/>
                    <a:pt x="12" y="0"/>
                    <a:pt x="10" y="1"/>
                  </a:cubicBezTo>
                  <a:cubicBezTo>
                    <a:pt x="9" y="1"/>
                    <a:pt x="8" y="2"/>
                    <a:pt x="6" y="3"/>
                  </a:cubicBezTo>
                  <a:cubicBezTo>
                    <a:pt x="5" y="4"/>
                    <a:pt x="3" y="5"/>
                    <a:pt x="2" y="7"/>
                  </a:cubicBezTo>
                  <a:cubicBezTo>
                    <a:pt x="2" y="8"/>
                    <a:pt x="1" y="9"/>
                    <a:pt x="1" y="11"/>
                  </a:cubicBezTo>
                  <a:cubicBezTo>
                    <a:pt x="0" y="12"/>
                    <a:pt x="0" y="13"/>
                    <a:pt x="0" y="15"/>
                  </a:cubicBezTo>
                  <a:cubicBezTo>
                    <a:pt x="0" y="16"/>
                    <a:pt x="0" y="17"/>
                    <a:pt x="1" y="19"/>
                  </a:cubicBezTo>
                  <a:cubicBezTo>
                    <a:pt x="1" y="20"/>
                    <a:pt x="2" y="21"/>
                    <a:pt x="2" y="22"/>
                  </a:cubicBezTo>
                  <a:cubicBezTo>
                    <a:pt x="5" y="26"/>
                    <a:pt x="9" y="29"/>
                    <a:pt x="13" y="29"/>
                  </a:cubicBezTo>
                  <a:cubicBezTo>
                    <a:pt x="13" y="29"/>
                    <a:pt x="14" y="29"/>
                    <a:pt x="15" y="29"/>
                  </a:cubicBezTo>
                  <a:cubicBezTo>
                    <a:pt x="15" y="29"/>
                    <a:pt x="15" y="29"/>
                    <a:pt x="15" y="29"/>
                  </a:cubicBezTo>
                  <a:cubicBezTo>
                    <a:pt x="16" y="29"/>
                    <a:pt x="17" y="29"/>
                    <a:pt x="17" y="29"/>
                  </a:cubicBezTo>
                  <a:cubicBezTo>
                    <a:pt x="19" y="28"/>
                    <a:pt x="21" y="27"/>
                    <a:pt x="23" y="26"/>
                  </a:cubicBezTo>
                  <a:cubicBezTo>
                    <a:pt x="24" y="25"/>
                    <a:pt x="25" y="24"/>
                    <a:pt x="26" y="23"/>
                  </a:cubicBezTo>
                  <a:cubicBezTo>
                    <a:pt x="28" y="21"/>
                    <a:pt x="29" y="18"/>
                    <a:pt x="29" y="14"/>
                  </a:cubicBezTo>
                  <a:cubicBezTo>
                    <a:pt x="29" y="13"/>
                    <a:pt x="29" y="11"/>
                    <a:pt x="28" y="10"/>
                  </a:cubicBezTo>
                  <a:cubicBezTo>
                    <a:pt x="28" y="8"/>
                    <a:pt x="27" y="7"/>
                    <a:pt x="26" y="6"/>
                  </a:cubicBezTo>
                  <a:cubicBezTo>
                    <a:pt x="25" y="4"/>
                    <a:pt x="23" y="3"/>
                    <a:pt x="21" y="2"/>
                  </a:cubicBezTo>
                  <a:cubicBezTo>
                    <a:pt x="21" y="2"/>
                    <a:pt x="21" y="2"/>
                    <a:pt x="21" y="2"/>
                  </a:cubicBezTo>
                  <a:cubicBezTo>
                    <a:pt x="20" y="1"/>
                    <a:pt x="18" y="1"/>
                    <a:pt x="17" y="0"/>
                  </a:cubicBezTo>
                  <a:cubicBezTo>
                    <a:pt x="17" y="0"/>
                    <a:pt x="17" y="0"/>
                    <a:pt x="17" y="0"/>
                  </a:cubicBezTo>
                  <a:cubicBezTo>
                    <a:pt x="16" y="0"/>
                    <a:pt x="15" y="0"/>
                    <a:pt x="15"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1" name="Freeform 20307">
              <a:extLst>
                <a:ext uri="{FF2B5EF4-FFF2-40B4-BE49-F238E27FC236}">
                  <a16:creationId xmlns:a16="http://schemas.microsoft.com/office/drawing/2014/main" id="{58EAE37B-6B37-4DF5-9770-CA6CBBCE05DB}"/>
                </a:ext>
              </a:extLst>
            </p:cNvPr>
            <p:cNvSpPr>
              <a:spLocks noEditPoints="1"/>
            </p:cNvSpPr>
            <p:nvPr/>
          </p:nvSpPr>
          <p:spPr bwMode="auto">
            <a:xfrm>
              <a:off x="6428549" y="6864447"/>
              <a:ext cx="92714" cy="93380"/>
            </a:xfrm>
            <a:custGeom>
              <a:avLst/>
              <a:gdLst>
                <a:gd name="T0" fmla="*/ 22 w 59"/>
                <a:gd name="T1" fmla="*/ 9 h 59"/>
                <a:gd name="T2" fmla="*/ 29 w 59"/>
                <a:gd name="T3" fmla="*/ 8 h 59"/>
                <a:gd name="T4" fmla="*/ 30 w 59"/>
                <a:gd name="T5" fmla="*/ 8 h 59"/>
                <a:gd name="T6" fmla="*/ 34 w 59"/>
                <a:gd name="T7" fmla="*/ 9 h 59"/>
                <a:gd name="T8" fmla="*/ 34 w 59"/>
                <a:gd name="T9" fmla="*/ 9 h 59"/>
                <a:gd name="T10" fmla="*/ 38 w 59"/>
                <a:gd name="T11" fmla="*/ 10 h 59"/>
                <a:gd name="T12" fmla="*/ 38 w 59"/>
                <a:gd name="T13" fmla="*/ 10 h 59"/>
                <a:gd name="T14" fmla="*/ 47 w 59"/>
                <a:gd name="T15" fmla="*/ 18 h 59"/>
                <a:gd name="T16" fmla="*/ 49 w 59"/>
                <a:gd name="T17" fmla="*/ 21 h 59"/>
                <a:gd name="T18" fmla="*/ 51 w 59"/>
                <a:gd name="T19" fmla="*/ 29 h 59"/>
                <a:gd name="T20" fmla="*/ 46 w 59"/>
                <a:gd name="T21" fmla="*/ 43 h 59"/>
                <a:gd name="T22" fmla="*/ 43 w 59"/>
                <a:gd name="T23" fmla="*/ 46 h 59"/>
                <a:gd name="T24" fmla="*/ 33 w 59"/>
                <a:gd name="T25" fmla="*/ 51 h 59"/>
                <a:gd name="T26" fmla="*/ 30 w 59"/>
                <a:gd name="T27" fmla="*/ 51 h 59"/>
                <a:gd name="T28" fmla="*/ 30 w 59"/>
                <a:gd name="T29" fmla="*/ 51 h 59"/>
                <a:gd name="T30" fmla="*/ 28 w 59"/>
                <a:gd name="T31" fmla="*/ 51 h 59"/>
                <a:gd name="T32" fmla="*/ 11 w 59"/>
                <a:gd name="T33" fmla="*/ 41 h 59"/>
                <a:gd name="T34" fmla="*/ 9 w 59"/>
                <a:gd name="T35" fmla="*/ 37 h 59"/>
                <a:gd name="T36" fmla="*/ 8 w 59"/>
                <a:gd name="T37" fmla="*/ 30 h 59"/>
                <a:gd name="T38" fmla="*/ 9 w 59"/>
                <a:gd name="T39" fmla="*/ 23 h 59"/>
                <a:gd name="T40" fmla="*/ 11 w 59"/>
                <a:gd name="T41" fmla="*/ 19 h 59"/>
                <a:gd name="T42" fmla="*/ 18 w 59"/>
                <a:gd name="T43" fmla="*/ 11 h 59"/>
                <a:gd name="T44" fmla="*/ 22 w 59"/>
                <a:gd name="T45" fmla="*/ 9 h 59"/>
                <a:gd name="T46" fmla="*/ 30 w 59"/>
                <a:gd name="T47" fmla="*/ 0 h 59"/>
                <a:gd name="T48" fmla="*/ 29 w 59"/>
                <a:gd name="T49" fmla="*/ 0 h 59"/>
                <a:gd name="T50" fmla="*/ 19 w 59"/>
                <a:gd name="T51" fmla="*/ 2 h 59"/>
                <a:gd name="T52" fmla="*/ 15 w 59"/>
                <a:gd name="T53" fmla="*/ 4 h 59"/>
                <a:gd name="T54" fmla="*/ 3 w 59"/>
                <a:gd name="T55" fmla="*/ 16 h 59"/>
                <a:gd name="T56" fmla="*/ 2 w 59"/>
                <a:gd name="T57" fmla="*/ 20 h 59"/>
                <a:gd name="T58" fmla="*/ 0 w 59"/>
                <a:gd name="T59" fmla="*/ 30 h 59"/>
                <a:gd name="T60" fmla="*/ 2 w 59"/>
                <a:gd name="T61" fmla="*/ 40 h 59"/>
                <a:gd name="T62" fmla="*/ 4 w 59"/>
                <a:gd name="T63" fmla="*/ 44 h 59"/>
                <a:gd name="T64" fmla="*/ 29 w 59"/>
                <a:gd name="T65" fmla="*/ 59 h 59"/>
                <a:gd name="T66" fmla="*/ 30 w 59"/>
                <a:gd name="T67" fmla="*/ 59 h 59"/>
                <a:gd name="T68" fmla="*/ 30 w 59"/>
                <a:gd name="T69" fmla="*/ 59 h 59"/>
                <a:gd name="T70" fmla="*/ 33 w 59"/>
                <a:gd name="T71" fmla="*/ 59 h 59"/>
                <a:gd name="T72" fmla="*/ 48 w 59"/>
                <a:gd name="T73" fmla="*/ 52 h 59"/>
                <a:gd name="T74" fmla="*/ 51 w 59"/>
                <a:gd name="T75" fmla="*/ 49 h 59"/>
                <a:gd name="T76" fmla="*/ 59 w 59"/>
                <a:gd name="T77" fmla="*/ 29 h 59"/>
                <a:gd name="T78" fmla="*/ 56 w 59"/>
                <a:gd name="T79" fmla="*/ 18 h 59"/>
                <a:gd name="T80" fmla="*/ 54 w 59"/>
                <a:gd name="T81" fmla="*/ 14 h 59"/>
                <a:gd name="T82" fmla="*/ 41 w 59"/>
                <a:gd name="T83" fmla="*/ 3 h 59"/>
                <a:gd name="T84" fmla="*/ 41 w 59"/>
                <a:gd name="T85" fmla="*/ 3 h 59"/>
                <a:gd name="T86" fmla="*/ 37 w 59"/>
                <a:gd name="T87" fmla="*/ 1 h 59"/>
                <a:gd name="T88" fmla="*/ 37 w 59"/>
                <a:gd name="T89" fmla="*/ 1 h 59"/>
                <a:gd name="T90" fmla="*/ 30 w 59"/>
                <a:gd name="T9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9">
                  <a:moveTo>
                    <a:pt x="22" y="9"/>
                  </a:moveTo>
                  <a:cubicBezTo>
                    <a:pt x="24" y="9"/>
                    <a:pt x="27" y="8"/>
                    <a:pt x="29" y="8"/>
                  </a:cubicBezTo>
                  <a:cubicBezTo>
                    <a:pt x="29" y="8"/>
                    <a:pt x="29" y="8"/>
                    <a:pt x="30" y="8"/>
                  </a:cubicBezTo>
                  <a:cubicBezTo>
                    <a:pt x="31" y="8"/>
                    <a:pt x="33" y="8"/>
                    <a:pt x="34" y="9"/>
                  </a:cubicBezTo>
                  <a:cubicBezTo>
                    <a:pt x="34" y="9"/>
                    <a:pt x="34" y="9"/>
                    <a:pt x="34" y="9"/>
                  </a:cubicBezTo>
                  <a:cubicBezTo>
                    <a:pt x="36" y="9"/>
                    <a:pt x="37" y="9"/>
                    <a:pt x="38" y="10"/>
                  </a:cubicBezTo>
                  <a:cubicBezTo>
                    <a:pt x="38" y="10"/>
                    <a:pt x="38" y="10"/>
                    <a:pt x="38" y="10"/>
                  </a:cubicBezTo>
                  <a:cubicBezTo>
                    <a:pt x="42" y="12"/>
                    <a:pt x="45" y="14"/>
                    <a:pt x="47" y="18"/>
                  </a:cubicBezTo>
                  <a:cubicBezTo>
                    <a:pt x="48" y="19"/>
                    <a:pt x="49" y="20"/>
                    <a:pt x="49" y="21"/>
                  </a:cubicBezTo>
                  <a:cubicBezTo>
                    <a:pt x="50" y="24"/>
                    <a:pt x="51" y="26"/>
                    <a:pt x="51" y="29"/>
                  </a:cubicBezTo>
                  <a:cubicBezTo>
                    <a:pt x="51" y="35"/>
                    <a:pt x="49" y="40"/>
                    <a:pt x="46" y="43"/>
                  </a:cubicBezTo>
                  <a:cubicBezTo>
                    <a:pt x="45" y="44"/>
                    <a:pt x="44" y="45"/>
                    <a:pt x="43" y="46"/>
                  </a:cubicBezTo>
                  <a:cubicBezTo>
                    <a:pt x="40" y="49"/>
                    <a:pt x="37" y="50"/>
                    <a:pt x="33" y="51"/>
                  </a:cubicBezTo>
                  <a:cubicBezTo>
                    <a:pt x="32" y="51"/>
                    <a:pt x="31" y="51"/>
                    <a:pt x="30" y="51"/>
                  </a:cubicBezTo>
                  <a:cubicBezTo>
                    <a:pt x="30" y="51"/>
                    <a:pt x="30" y="51"/>
                    <a:pt x="30" y="51"/>
                  </a:cubicBezTo>
                  <a:cubicBezTo>
                    <a:pt x="29" y="51"/>
                    <a:pt x="29" y="51"/>
                    <a:pt x="28" y="51"/>
                  </a:cubicBezTo>
                  <a:cubicBezTo>
                    <a:pt x="21" y="51"/>
                    <a:pt x="15" y="47"/>
                    <a:pt x="11" y="41"/>
                  </a:cubicBezTo>
                  <a:cubicBezTo>
                    <a:pt x="10" y="39"/>
                    <a:pt x="10" y="38"/>
                    <a:pt x="9" y="37"/>
                  </a:cubicBezTo>
                  <a:cubicBezTo>
                    <a:pt x="9" y="35"/>
                    <a:pt x="8" y="32"/>
                    <a:pt x="8" y="30"/>
                  </a:cubicBezTo>
                  <a:cubicBezTo>
                    <a:pt x="8" y="28"/>
                    <a:pt x="8" y="25"/>
                    <a:pt x="9" y="23"/>
                  </a:cubicBezTo>
                  <a:cubicBezTo>
                    <a:pt x="10" y="22"/>
                    <a:pt x="10" y="20"/>
                    <a:pt x="11" y="19"/>
                  </a:cubicBezTo>
                  <a:cubicBezTo>
                    <a:pt x="13" y="16"/>
                    <a:pt x="15" y="13"/>
                    <a:pt x="18" y="11"/>
                  </a:cubicBezTo>
                  <a:cubicBezTo>
                    <a:pt x="19" y="11"/>
                    <a:pt x="21" y="10"/>
                    <a:pt x="22" y="9"/>
                  </a:cubicBezTo>
                  <a:moveTo>
                    <a:pt x="30" y="0"/>
                  </a:moveTo>
                  <a:cubicBezTo>
                    <a:pt x="29" y="0"/>
                    <a:pt x="29" y="0"/>
                    <a:pt x="29" y="0"/>
                  </a:cubicBezTo>
                  <a:cubicBezTo>
                    <a:pt x="25" y="0"/>
                    <a:pt x="22" y="1"/>
                    <a:pt x="19" y="2"/>
                  </a:cubicBezTo>
                  <a:cubicBezTo>
                    <a:pt x="17" y="3"/>
                    <a:pt x="16" y="4"/>
                    <a:pt x="15" y="4"/>
                  </a:cubicBezTo>
                  <a:cubicBezTo>
                    <a:pt x="10" y="7"/>
                    <a:pt x="6" y="11"/>
                    <a:pt x="3" y="16"/>
                  </a:cubicBezTo>
                  <a:cubicBezTo>
                    <a:pt x="3" y="17"/>
                    <a:pt x="2" y="19"/>
                    <a:pt x="2" y="20"/>
                  </a:cubicBezTo>
                  <a:cubicBezTo>
                    <a:pt x="1" y="23"/>
                    <a:pt x="0" y="27"/>
                    <a:pt x="0" y="30"/>
                  </a:cubicBezTo>
                  <a:cubicBezTo>
                    <a:pt x="0" y="34"/>
                    <a:pt x="1" y="37"/>
                    <a:pt x="2" y="40"/>
                  </a:cubicBezTo>
                  <a:cubicBezTo>
                    <a:pt x="3" y="42"/>
                    <a:pt x="3" y="43"/>
                    <a:pt x="4" y="44"/>
                  </a:cubicBezTo>
                  <a:cubicBezTo>
                    <a:pt x="9" y="53"/>
                    <a:pt x="18" y="59"/>
                    <a:pt x="29" y="59"/>
                  </a:cubicBezTo>
                  <a:cubicBezTo>
                    <a:pt x="29" y="59"/>
                    <a:pt x="29" y="59"/>
                    <a:pt x="30" y="59"/>
                  </a:cubicBezTo>
                  <a:cubicBezTo>
                    <a:pt x="30" y="59"/>
                    <a:pt x="30" y="59"/>
                    <a:pt x="30" y="59"/>
                  </a:cubicBezTo>
                  <a:cubicBezTo>
                    <a:pt x="31" y="59"/>
                    <a:pt x="32" y="59"/>
                    <a:pt x="33" y="59"/>
                  </a:cubicBezTo>
                  <a:cubicBezTo>
                    <a:pt x="39" y="58"/>
                    <a:pt x="44" y="56"/>
                    <a:pt x="48" y="52"/>
                  </a:cubicBezTo>
                  <a:cubicBezTo>
                    <a:pt x="49" y="51"/>
                    <a:pt x="51" y="50"/>
                    <a:pt x="51" y="49"/>
                  </a:cubicBezTo>
                  <a:cubicBezTo>
                    <a:pt x="56" y="44"/>
                    <a:pt x="59" y="37"/>
                    <a:pt x="59" y="29"/>
                  </a:cubicBezTo>
                  <a:cubicBezTo>
                    <a:pt x="59" y="25"/>
                    <a:pt x="58" y="21"/>
                    <a:pt x="56" y="18"/>
                  </a:cubicBezTo>
                  <a:cubicBezTo>
                    <a:pt x="56" y="17"/>
                    <a:pt x="55" y="15"/>
                    <a:pt x="54" y="14"/>
                  </a:cubicBezTo>
                  <a:cubicBezTo>
                    <a:pt x="51" y="9"/>
                    <a:pt x="46" y="5"/>
                    <a:pt x="41" y="3"/>
                  </a:cubicBezTo>
                  <a:cubicBezTo>
                    <a:pt x="41" y="3"/>
                    <a:pt x="41" y="3"/>
                    <a:pt x="41" y="3"/>
                  </a:cubicBezTo>
                  <a:cubicBezTo>
                    <a:pt x="40" y="2"/>
                    <a:pt x="38" y="2"/>
                    <a:pt x="37" y="1"/>
                  </a:cubicBezTo>
                  <a:cubicBezTo>
                    <a:pt x="37" y="1"/>
                    <a:pt x="37" y="1"/>
                    <a:pt x="37" y="1"/>
                  </a:cubicBezTo>
                  <a:cubicBezTo>
                    <a:pt x="34" y="1"/>
                    <a:pt x="32" y="0"/>
                    <a:pt x="30"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2" name="Freeform 20308">
              <a:extLst>
                <a:ext uri="{FF2B5EF4-FFF2-40B4-BE49-F238E27FC236}">
                  <a16:creationId xmlns:a16="http://schemas.microsoft.com/office/drawing/2014/main" id="{14DDFA14-ABD4-437D-A752-BDB4F32C7FED}"/>
                </a:ext>
              </a:extLst>
            </p:cNvPr>
            <p:cNvSpPr/>
            <p:nvPr/>
          </p:nvSpPr>
          <p:spPr bwMode="auto">
            <a:xfrm>
              <a:off x="5969649" y="7101233"/>
              <a:ext cx="90046" cy="88044"/>
            </a:xfrm>
            <a:custGeom>
              <a:avLst/>
              <a:gdLst>
                <a:gd name="T0" fmla="*/ 29 w 57"/>
                <a:gd name="T1" fmla="*/ 0 h 56"/>
                <a:gd name="T2" fmla="*/ 28 w 57"/>
                <a:gd name="T3" fmla="*/ 0 h 56"/>
                <a:gd name="T4" fmla="*/ 16 w 57"/>
                <a:gd name="T5" fmla="*/ 3 h 56"/>
                <a:gd name="T6" fmla="*/ 13 w 57"/>
                <a:gd name="T7" fmla="*/ 5 h 56"/>
                <a:gd name="T8" fmla="*/ 0 w 57"/>
                <a:gd name="T9" fmla="*/ 29 h 56"/>
                <a:gd name="T10" fmla="*/ 2 w 57"/>
                <a:gd name="T11" fmla="*/ 38 h 56"/>
                <a:gd name="T12" fmla="*/ 4 w 57"/>
                <a:gd name="T13" fmla="*/ 42 h 56"/>
                <a:gd name="T14" fmla="*/ 14 w 57"/>
                <a:gd name="T15" fmla="*/ 52 h 56"/>
                <a:gd name="T16" fmla="*/ 18 w 57"/>
                <a:gd name="T17" fmla="*/ 54 h 56"/>
                <a:gd name="T18" fmla="*/ 28 w 57"/>
                <a:gd name="T19" fmla="*/ 56 h 56"/>
                <a:gd name="T20" fmla="*/ 29 w 57"/>
                <a:gd name="T21" fmla="*/ 56 h 56"/>
                <a:gd name="T22" fmla="*/ 41 w 57"/>
                <a:gd name="T23" fmla="*/ 53 h 56"/>
                <a:gd name="T24" fmla="*/ 45 w 57"/>
                <a:gd name="T25" fmla="*/ 51 h 56"/>
                <a:gd name="T26" fmla="*/ 55 w 57"/>
                <a:gd name="T27" fmla="*/ 38 h 56"/>
                <a:gd name="T28" fmla="*/ 56 w 57"/>
                <a:gd name="T29" fmla="*/ 34 h 56"/>
                <a:gd name="T30" fmla="*/ 57 w 57"/>
                <a:gd name="T31" fmla="*/ 28 h 56"/>
                <a:gd name="T32" fmla="*/ 54 w 57"/>
                <a:gd name="T33" fmla="*/ 17 h 56"/>
                <a:gd name="T34" fmla="*/ 52 w 57"/>
                <a:gd name="T35" fmla="*/ 13 h 56"/>
                <a:gd name="T36" fmla="*/ 29 w 57"/>
                <a:gd name="T3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56">
                  <a:moveTo>
                    <a:pt x="29" y="0"/>
                  </a:moveTo>
                  <a:cubicBezTo>
                    <a:pt x="28" y="0"/>
                    <a:pt x="28" y="0"/>
                    <a:pt x="28" y="0"/>
                  </a:cubicBezTo>
                  <a:cubicBezTo>
                    <a:pt x="24" y="0"/>
                    <a:pt x="20" y="1"/>
                    <a:pt x="16" y="3"/>
                  </a:cubicBezTo>
                  <a:cubicBezTo>
                    <a:pt x="15" y="3"/>
                    <a:pt x="14" y="4"/>
                    <a:pt x="13" y="5"/>
                  </a:cubicBezTo>
                  <a:cubicBezTo>
                    <a:pt x="5" y="10"/>
                    <a:pt x="0" y="19"/>
                    <a:pt x="0" y="29"/>
                  </a:cubicBezTo>
                  <a:cubicBezTo>
                    <a:pt x="0" y="32"/>
                    <a:pt x="1" y="35"/>
                    <a:pt x="2" y="38"/>
                  </a:cubicBezTo>
                  <a:cubicBezTo>
                    <a:pt x="3" y="40"/>
                    <a:pt x="3" y="41"/>
                    <a:pt x="4" y="42"/>
                  </a:cubicBezTo>
                  <a:cubicBezTo>
                    <a:pt x="7" y="47"/>
                    <a:pt x="10" y="50"/>
                    <a:pt x="14" y="52"/>
                  </a:cubicBezTo>
                  <a:cubicBezTo>
                    <a:pt x="15" y="53"/>
                    <a:pt x="17" y="54"/>
                    <a:pt x="18" y="54"/>
                  </a:cubicBezTo>
                  <a:cubicBezTo>
                    <a:pt x="21" y="56"/>
                    <a:pt x="25" y="56"/>
                    <a:pt x="28" y="56"/>
                  </a:cubicBezTo>
                  <a:cubicBezTo>
                    <a:pt x="29" y="56"/>
                    <a:pt x="29" y="56"/>
                    <a:pt x="29" y="56"/>
                  </a:cubicBezTo>
                  <a:cubicBezTo>
                    <a:pt x="33" y="56"/>
                    <a:pt x="38" y="55"/>
                    <a:pt x="41" y="53"/>
                  </a:cubicBezTo>
                  <a:cubicBezTo>
                    <a:pt x="43" y="53"/>
                    <a:pt x="44" y="52"/>
                    <a:pt x="45" y="51"/>
                  </a:cubicBezTo>
                  <a:cubicBezTo>
                    <a:pt x="49" y="48"/>
                    <a:pt x="53" y="43"/>
                    <a:pt x="55" y="38"/>
                  </a:cubicBezTo>
                  <a:cubicBezTo>
                    <a:pt x="55" y="36"/>
                    <a:pt x="56" y="35"/>
                    <a:pt x="56" y="34"/>
                  </a:cubicBezTo>
                  <a:cubicBezTo>
                    <a:pt x="56" y="32"/>
                    <a:pt x="57" y="30"/>
                    <a:pt x="57" y="28"/>
                  </a:cubicBezTo>
                  <a:cubicBezTo>
                    <a:pt x="57" y="24"/>
                    <a:pt x="56" y="20"/>
                    <a:pt x="54" y="17"/>
                  </a:cubicBezTo>
                  <a:cubicBezTo>
                    <a:pt x="54" y="15"/>
                    <a:pt x="53" y="14"/>
                    <a:pt x="52" y="13"/>
                  </a:cubicBezTo>
                  <a:cubicBezTo>
                    <a:pt x="47" y="5"/>
                    <a:pt x="38" y="0"/>
                    <a:pt x="29"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3" name="Freeform 20309">
              <a:extLst>
                <a:ext uri="{FF2B5EF4-FFF2-40B4-BE49-F238E27FC236}">
                  <a16:creationId xmlns:a16="http://schemas.microsoft.com/office/drawing/2014/main" id="{2BFC5CEF-44CD-4B3B-A936-DD5173F9A6F9}"/>
                </a:ext>
              </a:extLst>
            </p:cNvPr>
            <p:cNvSpPr>
              <a:spLocks noEditPoints="1"/>
            </p:cNvSpPr>
            <p:nvPr/>
          </p:nvSpPr>
          <p:spPr bwMode="auto">
            <a:xfrm>
              <a:off x="5924293" y="7055210"/>
              <a:ext cx="181425" cy="180091"/>
            </a:xfrm>
            <a:custGeom>
              <a:avLst/>
              <a:gdLst>
                <a:gd name="T0" fmla="*/ 38 w 115"/>
                <a:gd name="T1" fmla="*/ 20 h 114"/>
                <a:gd name="T2" fmla="*/ 57 w 115"/>
                <a:gd name="T3" fmla="*/ 15 h 114"/>
                <a:gd name="T4" fmla="*/ 58 w 115"/>
                <a:gd name="T5" fmla="*/ 15 h 114"/>
                <a:gd name="T6" fmla="*/ 93 w 115"/>
                <a:gd name="T7" fmla="*/ 36 h 114"/>
                <a:gd name="T8" fmla="*/ 95 w 115"/>
                <a:gd name="T9" fmla="*/ 40 h 114"/>
                <a:gd name="T10" fmla="*/ 99 w 115"/>
                <a:gd name="T11" fmla="*/ 56 h 114"/>
                <a:gd name="T12" fmla="*/ 98 w 115"/>
                <a:gd name="T13" fmla="*/ 67 h 114"/>
                <a:gd name="T14" fmla="*/ 97 w 115"/>
                <a:gd name="T15" fmla="*/ 71 h 114"/>
                <a:gd name="T16" fmla="*/ 81 w 115"/>
                <a:gd name="T17" fmla="*/ 92 h 114"/>
                <a:gd name="T18" fmla="*/ 77 w 115"/>
                <a:gd name="T19" fmla="*/ 94 h 114"/>
                <a:gd name="T20" fmla="*/ 58 w 115"/>
                <a:gd name="T21" fmla="*/ 99 h 114"/>
                <a:gd name="T22" fmla="*/ 57 w 115"/>
                <a:gd name="T23" fmla="*/ 99 h 114"/>
                <a:gd name="T24" fmla="*/ 41 w 115"/>
                <a:gd name="T25" fmla="*/ 96 h 114"/>
                <a:gd name="T26" fmla="*/ 37 w 115"/>
                <a:gd name="T27" fmla="*/ 94 h 114"/>
                <a:gd name="T28" fmla="*/ 21 w 115"/>
                <a:gd name="T29" fmla="*/ 78 h 114"/>
                <a:gd name="T30" fmla="*/ 19 w 115"/>
                <a:gd name="T31" fmla="*/ 74 h 114"/>
                <a:gd name="T32" fmla="*/ 16 w 115"/>
                <a:gd name="T33" fmla="*/ 58 h 114"/>
                <a:gd name="T34" fmla="*/ 35 w 115"/>
                <a:gd name="T35" fmla="*/ 22 h 114"/>
                <a:gd name="T36" fmla="*/ 38 w 115"/>
                <a:gd name="T37" fmla="*/ 20 h 114"/>
                <a:gd name="T38" fmla="*/ 57 w 115"/>
                <a:gd name="T39" fmla="*/ 0 h 114"/>
                <a:gd name="T40" fmla="*/ 56 w 115"/>
                <a:gd name="T41" fmla="*/ 0 h 114"/>
                <a:gd name="T42" fmla="*/ 31 w 115"/>
                <a:gd name="T43" fmla="*/ 7 h 114"/>
                <a:gd name="T44" fmla="*/ 27 w 115"/>
                <a:gd name="T45" fmla="*/ 9 h 114"/>
                <a:gd name="T46" fmla="*/ 0 w 115"/>
                <a:gd name="T47" fmla="*/ 58 h 114"/>
                <a:gd name="T48" fmla="*/ 5 w 115"/>
                <a:gd name="T49" fmla="*/ 81 h 114"/>
                <a:gd name="T50" fmla="*/ 7 w 115"/>
                <a:gd name="T51" fmla="*/ 85 h 114"/>
                <a:gd name="T52" fmla="*/ 31 w 115"/>
                <a:gd name="T53" fmla="*/ 108 h 114"/>
                <a:gd name="T54" fmla="*/ 35 w 115"/>
                <a:gd name="T55" fmla="*/ 110 h 114"/>
                <a:gd name="T56" fmla="*/ 57 w 115"/>
                <a:gd name="T57" fmla="*/ 114 h 114"/>
                <a:gd name="T58" fmla="*/ 59 w 115"/>
                <a:gd name="T59" fmla="*/ 114 h 114"/>
                <a:gd name="T60" fmla="*/ 85 w 115"/>
                <a:gd name="T61" fmla="*/ 107 h 114"/>
                <a:gd name="T62" fmla="*/ 89 w 115"/>
                <a:gd name="T63" fmla="*/ 105 h 114"/>
                <a:gd name="T64" fmla="*/ 112 w 115"/>
                <a:gd name="T65" fmla="*/ 75 h 114"/>
                <a:gd name="T66" fmla="*/ 113 w 115"/>
                <a:gd name="T67" fmla="*/ 71 h 114"/>
                <a:gd name="T68" fmla="*/ 115 w 115"/>
                <a:gd name="T69" fmla="*/ 56 h 114"/>
                <a:gd name="T70" fmla="*/ 109 w 115"/>
                <a:gd name="T71" fmla="*/ 33 h 114"/>
                <a:gd name="T72" fmla="*/ 107 w 115"/>
                <a:gd name="T73" fmla="*/ 29 h 114"/>
                <a:gd name="T74" fmla="*/ 57 w 115"/>
                <a:gd name="T7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5" h="114">
                  <a:moveTo>
                    <a:pt x="38" y="20"/>
                  </a:moveTo>
                  <a:cubicBezTo>
                    <a:pt x="44" y="17"/>
                    <a:pt x="50" y="15"/>
                    <a:pt x="57" y="15"/>
                  </a:cubicBezTo>
                  <a:cubicBezTo>
                    <a:pt x="57" y="15"/>
                    <a:pt x="57" y="15"/>
                    <a:pt x="58" y="15"/>
                  </a:cubicBezTo>
                  <a:cubicBezTo>
                    <a:pt x="73" y="15"/>
                    <a:pt x="86" y="24"/>
                    <a:pt x="93" y="36"/>
                  </a:cubicBezTo>
                  <a:cubicBezTo>
                    <a:pt x="94" y="37"/>
                    <a:pt x="95" y="38"/>
                    <a:pt x="95" y="40"/>
                  </a:cubicBezTo>
                  <a:cubicBezTo>
                    <a:pt x="98" y="45"/>
                    <a:pt x="99" y="50"/>
                    <a:pt x="99" y="56"/>
                  </a:cubicBezTo>
                  <a:cubicBezTo>
                    <a:pt x="99" y="60"/>
                    <a:pt x="99" y="63"/>
                    <a:pt x="98" y="67"/>
                  </a:cubicBezTo>
                  <a:cubicBezTo>
                    <a:pt x="98" y="68"/>
                    <a:pt x="97" y="69"/>
                    <a:pt x="97" y="71"/>
                  </a:cubicBezTo>
                  <a:cubicBezTo>
                    <a:pt x="94" y="79"/>
                    <a:pt x="88" y="87"/>
                    <a:pt x="81" y="92"/>
                  </a:cubicBezTo>
                  <a:cubicBezTo>
                    <a:pt x="80" y="93"/>
                    <a:pt x="78" y="93"/>
                    <a:pt x="77" y="94"/>
                  </a:cubicBezTo>
                  <a:cubicBezTo>
                    <a:pt x="72" y="97"/>
                    <a:pt x="65" y="99"/>
                    <a:pt x="58" y="99"/>
                  </a:cubicBezTo>
                  <a:cubicBezTo>
                    <a:pt x="58" y="99"/>
                    <a:pt x="58" y="99"/>
                    <a:pt x="57" y="99"/>
                  </a:cubicBezTo>
                  <a:cubicBezTo>
                    <a:pt x="52" y="99"/>
                    <a:pt x="46" y="98"/>
                    <a:pt x="41" y="96"/>
                  </a:cubicBezTo>
                  <a:cubicBezTo>
                    <a:pt x="40" y="95"/>
                    <a:pt x="39" y="94"/>
                    <a:pt x="37" y="94"/>
                  </a:cubicBezTo>
                  <a:cubicBezTo>
                    <a:pt x="31" y="90"/>
                    <a:pt x="25" y="84"/>
                    <a:pt x="21" y="78"/>
                  </a:cubicBezTo>
                  <a:cubicBezTo>
                    <a:pt x="20" y="76"/>
                    <a:pt x="20" y="75"/>
                    <a:pt x="19" y="74"/>
                  </a:cubicBezTo>
                  <a:cubicBezTo>
                    <a:pt x="17" y="69"/>
                    <a:pt x="16" y="63"/>
                    <a:pt x="16" y="58"/>
                  </a:cubicBezTo>
                  <a:cubicBezTo>
                    <a:pt x="15" y="43"/>
                    <a:pt x="23" y="30"/>
                    <a:pt x="35" y="22"/>
                  </a:cubicBezTo>
                  <a:cubicBezTo>
                    <a:pt x="36" y="21"/>
                    <a:pt x="37" y="21"/>
                    <a:pt x="38" y="20"/>
                  </a:cubicBezTo>
                  <a:moveTo>
                    <a:pt x="57" y="0"/>
                  </a:moveTo>
                  <a:cubicBezTo>
                    <a:pt x="57" y="0"/>
                    <a:pt x="57" y="0"/>
                    <a:pt x="56" y="0"/>
                  </a:cubicBezTo>
                  <a:cubicBezTo>
                    <a:pt x="47" y="0"/>
                    <a:pt x="38" y="3"/>
                    <a:pt x="31" y="7"/>
                  </a:cubicBezTo>
                  <a:cubicBezTo>
                    <a:pt x="29" y="7"/>
                    <a:pt x="28" y="8"/>
                    <a:pt x="27" y="9"/>
                  </a:cubicBezTo>
                  <a:cubicBezTo>
                    <a:pt x="11" y="19"/>
                    <a:pt x="0" y="37"/>
                    <a:pt x="0" y="58"/>
                  </a:cubicBezTo>
                  <a:cubicBezTo>
                    <a:pt x="0" y="66"/>
                    <a:pt x="2" y="74"/>
                    <a:pt x="5" y="81"/>
                  </a:cubicBezTo>
                  <a:cubicBezTo>
                    <a:pt x="6" y="82"/>
                    <a:pt x="7" y="83"/>
                    <a:pt x="7" y="85"/>
                  </a:cubicBezTo>
                  <a:cubicBezTo>
                    <a:pt x="13" y="94"/>
                    <a:pt x="21" y="102"/>
                    <a:pt x="31" y="108"/>
                  </a:cubicBezTo>
                  <a:cubicBezTo>
                    <a:pt x="32" y="108"/>
                    <a:pt x="33" y="109"/>
                    <a:pt x="35" y="110"/>
                  </a:cubicBezTo>
                  <a:cubicBezTo>
                    <a:pt x="42" y="113"/>
                    <a:pt x="49" y="114"/>
                    <a:pt x="57" y="114"/>
                  </a:cubicBezTo>
                  <a:cubicBezTo>
                    <a:pt x="58" y="114"/>
                    <a:pt x="58" y="114"/>
                    <a:pt x="59" y="114"/>
                  </a:cubicBezTo>
                  <a:cubicBezTo>
                    <a:pt x="68" y="114"/>
                    <a:pt x="77" y="112"/>
                    <a:pt x="85" y="107"/>
                  </a:cubicBezTo>
                  <a:cubicBezTo>
                    <a:pt x="86" y="107"/>
                    <a:pt x="88" y="106"/>
                    <a:pt x="89" y="105"/>
                  </a:cubicBezTo>
                  <a:cubicBezTo>
                    <a:pt x="99" y="98"/>
                    <a:pt x="108" y="88"/>
                    <a:pt x="112" y="75"/>
                  </a:cubicBezTo>
                  <a:cubicBezTo>
                    <a:pt x="112" y="74"/>
                    <a:pt x="113" y="72"/>
                    <a:pt x="113" y="71"/>
                  </a:cubicBezTo>
                  <a:cubicBezTo>
                    <a:pt x="114" y="66"/>
                    <a:pt x="115" y="61"/>
                    <a:pt x="115" y="56"/>
                  </a:cubicBezTo>
                  <a:cubicBezTo>
                    <a:pt x="114" y="48"/>
                    <a:pt x="113" y="40"/>
                    <a:pt x="109" y="33"/>
                  </a:cubicBezTo>
                  <a:cubicBezTo>
                    <a:pt x="109" y="31"/>
                    <a:pt x="108" y="30"/>
                    <a:pt x="107" y="29"/>
                  </a:cubicBezTo>
                  <a:cubicBezTo>
                    <a:pt x="97" y="12"/>
                    <a:pt x="79" y="0"/>
                    <a:pt x="57"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4" name="Freeform 20310">
              <a:extLst>
                <a:ext uri="{FF2B5EF4-FFF2-40B4-BE49-F238E27FC236}">
                  <a16:creationId xmlns:a16="http://schemas.microsoft.com/office/drawing/2014/main" id="{C5989109-E08C-44F5-889B-A11E4695CFDB}"/>
                </a:ext>
              </a:extLst>
            </p:cNvPr>
            <p:cNvSpPr/>
            <p:nvPr/>
          </p:nvSpPr>
          <p:spPr bwMode="auto">
            <a:xfrm>
              <a:off x="4789050" y="6354190"/>
              <a:ext cx="79374" cy="78706"/>
            </a:xfrm>
            <a:custGeom>
              <a:avLst/>
              <a:gdLst>
                <a:gd name="T0" fmla="*/ 25 w 50"/>
                <a:gd name="T1" fmla="*/ 0 h 50"/>
                <a:gd name="T2" fmla="*/ 24 w 50"/>
                <a:gd name="T3" fmla="*/ 0 h 50"/>
                <a:gd name="T4" fmla="*/ 24 w 50"/>
                <a:gd name="T5" fmla="*/ 0 h 50"/>
                <a:gd name="T6" fmla="*/ 20 w 50"/>
                <a:gd name="T7" fmla="*/ 0 h 50"/>
                <a:gd name="T8" fmla="*/ 1 w 50"/>
                <a:gd name="T9" fmla="*/ 19 h 50"/>
                <a:gd name="T10" fmla="*/ 0 w 50"/>
                <a:gd name="T11" fmla="*/ 23 h 50"/>
                <a:gd name="T12" fmla="*/ 0 w 50"/>
                <a:gd name="T13" fmla="*/ 25 h 50"/>
                <a:gd name="T14" fmla="*/ 24 w 50"/>
                <a:gd name="T15" fmla="*/ 50 h 50"/>
                <a:gd name="T16" fmla="*/ 25 w 50"/>
                <a:gd name="T17" fmla="*/ 50 h 50"/>
                <a:gd name="T18" fmla="*/ 25 w 50"/>
                <a:gd name="T19" fmla="*/ 50 h 50"/>
                <a:gd name="T20" fmla="*/ 29 w 50"/>
                <a:gd name="T21" fmla="*/ 49 h 50"/>
                <a:gd name="T22" fmla="*/ 49 w 50"/>
                <a:gd name="T23" fmla="*/ 31 h 50"/>
                <a:gd name="T24" fmla="*/ 49 w 50"/>
                <a:gd name="T25" fmla="*/ 26 h 50"/>
                <a:gd name="T26" fmla="*/ 50 w 50"/>
                <a:gd name="T27" fmla="*/ 24 h 50"/>
                <a:gd name="T28" fmla="*/ 25 w 50"/>
                <a:gd name="T2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50">
                  <a:moveTo>
                    <a:pt x="25" y="0"/>
                  </a:moveTo>
                  <a:cubicBezTo>
                    <a:pt x="25" y="0"/>
                    <a:pt x="24" y="0"/>
                    <a:pt x="24" y="0"/>
                  </a:cubicBezTo>
                  <a:cubicBezTo>
                    <a:pt x="24" y="0"/>
                    <a:pt x="24" y="0"/>
                    <a:pt x="24" y="0"/>
                  </a:cubicBezTo>
                  <a:cubicBezTo>
                    <a:pt x="22" y="0"/>
                    <a:pt x="21" y="0"/>
                    <a:pt x="20" y="0"/>
                  </a:cubicBezTo>
                  <a:cubicBezTo>
                    <a:pt x="10" y="2"/>
                    <a:pt x="3" y="9"/>
                    <a:pt x="1" y="19"/>
                  </a:cubicBezTo>
                  <a:cubicBezTo>
                    <a:pt x="0" y="20"/>
                    <a:pt x="0" y="21"/>
                    <a:pt x="0" y="23"/>
                  </a:cubicBezTo>
                  <a:cubicBezTo>
                    <a:pt x="0" y="24"/>
                    <a:pt x="0" y="24"/>
                    <a:pt x="0" y="25"/>
                  </a:cubicBezTo>
                  <a:cubicBezTo>
                    <a:pt x="0" y="39"/>
                    <a:pt x="11" y="49"/>
                    <a:pt x="24" y="50"/>
                  </a:cubicBezTo>
                  <a:cubicBezTo>
                    <a:pt x="25" y="50"/>
                    <a:pt x="25" y="50"/>
                    <a:pt x="25" y="50"/>
                  </a:cubicBezTo>
                  <a:cubicBezTo>
                    <a:pt x="25" y="50"/>
                    <a:pt x="25" y="50"/>
                    <a:pt x="25" y="50"/>
                  </a:cubicBezTo>
                  <a:cubicBezTo>
                    <a:pt x="26" y="49"/>
                    <a:pt x="28" y="49"/>
                    <a:pt x="29" y="49"/>
                  </a:cubicBezTo>
                  <a:cubicBezTo>
                    <a:pt x="39" y="48"/>
                    <a:pt x="46" y="40"/>
                    <a:pt x="49" y="31"/>
                  </a:cubicBezTo>
                  <a:cubicBezTo>
                    <a:pt x="49" y="29"/>
                    <a:pt x="49" y="28"/>
                    <a:pt x="49" y="26"/>
                  </a:cubicBezTo>
                  <a:cubicBezTo>
                    <a:pt x="50" y="26"/>
                    <a:pt x="50" y="25"/>
                    <a:pt x="50" y="24"/>
                  </a:cubicBezTo>
                  <a:cubicBezTo>
                    <a:pt x="49" y="11"/>
                    <a:pt x="38" y="0"/>
                    <a:pt x="25"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5" name="Freeform 20312">
              <a:extLst>
                <a:ext uri="{FF2B5EF4-FFF2-40B4-BE49-F238E27FC236}">
                  <a16:creationId xmlns:a16="http://schemas.microsoft.com/office/drawing/2014/main" id="{0B4E04A8-CDC9-4149-9E07-3F9AA4099B11}"/>
                </a:ext>
              </a:extLst>
            </p:cNvPr>
            <p:cNvSpPr>
              <a:spLocks noEditPoints="1"/>
            </p:cNvSpPr>
            <p:nvPr/>
          </p:nvSpPr>
          <p:spPr bwMode="auto">
            <a:xfrm>
              <a:off x="4748355" y="6312835"/>
              <a:ext cx="159414" cy="159414"/>
            </a:xfrm>
            <a:custGeom>
              <a:avLst/>
              <a:gdLst>
                <a:gd name="T0" fmla="*/ 49 w 101"/>
                <a:gd name="T1" fmla="*/ 14 h 101"/>
                <a:gd name="T2" fmla="*/ 50 w 101"/>
                <a:gd name="T3" fmla="*/ 14 h 101"/>
                <a:gd name="T4" fmla="*/ 51 w 101"/>
                <a:gd name="T5" fmla="*/ 14 h 101"/>
                <a:gd name="T6" fmla="*/ 88 w 101"/>
                <a:gd name="T7" fmla="*/ 50 h 101"/>
                <a:gd name="T8" fmla="*/ 87 w 101"/>
                <a:gd name="T9" fmla="*/ 54 h 101"/>
                <a:gd name="T10" fmla="*/ 87 w 101"/>
                <a:gd name="T11" fmla="*/ 59 h 101"/>
                <a:gd name="T12" fmla="*/ 56 w 101"/>
                <a:gd name="T13" fmla="*/ 87 h 101"/>
                <a:gd name="T14" fmla="*/ 52 w 101"/>
                <a:gd name="T15" fmla="*/ 88 h 101"/>
                <a:gd name="T16" fmla="*/ 51 w 101"/>
                <a:gd name="T17" fmla="*/ 88 h 101"/>
                <a:gd name="T18" fmla="*/ 51 w 101"/>
                <a:gd name="T19" fmla="*/ 88 h 101"/>
                <a:gd name="T20" fmla="*/ 14 w 101"/>
                <a:gd name="T21" fmla="*/ 51 h 101"/>
                <a:gd name="T22" fmla="*/ 14 w 101"/>
                <a:gd name="T23" fmla="*/ 47 h 101"/>
                <a:gd name="T24" fmla="*/ 15 w 101"/>
                <a:gd name="T25" fmla="*/ 43 h 101"/>
                <a:gd name="T26" fmla="*/ 44 w 101"/>
                <a:gd name="T27" fmla="*/ 14 h 101"/>
                <a:gd name="T28" fmla="*/ 49 w 101"/>
                <a:gd name="T29" fmla="*/ 14 h 101"/>
                <a:gd name="T30" fmla="*/ 51 w 101"/>
                <a:gd name="T31" fmla="*/ 0 h 101"/>
                <a:gd name="T32" fmla="*/ 50 w 101"/>
                <a:gd name="T33" fmla="*/ 0 h 101"/>
                <a:gd name="T34" fmla="*/ 47 w 101"/>
                <a:gd name="T35" fmla="*/ 0 h 101"/>
                <a:gd name="T36" fmla="*/ 43 w 101"/>
                <a:gd name="T37" fmla="*/ 1 h 101"/>
                <a:gd name="T38" fmla="*/ 1 w 101"/>
                <a:gd name="T39" fmla="*/ 41 h 101"/>
                <a:gd name="T40" fmla="*/ 1 w 101"/>
                <a:gd name="T41" fmla="*/ 45 h 101"/>
                <a:gd name="T42" fmla="*/ 0 w 101"/>
                <a:gd name="T43" fmla="*/ 52 h 101"/>
                <a:gd name="T44" fmla="*/ 51 w 101"/>
                <a:gd name="T45" fmla="*/ 101 h 101"/>
                <a:gd name="T46" fmla="*/ 52 w 101"/>
                <a:gd name="T47" fmla="*/ 101 h 101"/>
                <a:gd name="T48" fmla="*/ 53 w 101"/>
                <a:gd name="T49" fmla="*/ 101 h 101"/>
                <a:gd name="T50" fmla="*/ 57 w 101"/>
                <a:gd name="T51" fmla="*/ 101 h 101"/>
                <a:gd name="T52" fmla="*/ 100 w 101"/>
                <a:gd name="T53" fmla="*/ 61 h 101"/>
                <a:gd name="T54" fmla="*/ 101 w 101"/>
                <a:gd name="T55" fmla="*/ 57 h 101"/>
                <a:gd name="T56" fmla="*/ 101 w 101"/>
                <a:gd name="T57" fmla="*/ 50 h 101"/>
                <a:gd name="T58" fmla="*/ 51 w 101"/>
                <a:gd name="T5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1" h="101">
                  <a:moveTo>
                    <a:pt x="49" y="14"/>
                  </a:moveTo>
                  <a:cubicBezTo>
                    <a:pt x="49" y="14"/>
                    <a:pt x="50" y="14"/>
                    <a:pt x="50" y="14"/>
                  </a:cubicBezTo>
                  <a:cubicBezTo>
                    <a:pt x="50" y="14"/>
                    <a:pt x="50" y="14"/>
                    <a:pt x="51" y="14"/>
                  </a:cubicBezTo>
                  <a:cubicBezTo>
                    <a:pt x="71" y="14"/>
                    <a:pt x="87" y="30"/>
                    <a:pt x="88" y="50"/>
                  </a:cubicBezTo>
                  <a:cubicBezTo>
                    <a:pt x="88" y="51"/>
                    <a:pt x="88" y="53"/>
                    <a:pt x="87" y="54"/>
                  </a:cubicBezTo>
                  <a:cubicBezTo>
                    <a:pt x="87" y="56"/>
                    <a:pt x="87" y="57"/>
                    <a:pt x="87" y="59"/>
                  </a:cubicBezTo>
                  <a:cubicBezTo>
                    <a:pt x="83" y="73"/>
                    <a:pt x="71" y="85"/>
                    <a:pt x="56" y="87"/>
                  </a:cubicBezTo>
                  <a:cubicBezTo>
                    <a:pt x="55" y="87"/>
                    <a:pt x="53" y="88"/>
                    <a:pt x="52" y="88"/>
                  </a:cubicBezTo>
                  <a:cubicBezTo>
                    <a:pt x="52" y="88"/>
                    <a:pt x="51" y="88"/>
                    <a:pt x="51" y="88"/>
                  </a:cubicBezTo>
                  <a:cubicBezTo>
                    <a:pt x="51" y="88"/>
                    <a:pt x="51" y="88"/>
                    <a:pt x="51" y="88"/>
                  </a:cubicBezTo>
                  <a:cubicBezTo>
                    <a:pt x="31" y="88"/>
                    <a:pt x="14" y="71"/>
                    <a:pt x="14" y="51"/>
                  </a:cubicBezTo>
                  <a:cubicBezTo>
                    <a:pt x="14" y="50"/>
                    <a:pt x="14" y="48"/>
                    <a:pt x="14" y="47"/>
                  </a:cubicBezTo>
                  <a:cubicBezTo>
                    <a:pt x="14" y="46"/>
                    <a:pt x="14" y="44"/>
                    <a:pt x="15" y="43"/>
                  </a:cubicBezTo>
                  <a:cubicBezTo>
                    <a:pt x="18" y="28"/>
                    <a:pt x="30" y="17"/>
                    <a:pt x="44" y="14"/>
                  </a:cubicBezTo>
                  <a:cubicBezTo>
                    <a:pt x="46" y="14"/>
                    <a:pt x="47" y="14"/>
                    <a:pt x="49" y="14"/>
                  </a:cubicBezTo>
                  <a:moveTo>
                    <a:pt x="51" y="0"/>
                  </a:moveTo>
                  <a:cubicBezTo>
                    <a:pt x="50" y="0"/>
                    <a:pt x="50" y="0"/>
                    <a:pt x="50" y="0"/>
                  </a:cubicBezTo>
                  <a:cubicBezTo>
                    <a:pt x="49" y="0"/>
                    <a:pt x="48" y="0"/>
                    <a:pt x="47" y="0"/>
                  </a:cubicBezTo>
                  <a:cubicBezTo>
                    <a:pt x="46" y="0"/>
                    <a:pt x="44" y="1"/>
                    <a:pt x="43" y="1"/>
                  </a:cubicBezTo>
                  <a:cubicBezTo>
                    <a:pt x="22" y="4"/>
                    <a:pt x="5" y="20"/>
                    <a:pt x="1" y="41"/>
                  </a:cubicBezTo>
                  <a:cubicBezTo>
                    <a:pt x="1" y="42"/>
                    <a:pt x="1" y="43"/>
                    <a:pt x="1" y="45"/>
                  </a:cubicBezTo>
                  <a:cubicBezTo>
                    <a:pt x="0" y="47"/>
                    <a:pt x="0" y="49"/>
                    <a:pt x="0" y="52"/>
                  </a:cubicBezTo>
                  <a:cubicBezTo>
                    <a:pt x="1" y="79"/>
                    <a:pt x="23" y="101"/>
                    <a:pt x="51" y="101"/>
                  </a:cubicBezTo>
                  <a:cubicBezTo>
                    <a:pt x="51" y="101"/>
                    <a:pt x="51" y="101"/>
                    <a:pt x="52" y="101"/>
                  </a:cubicBezTo>
                  <a:cubicBezTo>
                    <a:pt x="52" y="101"/>
                    <a:pt x="53" y="101"/>
                    <a:pt x="53" y="101"/>
                  </a:cubicBezTo>
                  <a:cubicBezTo>
                    <a:pt x="54" y="101"/>
                    <a:pt x="56" y="101"/>
                    <a:pt x="57" y="101"/>
                  </a:cubicBezTo>
                  <a:cubicBezTo>
                    <a:pt x="79" y="98"/>
                    <a:pt x="96" y="82"/>
                    <a:pt x="100" y="61"/>
                  </a:cubicBezTo>
                  <a:cubicBezTo>
                    <a:pt x="100" y="59"/>
                    <a:pt x="101" y="58"/>
                    <a:pt x="101" y="57"/>
                  </a:cubicBezTo>
                  <a:cubicBezTo>
                    <a:pt x="101" y="54"/>
                    <a:pt x="101" y="52"/>
                    <a:pt x="101" y="50"/>
                  </a:cubicBezTo>
                  <a:cubicBezTo>
                    <a:pt x="101" y="22"/>
                    <a:pt x="78" y="0"/>
                    <a:pt x="5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6" name="Freeform 20313">
              <a:extLst>
                <a:ext uri="{FF2B5EF4-FFF2-40B4-BE49-F238E27FC236}">
                  <a16:creationId xmlns:a16="http://schemas.microsoft.com/office/drawing/2014/main" id="{5955EB93-B207-49CA-96F8-FCC5A2B208EB}"/>
                </a:ext>
              </a:extLst>
            </p:cNvPr>
            <p:cNvSpPr/>
            <p:nvPr/>
          </p:nvSpPr>
          <p:spPr bwMode="auto">
            <a:xfrm>
              <a:off x="4494894" y="7487428"/>
              <a:ext cx="110056" cy="108722"/>
            </a:xfrm>
            <a:custGeom>
              <a:avLst/>
              <a:gdLst>
                <a:gd name="T0" fmla="*/ 35 w 70"/>
                <a:gd name="T1" fmla="*/ 0 h 69"/>
                <a:gd name="T2" fmla="*/ 34 w 70"/>
                <a:gd name="T3" fmla="*/ 0 h 69"/>
                <a:gd name="T4" fmla="*/ 31 w 70"/>
                <a:gd name="T5" fmla="*/ 0 h 69"/>
                <a:gd name="T6" fmla="*/ 27 w 70"/>
                <a:gd name="T7" fmla="*/ 1 h 69"/>
                <a:gd name="T8" fmla="*/ 20 w 70"/>
                <a:gd name="T9" fmla="*/ 3 h 69"/>
                <a:gd name="T10" fmla="*/ 16 w 70"/>
                <a:gd name="T11" fmla="*/ 6 h 69"/>
                <a:gd name="T12" fmla="*/ 3 w 70"/>
                <a:gd name="T13" fmla="*/ 21 h 69"/>
                <a:gd name="T14" fmla="*/ 2 w 70"/>
                <a:gd name="T15" fmla="*/ 25 h 69"/>
                <a:gd name="T16" fmla="*/ 0 w 70"/>
                <a:gd name="T17" fmla="*/ 35 h 69"/>
                <a:gd name="T18" fmla="*/ 26 w 70"/>
                <a:gd name="T19" fmla="*/ 68 h 69"/>
                <a:gd name="T20" fmla="*/ 30 w 70"/>
                <a:gd name="T21" fmla="*/ 69 h 69"/>
                <a:gd name="T22" fmla="*/ 35 w 70"/>
                <a:gd name="T23" fmla="*/ 69 h 69"/>
                <a:gd name="T24" fmla="*/ 36 w 70"/>
                <a:gd name="T25" fmla="*/ 69 h 69"/>
                <a:gd name="T26" fmla="*/ 57 w 70"/>
                <a:gd name="T27" fmla="*/ 61 h 69"/>
                <a:gd name="T28" fmla="*/ 60 w 70"/>
                <a:gd name="T29" fmla="*/ 58 h 69"/>
                <a:gd name="T30" fmla="*/ 69 w 70"/>
                <a:gd name="T31" fmla="*/ 34 h 69"/>
                <a:gd name="T32" fmla="*/ 53 w 70"/>
                <a:gd name="T33" fmla="*/ 5 h 69"/>
                <a:gd name="T34" fmla="*/ 49 w 70"/>
                <a:gd name="T35" fmla="*/ 3 h 69"/>
                <a:gd name="T36" fmla="*/ 35 w 70"/>
                <a:gd name="T3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69">
                  <a:moveTo>
                    <a:pt x="35" y="0"/>
                  </a:moveTo>
                  <a:cubicBezTo>
                    <a:pt x="35" y="0"/>
                    <a:pt x="35" y="0"/>
                    <a:pt x="34" y="0"/>
                  </a:cubicBezTo>
                  <a:cubicBezTo>
                    <a:pt x="33" y="0"/>
                    <a:pt x="32" y="0"/>
                    <a:pt x="31" y="0"/>
                  </a:cubicBezTo>
                  <a:cubicBezTo>
                    <a:pt x="29" y="0"/>
                    <a:pt x="28" y="1"/>
                    <a:pt x="27" y="1"/>
                  </a:cubicBezTo>
                  <a:cubicBezTo>
                    <a:pt x="24" y="2"/>
                    <a:pt x="22" y="2"/>
                    <a:pt x="20" y="3"/>
                  </a:cubicBezTo>
                  <a:cubicBezTo>
                    <a:pt x="19" y="4"/>
                    <a:pt x="17" y="5"/>
                    <a:pt x="16" y="6"/>
                  </a:cubicBezTo>
                  <a:cubicBezTo>
                    <a:pt x="10" y="9"/>
                    <a:pt x="6" y="15"/>
                    <a:pt x="3" y="21"/>
                  </a:cubicBezTo>
                  <a:cubicBezTo>
                    <a:pt x="3" y="22"/>
                    <a:pt x="2" y="24"/>
                    <a:pt x="2" y="25"/>
                  </a:cubicBezTo>
                  <a:cubicBezTo>
                    <a:pt x="1" y="28"/>
                    <a:pt x="0" y="32"/>
                    <a:pt x="0" y="35"/>
                  </a:cubicBezTo>
                  <a:cubicBezTo>
                    <a:pt x="1" y="51"/>
                    <a:pt x="12" y="64"/>
                    <a:pt x="26" y="68"/>
                  </a:cubicBezTo>
                  <a:cubicBezTo>
                    <a:pt x="28" y="68"/>
                    <a:pt x="29" y="69"/>
                    <a:pt x="30" y="69"/>
                  </a:cubicBezTo>
                  <a:cubicBezTo>
                    <a:pt x="32" y="69"/>
                    <a:pt x="33" y="69"/>
                    <a:pt x="35" y="69"/>
                  </a:cubicBezTo>
                  <a:cubicBezTo>
                    <a:pt x="35" y="69"/>
                    <a:pt x="35" y="69"/>
                    <a:pt x="36" y="69"/>
                  </a:cubicBezTo>
                  <a:cubicBezTo>
                    <a:pt x="44" y="69"/>
                    <a:pt x="51" y="66"/>
                    <a:pt x="57" y="61"/>
                  </a:cubicBezTo>
                  <a:cubicBezTo>
                    <a:pt x="58" y="60"/>
                    <a:pt x="59" y="59"/>
                    <a:pt x="60" y="58"/>
                  </a:cubicBezTo>
                  <a:cubicBezTo>
                    <a:pt x="66" y="52"/>
                    <a:pt x="70" y="43"/>
                    <a:pt x="69" y="34"/>
                  </a:cubicBezTo>
                  <a:cubicBezTo>
                    <a:pt x="69" y="22"/>
                    <a:pt x="63" y="11"/>
                    <a:pt x="53" y="5"/>
                  </a:cubicBezTo>
                  <a:cubicBezTo>
                    <a:pt x="52" y="4"/>
                    <a:pt x="50" y="4"/>
                    <a:pt x="49" y="3"/>
                  </a:cubicBezTo>
                  <a:cubicBezTo>
                    <a:pt x="45" y="1"/>
                    <a:pt x="40" y="0"/>
                    <a:pt x="35"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7" name="Freeform 20314">
              <a:extLst>
                <a:ext uri="{FF2B5EF4-FFF2-40B4-BE49-F238E27FC236}">
                  <a16:creationId xmlns:a16="http://schemas.microsoft.com/office/drawing/2014/main" id="{91D4B240-7646-43CA-8936-91D7844C0B45}"/>
                </a:ext>
              </a:extLst>
            </p:cNvPr>
            <p:cNvSpPr>
              <a:spLocks noEditPoints="1"/>
            </p:cNvSpPr>
            <p:nvPr/>
          </p:nvSpPr>
          <p:spPr bwMode="auto">
            <a:xfrm>
              <a:off x="4439532" y="7430732"/>
              <a:ext cx="220778" cy="222112"/>
            </a:xfrm>
            <a:custGeom>
              <a:avLst/>
              <a:gdLst>
                <a:gd name="T0" fmla="*/ 63 w 140"/>
                <a:gd name="T1" fmla="*/ 20 h 141"/>
                <a:gd name="T2" fmla="*/ 69 w 140"/>
                <a:gd name="T3" fmla="*/ 19 h 141"/>
                <a:gd name="T4" fmla="*/ 70 w 140"/>
                <a:gd name="T5" fmla="*/ 19 h 141"/>
                <a:gd name="T6" fmla="*/ 92 w 140"/>
                <a:gd name="T7" fmla="*/ 24 h 141"/>
                <a:gd name="T8" fmla="*/ 96 w 140"/>
                <a:gd name="T9" fmla="*/ 26 h 141"/>
                <a:gd name="T10" fmla="*/ 121 w 140"/>
                <a:gd name="T11" fmla="*/ 70 h 141"/>
                <a:gd name="T12" fmla="*/ 106 w 140"/>
                <a:gd name="T13" fmla="*/ 107 h 141"/>
                <a:gd name="T14" fmla="*/ 103 w 140"/>
                <a:gd name="T15" fmla="*/ 110 h 141"/>
                <a:gd name="T16" fmla="*/ 71 w 140"/>
                <a:gd name="T17" fmla="*/ 122 h 141"/>
                <a:gd name="T18" fmla="*/ 70 w 140"/>
                <a:gd name="T19" fmla="*/ 122 h 141"/>
                <a:gd name="T20" fmla="*/ 62 w 140"/>
                <a:gd name="T21" fmla="*/ 121 h 141"/>
                <a:gd name="T22" fmla="*/ 58 w 140"/>
                <a:gd name="T23" fmla="*/ 120 h 141"/>
                <a:gd name="T24" fmla="*/ 19 w 140"/>
                <a:gd name="T25" fmla="*/ 71 h 141"/>
                <a:gd name="T26" fmla="*/ 21 w 140"/>
                <a:gd name="T27" fmla="*/ 56 h 141"/>
                <a:gd name="T28" fmla="*/ 22 w 140"/>
                <a:gd name="T29" fmla="*/ 51 h 141"/>
                <a:gd name="T30" fmla="*/ 43 w 140"/>
                <a:gd name="T31" fmla="*/ 27 h 141"/>
                <a:gd name="T32" fmla="*/ 47 w 140"/>
                <a:gd name="T33" fmla="*/ 25 h 141"/>
                <a:gd name="T34" fmla="*/ 59 w 140"/>
                <a:gd name="T35" fmla="*/ 21 h 141"/>
                <a:gd name="T36" fmla="*/ 63 w 140"/>
                <a:gd name="T37" fmla="*/ 20 h 141"/>
                <a:gd name="T38" fmla="*/ 70 w 140"/>
                <a:gd name="T39" fmla="*/ 0 h 141"/>
                <a:gd name="T40" fmla="*/ 69 w 140"/>
                <a:gd name="T41" fmla="*/ 0 h 141"/>
                <a:gd name="T42" fmla="*/ 60 w 140"/>
                <a:gd name="T43" fmla="*/ 1 h 141"/>
                <a:gd name="T44" fmla="*/ 55 w 140"/>
                <a:gd name="T45" fmla="*/ 2 h 141"/>
                <a:gd name="T46" fmla="*/ 38 w 140"/>
                <a:gd name="T47" fmla="*/ 8 h 141"/>
                <a:gd name="T48" fmla="*/ 34 w 140"/>
                <a:gd name="T49" fmla="*/ 10 h 141"/>
                <a:gd name="T50" fmla="*/ 5 w 140"/>
                <a:gd name="T51" fmla="*/ 45 h 141"/>
                <a:gd name="T52" fmla="*/ 3 w 140"/>
                <a:gd name="T53" fmla="*/ 49 h 141"/>
                <a:gd name="T54" fmla="*/ 0 w 140"/>
                <a:gd name="T55" fmla="*/ 72 h 141"/>
                <a:gd name="T56" fmla="*/ 54 w 140"/>
                <a:gd name="T57" fmla="*/ 139 h 141"/>
                <a:gd name="T58" fmla="*/ 59 w 140"/>
                <a:gd name="T59" fmla="*/ 140 h 141"/>
                <a:gd name="T60" fmla="*/ 70 w 140"/>
                <a:gd name="T61" fmla="*/ 141 h 141"/>
                <a:gd name="T62" fmla="*/ 71 w 140"/>
                <a:gd name="T63" fmla="*/ 141 h 141"/>
                <a:gd name="T64" fmla="*/ 116 w 140"/>
                <a:gd name="T65" fmla="*/ 123 h 141"/>
                <a:gd name="T66" fmla="*/ 119 w 140"/>
                <a:gd name="T67" fmla="*/ 120 h 141"/>
                <a:gd name="T68" fmla="*/ 140 w 140"/>
                <a:gd name="T69" fmla="*/ 69 h 141"/>
                <a:gd name="T70" fmla="*/ 105 w 140"/>
                <a:gd name="T71" fmla="*/ 10 h 141"/>
                <a:gd name="T72" fmla="*/ 101 w 140"/>
                <a:gd name="T73" fmla="*/ 8 h 141"/>
                <a:gd name="T74" fmla="*/ 70 w 140"/>
                <a:gd name="T7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41">
                  <a:moveTo>
                    <a:pt x="63" y="20"/>
                  </a:moveTo>
                  <a:cubicBezTo>
                    <a:pt x="65" y="19"/>
                    <a:pt x="67" y="19"/>
                    <a:pt x="69" y="19"/>
                  </a:cubicBezTo>
                  <a:cubicBezTo>
                    <a:pt x="69" y="19"/>
                    <a:pt x="70" y="19"/>
                    <a:pt x="70" y="19"/>
                  </a:cubicBezTo>
                  <a:cubicBezTo>
                    <a:pt x="78" y="19"/>
                    <a:pt x="85" y="21"/>
                    <a:pt x="92" y="24"/>
                  </a:cubicBezTo>
                  <a:cubicBezTo>
                    <a:pt x="93" y="25"/>
                    <a:pt x="94" y="26"/>
                    <a:pt x="96" y="26"/>
                  </a:cubicBezTo>
                  <a:cubicBezTo>
                    <a:pt x="111" y="35"/>
                    <a:pt x="121" y="51"/>
                    <a:pt x="121" y="70"/>
                  </a:cubicBezTo>
                  <a:cubicBezTo>
                    <a:pt x="121" y="84"/>
                    <a:pt x="116" y="97"/>
                    <a:pt x="106" y="107"/>
                  </a:cubicBezTo>
                  <a:cubicBezTo>
                    <a:pt x="105" y="108"/>
                    <a:pt x="104" y="109"/>
                    <a:pt x="103" y="110"/>
                  </a:cubicBezTo>
                  <a:cubicBezTo>
                    <a:pt x="94" y="117"/>
                    <a:pt x="83" y="122"/>
                    <a:pt x="71" y="122"/>
                  </a:cubicBezTo>
                  <a:cubicBezTo>
                    <a:pt x="71" y="122"/>
                    <a:pt x="70" y="122"/>
                    <a:pt x="70" y="122"/>
                  </a:cubicBezTo>
                  <a:cubicBezTo>
                    <a:pt x="67" y="122"/>
                    <a:pt x="65" y="122"/>
                    <a:pt x="62" y="121"/>
                  </a:cubicBezTo>
                  <a:cubicBezTo>
                    <a:pt x="61" y="121"/>
                    <a:pt x="59" y="121"/>
                    <a:pt x="58" y="120"/>
                  </a:cubicBezTo>
                  <a:cubicBezTo>
                    <a:pt x="36" y="115"/>
                    <a:pt x="19" y="95"/>
                    <a:pt x="19" y="71"/>
                  </a:cubicBezTo>
                  <a:cubicBezTo>
                    <a:pt x="19" y="66"/>
                    <a:pt x="19" y="61"/>
                    <a:pt x="21" y="56"/>
                  </a:cubicBezTo>
                  <a:cubicBezTo>
                    <a:pt x="21" y="54"/>
                    <a:pt x="22" y="53"/>
                    <a:pt x="22" y="51"/>
                  </a:cubicBezTo>
                  <a:cubicBezTo>
                    <a:pt x="27" y="41"/>
                    <a:pt x="34" y="33"/>
                    <a:pt x="43" y="27"/>
                  </a:cubicBezTo>
                  <a:cubicBezTo>
                    <a:pt x="44" y="26"/>
                    <a:pt x="46" y="25"/>
                    <a:pt x="47" y="25"/>
                  </a:cubicBezTo>
                  <a:cubicBezTo>
                    <a:pt x="51" y="23"/>
                    <a:pt x="55" y="21"/>
                    <a:pt x="59" y="21"/>
                  </a:cubicBezTo>
                  <a:cubicBezTo>
                    <a:pt x="60" y="20"/>
                    <a:pt x="61" y="20"/>
                    <a:pt x="63" y="20"/>
                  </a:cubicBezTo>
                  <a:moveTo>
                    <a:pt x="70" y="0"/>
                  </a:moveTo>
                  <a:cubicBezTo>
                    <a:pt x="70" y="0"/>
                    <a:pt x="69" y="0"/>
                    <a:pt x="69" y="0"/>
                  </a:cubicBezTo>
                  <a:cubicBezTo>
                    <a:pt x="66" y="1"/>
                    <a:pt x="63" y="1"/>
                    <a:pt x="60" y="1"/>
                  </a:cubicBezTo>
                  <a:cubicBezTo>
                    <a:pt x="58" y="1"/>
                    <a:pt x="57" y="2"/>
                    <a:pt x="55" y="2"/>
                  </a:cubicBezTo>
                  <a:cubicBezTo>
                    <a:pt x="49" y="3"/>
                    <a:pt x="43" y="6"/>
                    <a:pt x="38" y="8"/>
                  </a:cubicBezTo>
                  <a:cubicBezTo>
                    <a:pt x="36" y="9"/>
                    <a:pt x="35" y="10"/>
                    <a:pt x="34" y="10"/>
                  </a:cubicBezTo>
                  <a:cubicBezTo>
                    <a:pt x="21" y="18"/>
                    <a:pt x="10" y="31"/>
                    <a:pt x="5" y="45"/>
                  </a:cubicBezTo>
                  <a:cubicBezTo>
                    <a:pt x="4" y="46"/>
                    <a:pt x="4" y="48"/>
                    <a:pt x="3" y="49"/>
                  </a:cubicBezTo>
                  <a:cubicBezTo>
                    <a:pt x="1" y="56"/>
                    <a:pt x="0" y="64"/>
                    <a:pt x="0" y="72"/>
                  </a:cubicBezTo>
                  <a:cubicBezTo>
                    <a:pt x="0" y="105"/>
                    <a:pt x="24" y="132"/>
                    <a:pt x="54" y="139"/>
                  </a:cubicBezTo>
                  <a:cubicBezTo>
                    <a:pt x="56" y="139"/>
                    <a:pt x="57" y="139"/>
                    <a:pt x="59" y="140"/>
                  </a:cubicBezTo>
                  <a:cubicBezTo>
                    <a:pt x="62" y="140"/>
                    <a:pt x="66" y="141"/>
                    <a:pt x="70" y="141"/>
                  </a:cubicBezTo>
                  <a:cubicBezTo>
                    <a:pt x="70" y="141"/>
                    <a:pt x="71" y="141"/>
                    <a:pt x="71" y="141"/>
                  </a:cubicBezTo>
                  <a:cubicBezTo>
                    <a:pt x="88" y="140"/>
                    <a:pt x="104" y="134"/>
                    <a:pt x="116" y="123"/>
                  </a:cubicBezTo>
                  <a:cubicBezTo>
                    <a:pt x="117" y="122"/>
                    <a:pt x="118" y="121"/>
                    <a:pt x="119" y="120"/>
                  </a:cubicBezTo>
                  <a:cubicBezTo>
                    <a:pt x="132" y="107"/>
                    <a:pt x="140" y="89"/>
                    <a:pt x="140" y="69"/>
                  </a:cubicBezTo>
                  <a:cubicBezTo>
                    <a:pt x="140" y="44"/>
                    <a:pt x="125" y="21"/>
                    <a:pt x="105" y="10"/>
                  </a:cubicBezTo>
                  <a:cubicBezTo>
                    <a:pt x="103" y="9"/>
                    <a:pt x="102" y="8"/>
                    <a:pt x="101" y="8"/>
                  </a:cubicBezTo>
                  <a:cubicBezTo>
                    <a:pt x="91" y="3"/>
                    <a:pt x="81" y="0"/>
                    <a:pt x="70"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8" name="Freeform 20315">
              <a:extLst>
                <a:ext uri="{FF2B5EF4-FFF2-40B4-BE49-F238E27FC236}">
                  <a16:creationId xmlns:a16="http://schemas.microsoft.com/office/drawing/2014/main" id="{F3975EB4-6FEB-4840-8AF9-377EA5C49ADE}"/>
                </a:ext>
              </a:extLst>
            </p:cNvPr>
            <p:cNvSpPr/>
            <p:nvPr/>
          </p:nvSpPr>
          <p:spPr bwMode="auto">
            <a:xfrm>
              <a:off x="5096531" y="6418888"/>
              <a:ext cx="46023" cy="45356"/>
            </a:xfrm>
            <a:custGeom>
              <a:avLst/>
              <a:gdLst>
                <a:gd name="T0" fmla="*/ 15 w 29"/>
                <a:gd name="T1" fmla="*/ 0 h 29"/>
                <a:gd name="T2" fmla="*/ 15 w 29"/>
                <a:gd name="T3" fmla="*/ 0 h 29"/>
                <a:gd name="T4" fmla="*/ 10 w 29"/>
                <a:gd name="T5" fmla="*/ 1 h 29"/>
                <a:gd name="T6" fmla="*/ 6 w 29"/>
                <a:gd name="T7" fmla="*/ 3 h 29"/>
                <a:gd name="T8" fmla="*/ 1 w 29"/>
                <a:gd name="T9" fmla="*/ 9 h 29"/>
                <a:gd name="T10" fmla="*/ 0 w 29"/>
                <a:gd name="T11" fmla="*/ 13 h 29"/>
                <a:gd name="T12" fmla="*/ 0 w 29"/>
                <a:gd name="T13" fmla="*/ 14 h 29"/>
                <a:gd name="T14" fmla="*/ 9 w 29"/>
                <a:gd name="T15" fmla="*/ 27 h 29"/>
                <a:gd name="T16" fmla="*/ 13 w 29"/>
                <a:gd name="T17" fmla="*/ 29 h 29"/>
                <a:gd name="T18" fmla="*/ 15 w 29"/>
                <a:gd name="T19" fmla="*/ 29 h 29"/>
                <a:gd name="T20" fmla="*/ 15 w 29"/>
                <a:gd name="T21" fmla="*/ 29 h 29"/>
                <a:gd name="T22" fmla="*/ 29 w 29"/>
                <a:gd name="T23" fmla="*/ 19 h 29"/>
                <a:gd name="T24" fmla="*/ 29 w 29"/>
                <a:gd name="T25" fmla="*/ 14 h 29"/>
                <a:gd name="T26" fmla="*/ 29 w 29"/>
                <a:gd name="T27" fmla="*/ 14 h 29"/>
                <a:gd name="T28" fmla="*/ 15 w 29"/>
                <a:gd name="T2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 h="29">
                  <a:moveTo>
                    <a:pt x="15" y="0"/>
                  </a:moveTo>
                  <a:cubicBezTo>
                    <a:pt x="15" y="0"/>
                    <a:pt x="15" y="0"/>
                    <a:pt x="15" y="0"/>
                  </a:cubicBezTo>
                  <a:cubicBezTo>
                    <a:pt x="13" y="0"/>
                    <a:pt x="11" y="0"/>
                    <a:pt x="10" y="1"/>
                  </a:cubicBezTo>
                  <a:cubicBezTo>
                    <a:pt x="8" y="1"/>
                    <a:pt x="7" y="2"/>
                    <a:pt x="6" y="3"/>
                  </a:cubicBezTo>
                  <a:cubicBezTo>
                    <a:pt x="4" y="5"/>
                    <a:pt x="2" y="7"/>
                    <a:pt x="1" y="9"/>
                  </a:cubicBezTo>
                  <a:cubicBezTo>
                    <a:pt x="1" y="10"/>
                    <a:pt x="1" y="12"/>
                    <a:pt x="0" y="13"/>
                  </a:cubicBezTo>
                  <a:cubicBezTo>
                    <a:pt x="0" y="14"/>
                    <a:pt x="0" y="14"/>
                    <a:pt x="0" y="14"/>
                  </a:cubicBezTo>
                  <a:cubicBezTo>
                    <a:pt x="1" y="20"/>
                    <a:pt x="4" y="25"/>
                    <a:pt x="9" y="27"/>
                  </a:cubicBezTo>
                  <a:cubicBezTo>
                    <a:pt x="10" y="28"/>
                    <a:pt x="11" y="28"/>
                    <a:pt x="13" y="29"/>
                  </a:cubicBezTo>
                  <a:cubicBezTo>
                    <a:pt x="14" y="29"/>
                    <a:pt x="14" y="29"/>
                    <a:pt x="15" y="29"/>
                  </a:cubicBezTo>
                  <a:cubicBezTo>
                    <a:pt x="15" y="29"/>
                    <a:pt x="15" y="29"/>
                    <a:pt x="15" y="29"/>
                  </a:cubicBezTo>
                  <a:cubicBezTo>
                    <a:pt x="22" y="29"/>
                    <a:pt x="27" y="24"/>
                    <a:pt x="29" y="19"/>
                  </a:cubicBezTo>
                  <a:cubicBezTo>
                    <a:pt x="29" y="17"/>
                    <a:pt x="29" y="16"/>
                    <a:pt x="29" y="14"/>
                  </a:cubicBezTo>
                  <a:cubicBezTo>
                    <a:pt x="29" y="14"/>
                    <a:pt x="29" y="14"/>
                    <a:pt x="29" y="14"/>
                  </a:cubicBezTo>
                  <a:cubicBezTo>
                    <a:pt x="29" y="6"/>
                    <a:pt x="23" y="0"/>
                    <a:pt x="15"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9" name="Freeform 20316">
              <a:extLst>
                <a:ext uri="{FF2B5EF4-FFF2-40B4-BE49-F238E27FC236}">
                  <a16:creationId xmlns:a16="http://schemas.microsoft.com/office/drawing/2014/main" id="{5AEF93D5-04CC-4E7E-A216-089268BB08CF}"/>
                </a:ext>
              </a:extLst>
            </p:cNvPr>
            <p:cNvSpPr>
              <a:spLocks noEditPoints="1"/>
            </p:cNvSpPr>
            <p:nvPr/>
          </p:nvSpPr>
          <p:spPr bwMode="auto">
            <a:xfrm>
              <a:off x="5074520" y="6394876"/>
              <a:ext cx="91380" cy="92714"/>
            </a:xfrm>
            <a:custGeom>
              <a:avLst/>
              <a:gdLst>
                <a:gd name="T0" fmla="*/ 19 w 58"/>
                <a:gd name="T1" fmla="*/ 10 h 59"/>
                <a:gd name="T2" fmla="*/ 29 w 58"/>
                <a:gd name="T3" fmla="*/ 8 h 59"/>
                <a:gd name="T4" fmla="*/ 29 w 58"/>
                <a:gd name="T5" fmla="*/ 8 h 59"/>
                <a:gd name="T6" fmla="*/ 50 w 58"/>
                <a:gd name="T7" fmla="*/ 29 h 59"/>
                <a:gd name="T8" fmla="*/ 50 w 58"/>
                <a:gd name="T9" fmla="*/ 31 h 59"/>
                <a:gd name="T10" fmla="*/ 50 w 58"/>
                <a:gd name="T11" fmla="*/ 35 h 59"/>
                <a:gd name="T12" fmla="*/ 29 w 58"/>
                <a:gd name="T13" fmla="*/ 51 h 59"/>
                <a:gd name="T14" fmla="*/ 29 w 58"/>
                <a:gd name="T15" fmla="*/ 51 h 59"/>
                <a:gd name="T16" fmla="*/ 24 w 58"/>
                <a:gd name="T17" fmla="*/ 50 h 59"/>
                <a:gd name="T18" fmla="*/ 20 w 58"/>
                <a:gd name="T19" fmla="*/ 49 h 59"/>
                <a:gd name="T20" fmla="*/ 7 w 58"/>
                <a:gd name="T21" fmla="*/ 30 h 59"/>
                <a:gd name="T22" fmla="*/ 8 w 58"/>
                <a:gd name="T23" fmla="*/ 27 h 59"/>
                <a:gd name="T24" fmla="*/ 8 w 58"/>
                <a:gd name="T25" fmla="*/ 23 h 59"/>
                <a:gd name="T26" fmla="*/ 15 w 58"/>
                <a:gd name="T27" fmla="*/ 13 h 59"/>
                <a:gd name="T28" fmla="*/ 19 w 58"/>
                <a:gd name="T29" fmla="*/ 10 h 59"/>
                <a:gd name="T30" fmla="*/ 29 w 58"/>
                <a:gd name="T31" fmla="*/ 0 h 59"/>
                <a:gd name="T32" fmla="*/ 28 w 58"/>
                <a:gd name="T33" fmla="*/ 0 h 59"/>
                <a:gd name="T34" fmla="*/ 14 w 58"/>
                <a:gd name="T35" fmla="*/ 4 h 59"/>
                <a:gd name="T36" fmla="*/ 10 w 58"/>
                <a:gd name="T37" fmla="*/ 7 h 59"/>
                <a:gd name="T38" fmla="*/ 1 w 58"/>
                <a:gd name="T39" fmla="*/ 22 h 59"/>
                <a:gd name="T40" fmla="*/ 0 w 58"/>
                <a:gd name="T41" fmla="*/ 26 h 59"/>
                <a:gd name="T42" fmla="*/ 0 w 58"/>
                <a:gd name="T43" fmla="*/ 30 h 59"/>
                <a:gd name="T44" fmla="*/ 16 w 58"/>
                <a:gd name="T45" fmla="*/ 56 h 59"/>
                <a:gd name="T46" fmla="*/ 20 w 58"/>
                <a:gd name="T47" fmla="*/ 57 h 59"/>
                <a:gd name="T48" fmla="*/ 29 w 58"/>
                <a:gd name="T49" fmla="*/ 59 h 59"/>
                <a:gd name="T50" fmla="*/ 29 w 58"/>
                <a:gd name="T51" fmla="*/ 59 h 59"/>
                <a:gd name="T52" fmla="*/ 57 w 58"/>
                <a:gd name="T53" fmla="*/ 37 h 59"/>
                <a:gd name="T54" fmla="*/ 58 w 58"/>
                <a:gd name="T55" fmla="*/ 32 h 59"/>
                <a:gd name="T56" fmla="*/ 58 w 58"/>
                <a:gd name="T57" fmla="*/ 29 h 59"/>
                <a:gd name="T58" fmla="*/ 29 w 58"/>
                <a:gd name="T5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9">
                  <a:moveTo>
                    <a:pt x="19" y="10"/>
                  </a:moveTo>
                  <a:cubicBezTo>
                    <a:pt x="22" y="9"/>
                    <a:pt x="25" y="8"/>
                    <a:pt x="29" y="8"/>
                  </a:cubicBezTo>
                  <a:cubicBezTo>
                    <a:pt x="29" y="8"/>
                    <a:pt x="29" y="8"/>
                    <a:pt x="29" y="8"/>
                  </a:cubicBezTo>
                  <a:cubicBezTo>
                    <a:pt x="41" y="8"/>
                    <a:pt x="50" y="17"/>
                    <a:pt x="50" y="29"/>
                  </a:cubicBezTo>
                  <a:cubicBezTo>
                    <a:pt x="50" y="29"/>
                    <a:pt x="50" y="30"/>
                    <a:pt x="50" y="31"/>
                  </a:cubicBezTo>
                  <a:cubicBezTo>
                    <a:pt x="50" y="32"/>
                    <a:pt x="50" y="34"/>
                    <a:pt x="50" y="35"/>
                  </a:cubicBezTo>
                  <a:cubicBezTo>
                    <a:pt x="47" y="44"/>
                    <a:pt x="39" y="50"/>
                    <a:pt x="29" y="51"/>
                  </a:cubicBezTo>
                  <a:cubicBezTo>
                    <a:pt x="29" y="51"/>
                    <a:pt x="29" y="51"/>
                    <a:pt x="29" y="51"/>
                  </a:cubicBezTo>
                  <a:cubicBezTo>
                    <a:pt x="27" y="51"/>
                    <a:pt x="25" y="50"/>
                    <a:pt x="24" y="50"/>
                  </a:cubicBezTo>
                  <a:cubicBezTo>
                    <a:pt x="22" y="50"/>
                    <a:pt x="21" y="49"/>
                    <a:pt x="20" y="49"/>
                  </a:cubicBezTo>
                  <a:cubicBezTo>
                    <a:pt x="13" y="45"/>
                    <a:pt x="8" y="38"/>
                    <a:pt x="7" y="30"/>
                  </a:cubicBezTo>
                  <a:cubicBezTo>
                    <a:pt x="7" y="29"/>
                    <a:pt x="7" y="28"/>
                    <a:pt x="8" y="27"/>
                  </a:cubicBezTo>
                  <a:cubicBezTo>
                    <a:pt x="8" y="26"/>
                    <a:pt x="8" y="24"/>
                    <a:pt x="8" y="23"/>
                  </a:cubicBezTo>
                  <a:cubicBezTo>
                    <a:pt x="10" y="19"/>
                    <a:pt x="12" y="15"/>
                    <a:pt x="15" y="13"/>
                  </a:cubicBezTo>
                  <a:cubicBezTo>
                    <a:pt x="16" y="12"/>
                    <a:pt x="18" y="11"/>
                    <a:pt x="19" y="10"/>
                  </a:cubicBezTo>
                  <a:moveTo>
                    <a:pt x="29" y="0"/>
                  </a:moveTo>
                  <a:cubicBezTo>
                    <a:pt x="29" y="0"/>
                    <a:pt x="29" y="0"/>
                    <a:pt x="28" y="0"/>
                  </a:cubicBezTo>
                  <a:cubicBezTo>
                    <a:pt x="23" y="0"/>
                    <a:pt x="18" y="2"/>
                    <a:pt x="14" y="4"/>
                  </a:cubicBezTo>
                  <a:cubicBezTo>
                    <a:pt x="12" y="5"/>
                    <a:pt x="11" y="6"/>
                    <a:pt x="10" y="7"/>
                  </a:cubicBezTo>
                  <a:cubicBezTo>
                    <a:pt x="6" y="10"/>
                    <a:pt x="2" y="16"/>
                    <a:pt x="1" y="22"/>
                  </a:cubicBezTo>
                  <a:cubicBezTo>
                    <a:pt x="0" y="23"/>
                    <a:pt x="0" y="25"/>
                    <a:pt x="0" y="26"/>
                  </a:cubicBezTo>
                  <a:cubicBezTo>
                    <a:pt x="0" y="27"/>
                    <a:pt x="0" y="28"/>
                    <a:pt x="0" y="30"/>
                  </a:cubicBezTo>
                  <a:cubicBezTo>
                    <a:pt x="0" y="41"/>
                    <a:pt x="6" y="51"/>
                    <a:pt x="16" y="56"/>
                  </a:cubicBezTo>
                  <a:cubicBezTo>
                    <a:pt x="17" y="56"/>
                    <a:pt x="19" y="57"/>
                    <a:pt x="20" y="57"/>
                  </a:cubicBezTo>
                  <a:cubicBezTo>
                    <a:pt x="23" y="58"/>
                    <a:pt x="26" y="59"/>
                    <a:pt x="29" y="59"/>
                  </a:cubicBezTo>
                  <a:cubicBezTo>
                    <a:pt x="29" y="59"/>
                    <a:pt x="29" y="59"/>
                    <a:pt x="29" y="59"/>
                  </a:cubicBezTo>
                  <a:cubicBezTo>
                    <a:pt x="43" y="58"/>
                    <a:pt x="54" y="49"/>
                    <a:pt x="57" y="37"/>
                  </a:cubicBezTo>
                  <a:cubicBezTo>
                    <a:pt x="58" y="35"/>
                    <a:pt x="58" y="34"/>
                    <a:pt x="58" y="32"/>
                  </a:cubicBezTo>
                  <a:cubicBezTo>
                    <a:pt x="58" y="31"/>
                    <a:pt x="58" y="30"/>
                    <a:pt x="58" y="29"/>
                  </a:cubicBezTo>
                  <a:cubicBezTo>
                    <a:pt x="58" y="13"/>
                    <a:pt x="45" y="0"/>
                    <a:pt x="29"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0" name="Freeform 20317">
              <a:extLst>
                <a:ext uri="{FF2B5EF4-FFF2-40B4-BE49-F238E27FC236}">
                  <a16:creationId xmlns:a16="http://schemas.microsoft.com/office/drawing/2014/main" id="{5FA74737-C38C-448F-9048-5E806A04AA9E}"/>
                </a:ext>
              </a:extLst>
            </p:cNvPr>
            <p:cNvSpPr/>
            <p:nvPr/>
          </p:nvSpPr>
          <p:spPr bwMode="auto">
            <a:xfrm>
              <a:off x="5359997" y="7432066"/>
              <a:ext cx="60030" cy="60030"/>
            </a:xfrm>
            <a:custGeom>
              <a:avLst/>
              <a:gdLst>
                <a:gd name="T0" fmla="*/ 19 w 38"/>
                <a:gd name="T1" fmla="*/ 0 h 38"/>
                <a:gd name="T2" fmla="*/ 19 w 38"/>
                <a:gd name="T3" fmla="*/ 0 h 38"/>
                <a:gd name="T4" fmla="*/ 19 w 38"/>
                <a:gd name="T5" fmla="*/ 0 h 38"/>
                <a:gd name="T6" fmla="*/ 8 w 38"/>
                <a:gd name="T7" fmla="*/ 4 h 38"/>
                <a:gd name="T8" fmla="*/ 5 w 38"/>
                <a:gd name="T9" fmla="*/ 7 h 38"/>
                <a:gd name="T10" fmla="*/ 0 w 38"/>
                <a:gd name="T11" fmla="*/ 20 h 38"/>
                <a:gd name="T12" fmla="*/ 5 w 38"/>
                <a:gd name="T13" fmla="*/ 32 h 38"/>
                <a:gd name="T14" fmla="*/ 8 w 38"/>
                <a:gd name="T15" fmla="*/ 35 h 38"/>
                <a:gd name="T16" fmla="*/ 19 w 38"/>
                <a:gd name="T17" fmla="*/ 38 h 38"/>
                <a:gd name="T18" fmla="*/ 20 w 38"/>
                <a:gd name="T19" fmla="*/ 38 h 38"/>
                <a:gd name="T20" fmla="*/ 36 w 38"/>
                <a:gd name="T21" fmla="*/ 29 h 38"/>
                <a:gd name="T22" fmla="*/ 37 w 38"/>
                <a:gd name="T23" fmla="*/ 26 h 38"/>
                <a:gd name="T24" fmla="*/ 38 w 38"/>
                <a:gd name="T25" fmla="*/ 19 h 38"/>
                <a:gd name="T26" fmla="*/ 37 w 38"/>
                <a:gd name="T27" fmla="*/ 13 h 38"/>
                <a:gd name="T28" fmla="*/ 35 w 38"/>
                <a:gd name="T29" fmla="*/ 9 h 38"/>
                <a:gd name="T30" fmla="*/ 28 w 38"/>
                <a:gd name="T31" fmla="*/ 2 h 38"/>
                <a:gd name="T32" fmla="*/ 24 w 38"/>
                <a:gd name="T33" fmla="*/ 1 h 38"/>
                <a:gd name="T34" fmla="*/ 19 w 38"/>
                <a:gd name="T3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19" y="0"/>
                  </a:moveTo>
                  <a:cubicBezTo>
                    <a:pt x="19" y="0"/>
                    <a:pt x="19" y="0"/>
                    <a:pt x="19" y="0"/>
                  </a:cubicBezTo>
                  <a:cubicBezTo>
                    <a:pt x="19" y="0"/>
                    <a:pt x="19" y="0"/>
                    <a:pt x="19" y="0"/>
                  </a:cubicBezTo>
                  <a:cubicBezTo>
                    <a:pt x="15" y="0"/>
                    <a:pt x="11" y="2"/>
                    <a:pt x="8" y="4"/>
                  </a:cubicBezTo>
                  <a:cubicBezTo>
                    <a:pt x="7" y="5"/>
                    <a:pt x="6" y="6"/>
                    <a:pt x="5" y="7"/>
                  </a:cubicBezTo>
                  <a:cubicBezTo>
                    <a:pt x="2" y="10"/>
                    <a:pt x="0" y="15"/>
                    <a:pt x="0" y="20"/>
                  </a:cubicBezTo>
                  <a:cubicBezTo>
                    <a:pt x="0" y="24"/>
                    <a:pt x="2" y="28"/>
                    <a:pt x="5" y="32"/>
                  </a:cubicBezTo>
                  <a:cubicBezTo>
                    <a:pt x="6" y="33"/>
                    <a:pt x="7" y="34"/>
                    <a:pt x="8" y="35"/>
                  </a:cubicBezTo>
                  <a:cubicBezTo>
                    <a:pt x="11" y="37"/>
                    <a:pt x="15" y="38"/>
                    <a:pt x="19" y="38"/>
                  </a:cubicBezTo>
                  <a:cubicBezTo>
                    <a:pt x="19" y="38"/>
                    <a:pt x="20" y="38"/>
                    <a:pt x="20" y="38"/>
                  </a:cubicBezTo>
                  <a:cubicBezTo>
                    <a:pt x="26" y="38"/>
                    <a:pt x="32" y="35"/>
                    <a:pt x="36" y="29"/>
                  </a:cubicBezTo>
                  <a:cubicBezTo>
                    <a:pt x="36" y="28"/>
                    <a:pt x="37" y="27"/>
                    <a:pt x="37" y="26"/>
                  </a:cubicBezTo>
                  <a:cubicBezTo>
                    <a:pt x="38" y="23"/>
                    <a:pt x="38" y="21"/>
                    <a:pt x="38" y="19"/>
                  </a:cubicBezTo>
                  <a:cubicBezTo>
                    <a:pt x="38" y="17"/>
                    <a:pt x="38" y="15"/>
                    <a:pt x="37" y="13"/>
                  </a:cubicBezTo>
                  <a:cubicBezTo>
                    <a:pt x="37" y="11"/>
                    <a:pt x="36" y="10"/>
                    <a:pt x="35" y="9"/>
                  </a:cubicBezTo>
                  <a:cubicBezTo>
                    <a:pt x="33" y="6"/>
                    <a:pt x="31" y="3"/>
                    <a:pt x="28" y="2"/>
                  </a:cubicBezTo>
                  <a:cubicBezTo>
                    <a:pt x="26" y="1"/>
                    <a:pt x="25" y="1"/>
                    <a:pt x="24" y="1"/>
                  </a:cubicBezTo>
                  <a:cubicBezTo>
                    <a:pt x="22" y="0"/>
                    <a:pt x="21" y="0"/>
                    <a:pt x="19"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1" name="Freeform 20318">
              <a:extLst>
                <a:ext uri="{FF2B5EF4-FFF2-40B4-BE49-F238E27FC236}">
                  <a16:creationId xmlns:a16="http://schemas.microsoft.com/office/drawing/2014/main" id="{4369AE5A-76AD-403B-8584-4BFD5EAE3927}"/>
                </a:ext>
              </a:extLst>
            </p:cNvPr>
            <p:cNvSpPr>
              <a:spLocks noEditPoints="1"/>
            </p:cNvSpPr>
            <p:nvPr/>
          </p:nvSpPr>
          <p:spPr bwMode="auto">
            <a:xfrm>
              <a:off x="5328648" y="7400717"/>
              <a:ext cx="122729" cy="122729"/>
            </a:xfrm>
            <a:custGeom>
              <a:avLst/>
              <a:gdLst>
                <a:gd name="T0" fmla="*/ 22 w 78"/>
                <a:gd name="T1" fmla="*/ 17 h 78"/>
                <a:gd name="T2" fmla="*/ 39 w 78"/>
                <a:gd name="T3" fmla="*/ 11 h 78"/>
                <a:gd name="T4" fmla="*/ 39 w 78"/>
                <a:gd name="T5" fmla="*/ 11 h 78"/>
                <a:gd name="T6" fmla="*/ 40 w 78"/>
                <a:gd name="T7" fmla="*/ 11 h 78"/>
                <a:gd name="T8" fmla="*/ 45 w 78"/>
                <a:gd name="T9" fmla="*/ 11 h 78"/>
                <a:gd name="T10" fmla="*/ 47 w 78"/>
                <a:gd name="T11" fmla="*/ 12 h 78"/>
                <a:gd name="T12" fmla="*/ 51 w 78"/>
                <a:gd name="T13" fmla="*/ 13 h 78"/>
                <a:gd name="T14" fmla="*/ 64 w 78"/>
                <a:gd name="T15" fmla="*/ 24 h 78"/>
                <a:gd name="T16" fmla="*/ 66 w 78"/>
                <a:gd name="T17" fmla="*/ 28 h 78"/>
                <a:gd name="T18" fmla="*/ 68 w 78"/>
                <a:gd name="T19" fmla="*/ 39 h 78"/>
                <a:gd name="T20" fmla="*/ 66 w 78"/>
                <a:gd name="T21" fmla="*/ 50 h 78"/>
                <a:gd name="T22" fmla="*/ 64 w 78"/>
                <a:gd name="T23" fmla="*/ 53 h 78"/>
                <a:gd name="T24" fmla="*/ 40 w 78"/>
                <a:gd name="T25" fmla="*/ 68 h 78"/>
                <a:gd name="T26" fmla="*/ 39 w 78"/>
                <a:gd name="T27" fmla="*/ 68 h 78"/>
                <a:gd name="T28" fmla="*/ 21 w 78"/>
                <a:gd name="T29" fmla="*/ 61 h 78"/>
                <a:gd name="T30" fmla="*/ 18 w 78"/>
                <a:gd name="T31" fmla="*/ 58 h 78"/>
                <a:gd name="T32" fmla="*/ 11 w 78"/>
                <a:gd name="T33" fmla="*/ 40 h 78"/>
                <a:gd name="T34" fmla="*/ 18 w 78"/>
                <a:gd name="T35" fmla="*/ 20 h 78"/>
                <a:gd name="T36" fmla="*/ 22 w 78"/>
                <a:gd name="T37" fmla="*/ 17 h 78"/>
                <a:gd name="T38" fmla="*/ 39 w 78"/>
                <a:gd name="T39" fmla="*/ 0 h 78"/>
                <a:gd name="T40" fmla="*/ 39 w 78"/>
                <a:gd name="T41" fmla="*/ 0 h 78"/>
                <a:gd name="T42" fmla="*/ 14 w 78"/>
                <a:gd name="T43" fmla="*/ 9 h 78"/>
                <a:gd name="T44" fmla="*/ 11 w 78"/>
                <a:gd name="T45" fmla="*/ 12 h 78"/>
                <a:gd name="T46" fmla="*/ 0 w 78"/>
                <a:gd name="T47" fmla="*/ 40 h 78"/>
                <a:gd name="T48" fmla="*/ 11 w 78"/>
                <a:gd name="T49" fmla="*/ 66 h 78"/>
                <a:gd name="T50" fmla="*/ 14 w 78"/>
                <a:gd name="T51" fmla="*/ 69 h 78"/>
                <a:gd name="T52" fmla="*/ 39 w 78"/>
                <a:gd name="T53" fmla="*/ 78 h 78"/>
                <a:gd name="T54" fmla="*/ 40 w 78"/>
                <a:gd name="T55" fmla="*/ 78 h 78"/>
                <a:gd name="T56" fmla="*/ 73 w 78"/>
                <a:gd name="T57" fmla="*/ 58 h 78"/>
                <a:gd name="T58" fmla="*/ 75 w 78"/>
                <a:gd name="T59" fmla="*/ 54 h 78"/>
                <a:gd name="T60" fmla="*/ 78 w 78"/>
                <a:gd name="T61" fmla="*/ 39 h 78"/>
                <a:gd name="T62" fmla="*/ 75 w 78"/>
                <a:gd name="T63" fmla="*/ 24 h 78"/>
                <a:gd name="T64" fmla="*/ 73 w 78"/>
                <a:gd name="T65" fmla="*/ 20 h 78"/>
                <a:gd name="T66" fmla="*/ 54 w 78"/>
                <a:gd name="T67" fmla="*/ 3 h 78"/>
                <a:gd name="T68" fmla="*/ 50 w 78"/>
                <a:gd name="T69" fmla="*/ 2 h 78"/>
                <a:gd name="T70" fmla="*/ 46 w 78"/>
                <a:gd name="T71" fmla="*/ 1 h 78"/>
                <a:gd name="T72" fmla="*/ 42 w 78"/>
                <a:gd name="T73" fmla="*/ 0 h 78"/>
                <a:gd name="T74" fmla="*/ 39 w 78"/>
                <a:gd name="T7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8">
                  <a:moveTo>
                    <a:pt x="22" y="17"/>
                  </a:moveTo>
                  <a:cubicBezTo>
                    <a:pt x="26" y="13"/>
                    <a:pt x="32" y="11"/>
                    <a:pt x="39" y="11"/>
                  </a:cubicBezTo>
                  <a:cubicBezTo>
                    <a:pt x="39" y="11"/>
                    <a:pt x="39" y="11"/>
                    <a:pt x="39" y="11"/>
                  </a:cubicBezTo>
                  <a:cubicBezTo>
                    <a:pt x="40" y="11"/>
                    <a:pt x="40" y="11"/>
                    <a:pt x="40" y="11"/>
                  </a:cubicBezTo>
                  <a:cubicBezTo>
                    <a:pt x="42" y="11"/>
                    <a:pt x="43" y="11"/>
                    <a:pt x="45" y="11"/>
                  </a:cubicBezTo>
                  <a:cubicBezTo>
                    <a:pt x="45" y="11"/>
                    <a:pt x="46" y="12"/>
                    <a:pt x="47" y="12"/>
                  </a:cubicBezTo>
                  <a:cubicBezTo>
                    <a:pt x="48" y="12"/>
                    <a:pt x="49" y="13"/>
                    <a:pt x="51" y="13"/>
                  </a:cubicBezTo>
                  <a:cubicBezTo>
                    <a:pt x="56" y="16"/>
                    <a:pt x="61" y="20"/>
                    <a:pt x="64" y="24"/>
                  </a:cubicBezTo>
                  <a:cubicBezTo>
                    <a:pt x="64" y="26"/>
                    <a:pt x="65" y="27"/>
                    <a:pt x="66" y="28"/>
                  </a:cubicBezTo>
                  <a:cubicBezTo>
                    <a:pt x="67" y="32"/>
                    <a:pt x="68" y="35"/>
                    <a:pt x="68" y="39"/>
                  </a:cubicBezTo>
                  <a:cubicBezTo>
                    <a:pt x="68" y="43"/>
                    <a:pt x="67" y="46"/>
                    <a:pt x="66" y="50"/>
                  </a:cubicBezTo>
                  <a:cubicBezTo>
                    <a:pt x="65" y="51"/>
                    <a:pt x="65" y="52"/>
                    <a:pt x="64" y="53"/>
                  </a:cubicBezTo>
                  <a:cubicBezTo>
                    <a:pt x="59" y="62"/>
                    <a:pt x="50" y="68"/>
                    <a:pt x="40" y="68"/>
                  </a:cubicBezTo>
                  <a:cubicBezTo>
                    <a:pt x="40" y="68"/>
                    <a:pt x="39" y="68"/>
                    <a:pt x="39" y="68"/>
                  </a:cubicBezTo>
                  <a:cubicBezTo>
                    <a:pt x="33" y="68"/>
                    <a:pt x="26" y="65"/>
                    <a:pt x="21" y="61"/>
                  </a:cubicBezTo>
                  <a:cubicBezTo>
                    <a:pt x="20" y="60"/>
                    <a:pt x="19" y="59"/>
                    <a:pt x="18" y="58"/>
                  </a:cubicBezTo>
                  <a:cubicBezTo>
                    <a:pt x="14" y="53"/>
                    <a:pt x="11" y="47"/>
                    <a:pt x="11" y="40"/>
                  </a:cubicBezTo>
                  <a:cubicBezTo>
                    <a:pt x="11" y="32"/>
                    <a:pt x="14" y="25"/>
                    <a:pt x="18" y="20"/>
                  </a:cubicBezTo>
                  <a:cubicBezTo>
                    <a:pt x="19" y="19"/>
                    <a:pt x="20" y="18"/>
                    <a:pt x="22" y="17"/>
                  </a:cubicBezTo>
                  <a:moveTo>
                    <a:pt x="39" y="0"/>
                  </a:moveTo>
                  <a:cubicBezTo>
                    <a:pt x="39" y="0"/>
                    <a:pt x="39" y="0"/>
                    <a:pt x="39" y="0"/>
                  </a:cubicBezTo>
                  <a:cubicBezTo>
                    <a:pt x="29" y="1"/>
                    <a:pt x="21" y="4"/>
                    <a:pt x="14" y="9"/>
                  </a:cubicBezTo>
                  <a:cubicBezTo>
                    <a:pt x="13" y="10"/>
                    <a:pt x="12" y="11"/>
                    <a:pt x="11" y="12"/>
                  </a:cubicBezTo>
                  <a:cubicBezTo>
                    <a:pt x="4" y="20"/>
                    <a:pt x="0" y="29"/>
                    <a:pt x="0" y="40"/>
                  </a:cubicBezTo>
                  <a:cubicBezTo>
                    <a:pt x="1" y="50"/>
                    <a:pt x="5" y="59"/>
                    <a:pt x="11" y="66"/>
                  </a:cubicBezTo>
                  <a:cubicBezTo>
                    <a:pt x="12" y="67"/>
                    <a:pt x="13" y="68"/>
                    <a:pt x="14" y="69"/>
                  </a:cubicBezTo>
                  <a:cubicBezTo>
                    <a:pt x="21" y="75"/>
                    <a:pt x="30" y="78"/>
                    <a:pt x="39" y="78"/>
                  </a:cubicBezTo>
                  <a:cubicBezTo>
                    <a:pt x="40" y="78"/>
                    <a:pt x="40" y="78"/>
                    <a:pt x="40" y="78"/>
                  </a:cubicBezTo>
                  <a:cubicBezTo>
                    <a:pt x="54" y="78"/>
                    <a:pt x="67" y="70"/>
                    <a:pt x="73" y="58"/>
                  </a:cubicBezTo>
                  <a:cubicBezTo>
                    <a:pt x="74" y="57"/>
                    <a:pt x="75" y="55"/>
                    <a:pt x="75" y="54"/>
                  </a:cubicBezTo>
                  <a:cubicBezTo>
                    <a:pt x="77" y="49"/>
                    <a:pt x="78" y="44"/>
                    <a:pt x="78" y="39"/>
                  </a:cubicBezTo>
                  <a:cubicBezTo>
                    <a:pt x="78" y="33"/>
                    <a:pt x="77" y="28"/>
                    <a:pt x="75" y="24"/>
                  </a:cubicBezTo>
                  <a:cubicBezTo>
                    <a:pt x="74" y="22"/>
                    <a:pt x="74" y="21"/>
                    <a:pt x="73" y="20"/>
                  </a:cubicBezTo>
                  <a:cubicBezTo>
                    <a:pt x="69" y="12"/>
                    <a:pt x="62" y="7"/>
                    <a:pt x="54" y="3"/>
                  </a:cubicBezTo>
                  <a:cubicBezTo>
                    <a:pt x="53" y="3"/>
                    <a:pt x="52" y="2"/>
                    <a:pt x="50" y="2"/>
                  </a:cubicBezTo>
                  <a:cubicBezTo>
                    <a:pt x="49" y="1"/>
                    <a:pt x="47" y="1"/>
                    <a:pt x="46" y="1"/>
                  </a:cubicBezTo>
                  <a:cubicBezTo>
                    <a:pt x="44" y="1"/>
                    <a:pt x="43" y="0"/>
                    <a:pt x="42" y="0"/>
                  </a:cubicBezTo>
                  <a:cubicBezTo>
                    <a:pt x="41" y="0"/>
                    <a:pt x="40" y="0"/>
                    <a:pt x="39"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2" name="Freeform 20423">
              <a:extLst>
                <a:ext uri="{FF2B5EF4-FFF2-40B4-BE49-F238E27FC236}">
                  <a16:creationId xmlns:a16="http://schemas.microsoft.com/office/drawing/2014/main" id="{F2B9992C-EF34-4877-B30E-2F9792AC96F0}"/>
                </a:ext>
              </a:extLst>
            </p:cNvPr>
            <p:cNvSpPr/>
            <p:nvPr/>
          </p:nvSpPr>
          <p:spPr bwMode="auto">
            <a:xfrm>
              <a:off x="5276622" y="6064042"/>
              <a:ext cx="113391" cy="106721"/>
            </a:xfrm>
            <a:custGeom>
              <a:avLst/>
              <a:gdLst>
                <a:gd name="T0" fmla="*/ 36 w 72"/>
                <a:gd name="T1" fmla="*/ 0 h 68"/>
                <a:gd name="T2" fmla="*/ 24 w 72"/>
                <a:gd name="T3" fmla="*/ 2 h 68"/>
                <a:gd name="T4" fmla="*/ 20 w 72"/>
                <a:gd name="T5" fmla="*/ 4 h 68"/>
                <a:gd name="T6" fmla="*/ 3 w 72"/>
                <a:gd name="T7" fmla="*/ 29 h 68"/>
                <a:gd name="T8" fmla="*/ 32 w 72"/>
                <a:gd name="T9" fmla="*/ 67 h 68"/>
                <a:gd name="T10" fmla="*/ 37 w 72"/>
                <a:gd name="T11" fmla="*/ 68 h 68"/>
                <a:gd name="T12" fmla="*/ 70 w 72"/>
                <a:gd name="T13" fmla="*/ 39 h 68"/>
                <a:gd name="T14" fmla="*/ 56 w 72"/>
                <a:gd name="T15" fmla="*/ 6 h 68"/>
                <a:gd name="T16" fmla="*/ 53 w 72"/>
                <a:gd name="T17" fmla="*/ 4 h 68"/>
                <a:gd name="T18" fmla="*/ 43 w 72"/>
                <a:gd name="T19" fmla="*/ 0 h 68"/>
                <a:gd name="T20" fmla="*/ 42 w 72"/>
                <a:gd name="T21" fmla="*/ 0 h 68"/>
                <a:gd name="T22" fmla="*/ 38 w 72"/>
                <a:gd name="T23" fmla="*/ 0 h 68"/>
                <a:gd name="T24" fmla="*/ 36 w 72"/>
                <a:gd name="T25"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68">
                  <a:moveTo>
                    <a:pt x="36" y="0"/>
                  </a:moveTo>
                  <a:cubicBezTo>
                    <a:pt x="32" y="0"/>
                    <a:pt x="28" y="1"/>
                    <a:pt x="24" y="2"/>
                  </a:cubicBezTo>
                  <a:cubicBezTo>
                    <a:pt x="23" y="3"/>
                    <a:pt x="21" y="3"/>
                    <a:pt x="20" y="4"/>
                  </a:cubicBezTo>
                  <a:cubicBezTo>
                    <a:pt x="11" y="9"/>
                    <a:pt x="5" y="18"/>
                    <a:pt x="3" y="29"/>
                  </a:cubicBezTo>
                  <a:cubicBezTo>
                    <a:pt x="0" y="47"/>
                    <a:pt x="13" y="65"/>
                    <a:pt x="32" y="67"/>
                  </a:cubicBezTo>
                  <a:cubicBezTo>
                    <a:pt x="33" y="68"/>
                    <a:pt x="35" y="68"/>
                    <a:pt x="37" y="68"/>
                  </a:cubicBezTo>
                  <a:cubicBezTo>
                    <a:pt x="53" y="68"/>
                    <a:pt x="68" y="56"/>
                    <a:pt x="70" y="39"/>
                  </a:cubicBezTo>
                  <a:cubicBezTo>
                    <a:pt x="72" y="26"/>
                    <a:pt x="66" y="13"/>
                    <a:pt x="56" y="6"/>
                  </a:cubicBezTo>
                  <a:cubicBezTo>
                    <a:pt x="55" y="5"/>
                    <a:pt x="54" y="4"/>
                    <a:pt x="53" y="4"/>
                  </a:cubicBezTo>
                  <a:cubicBezTo>
                    <a:pt x="49" y="2"/>
                    <a:pt x="46" y="1"/>
                    <a:pt x="43" y="0"/>
                  </a:cubicBezTo>
                  <a:cubicBezTo>
                    <a:pt x="42" y="0"/>
                    <a:pt x="42" y="0"/>
                    <a:pt x="42" y="0"/>
                  </a:cubicBezTo>
                  <a:cubicBezTo>
                    <a:pt x="40" y="0"/>
                    <a:pt x="39" y="0"/>
                    <a:pt x="38" y="0"/>
                  </a:cubicBezTo>
                  <a:cubicBezTo>
                    <a:pt x="38" y="0"/>
                    <a:pt x="37" y="0"/>
                    <a:pt x="36"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3" name="Freeform 20541">
              <a:extLst>
                <a:ext uri="{FF2B5EF4-FFF2-40B4-BE49-F238E27FC236}">
                  <a16:creationId xmlns:a16="http://schemas.microsoft.com/office/drawing/2014/main" id="{D9EACEE1-F812-4666-A06D-0A448F772BE6}"/>
                </a:ext>
              </a:extLst>
            </p:cNvPr>
            <p:cNvSpPr/>
            <p:nvPr/>
          </p:nvSpPr>
          <p:spPr bwMode="auto">
            <a:xfrm>
              <a:off x="6887440" y="5926641"/>
              <a:ext cx="132067" cy="132734"/>
            </a:xfrm>
            <a:custGeom>
              <a:avLst/>
              <a:gdLst>
                <a:gd name="T0" fmla="*/ 8 w 84"/>
                <a:gd name="T1" fmla="*/ 29 h 84"/>
                <a:gd name="T2" fmla="*/ 55 w 84"/>
                <a:gd name="T3" fmla="*/ 8 h 84"/>
                <a:gd name="T4" fmla="*/ 77 w 84"/>
                <a:gd name="T5" fmla="*/ 55 h 84"/>
                <a:gd name="T6" fmla="*/ 29 w 84"/>
                <a:gd name="T7" fmla="*/ 77 h 84"/>
                <a:gd name="T8" fmla="*/ 8 w 84"/>
                <a:gd name="T9" fmla="*/ 29 h 84"/>
              </a:gdLst>
              <a:ahLst/>
              <a:cxnLst>
                <a:cxn ang="0">
                  <a:pos x="T0" y="T1"/>
                </a:cxn>
                <a:cxn ang="0">
                  <a:pos x="T2" y="T3"/>
                </a:cxn>
                <a:cxn ang="0">
                  <a:pos x="T4" y="T5"/>
                </a:cxn>
                <a:cxn ang="0">
                  <a:pos x="T6" y="T7"/>
                </a:cxn>
                <a:cxn ang="0">
                  <a:pos x="T8" y="T9"/>
                </a:cxn>
              </a:cxnLst>
              <a:rect l="0" t="0" r="r" b="b"/>
              <a:pathLst>
                <a:path w="84" h="84">
                  <a:moveTo>
                    <a:pt x="8" y="29"/>
                  </a:moveTo>
                  <a:cubicBezTo>
                    <a:pt x="15" y="10"/>
                    <a:pt x="36" y="0"/>
                    <a:pt x="55" y="8"/>
                  </a:cubicBezTo>
                  <a:cubicBezTo>
                    <a:pt x="74" y="15"/>
                    <a:pt x="84" y="36"/>
                    <a:pt x="77" y="55"/>
                  </a:cubicBezTo>
                  <a:cubicBezTo>
                    <a:pt x="70" y="74"/>
                    <a:pt x="48" y="84"/>
                    <a:pt x="29" y="77"/>
                  </a:cubicBezTo>
                  <a:cubicBezTo>
                    <a:pt x="10" y="70"/>
                    <a:pt x="0" y="48"/>
                    <a:pt x="8" y="29"/>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4" name="Freeform 20648">
              <a:extLst>
                <a:ext uri="{FF2B5EF4-FFF2-40B4-BE49-F238E27FC236}">
                  <a16:creationId xmlns:a16="http://schemas.microsoft.com/office/drawing/2014/main" id="{4BFC4C38-A94D-4167-9540-9B349DC6C8EC}"/>
                </a:ext>
              </a:extLst>
            </p:cNvPr>
            <p:cNvSpPr/>
            <p:nvPr/>
          </p:nvSpPr>
          <p:spPr bwMode="auto">
            <a:xfrm>
              <a:off x="5875595" y="6842437"/>
              <a:ext cx="530935" cy="781729"/>
            </a:xfrm>
            <a:custGeom>
              <a:avLst/>
              <a:gdLst>
                <a:gd name="T0" fmla="*/ 787 w 796"/>
                <a:gd name="T1" fmla="*/ 0 h 1172"/>
                <a:gd name="T2" fmla="*/ 796 w 796"/>
                <a:gd name="T3" fmla="*/ 5 h 1172"/>
                <a:gd name="T4" fmla="*/ 9 w 796"/>
                <a:gd name="T5" fmla="*/ 1172 h 1172"/>
                <a:gd name="T6" fmla="*/ 0 w 796"/>
                <a:gd name="T7" fmla="*/ 1165 h 1172"/>
                <a:gd name="T8" fmla="*/ 787 w 796"/>
                <a:gd name="T9" fmla="*/ 0 h 1172"/>
              </a:gdLst>
              <a:ahLst/>
              <a:cxnLst>
                <a:cxn ang="0">
                  <a:pos x="T0" y="T1"/>
                </a:cxn>
                <a:cxn ang="0">
                  <a:pos x="T2" y="T3"/>
                </a:cxn>
                <a:cxn ang="0">
                  <a:pos x="T4" y="T5"/>
                </a:cxn>
                <a:cxn ang="0">
                  <a:pos x="T6" y="T7"/>
                </a:cxn>
                <a:cxn ang="0">
                  <a:pos x="T8" y="T9"/>
                </a:cxn>
              </a:cxnLst>
              <a:rect l="0" t="0" r="r" b="b"/>
              <a:pathLst>
                <a:path w="796" h="1172">
                  <a:moveTo>
                    <a:pt x="787" y="0"/>
                  </a:moveTo>
                  <a:lnTo>
                    <a:pt x="796" y="5"/>
                  </a:lnTo>
                  <a:lnTo>
                    <a:pt x="9" y="1172"/>
                  </a:lnTo>
                  <a:lnTo>
                    <a:pt x="0" y="1165"/>
                  </a:lnTo>
                  <a:lnTo>
                    <a:pt x="787"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5" name="Freeform 20655">
              <a:extLst>
                <a:ext uri="{FF2B5EF4-FFF2-40B4-BE49-F238E27FC236}">
                  <a16:creationId xmlns:a16="http://schemas.microsoft.com/office/drawing/2014/main" id="{05F857CD-7EAD-4449-B49C-AEA406509B45}"/>
                </a:ext>
              </a:extLst>
            </p:cNvPr>
            <p:cNvSpPr/>
            <p:nvPr/>
          </p:nvSpPr>
          <p:spPr bwMode="auto">
            <a:xfrm>
              <a:off x="5914948" y="7064549"/>
              <a:ext cx="964488" cy="961820"/>
            </a:xfrm>
            <a:custGeom>
              <a:avLst/>
              <a:gdLst>
                <a:gd name="T0" fmla="*/ 775 w 1446"/>
                <a:gd name="T1" fmla="*/ 293 h 1442"/>
                <a:gd name="T2" fmla="*/ 777 w 1446"/>
                <a:gd name="T3" fmla="*/ 293 h 1442"/>
                <a:gd name="T4" fmla="*/ 1446 w 1446"/>
                <a:gd name="T5" fmla="*/ 844 h 1442"/>
                <a:gd name="T6" fmla="*/ 1441 w 1446"/>
                <a:gd name="T7" fmla="*/ 849 h 1442"/>
                <a:gd name="T8" fmla="*/ 848 w 1446"/>
                <a:gd name="T9" fmla="*/ 1442 h 1442"/>
                <a:gd name="T10" fmla="*/ 841 w 1446"/>
                <a:gd name="T11" fmla="*/ 1433 h 1442"/>
                <a:gd name="T12" fmla="*/ 1429 w 1446"/>
                <a:gd name="T13" fmla="*/ 846 h 1442"/>
                <a:gd name="T14" fmla="*/ 770 w 1446"/>
                <a:gd name="T15" fmla="*/ 303 h 1442"/>
                <a:gd name="T16" fmla="*/ 0 w 1446"/>
                <a:gd name="T17" fmla="*/ 10 h 1442"/>
                <a:gd name="T18" fmla="*/ 4 w 1446"/>
                <a:gd name="T19" fmla="*/ 0 h 1442"/>
                <a:gd name="T20" fmla="*/ 775 w 1446"/>
                <a:gd name="T21" fmla="*/ 293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6" h="1442">
                  <a:moveTo>
                    <a:pt x="775" y="293"/>
                  </a:moveTo>
                  <a:lnTo>
                    <a:pt x="777" y="293"/>
                  </a:lnTo>
                  <a:lnTo>
                    <a:pt x="1446" y="844"/>
                  </a:lnTo>
                  <a:lnTo>
                    <a:pt x="1441" y="849"/>
                  </a:lnTo>
                  <a:lnTo>
                    <a:pt x="848" y="1442"/>
                  </a:lnTo>
                  <a:lnTo>
                    <a:pt x="841" y="1433"/>
                  </a:lnTo>
                  <a:lnTo>
                    <a:pt x="1429" y="846"/>
                  </a:lnTo>
                  <a:lnTo>
                    <a:pt x="770" y="303"/>
                  </a:lnTo>
                  <a:lnTo>
                    <a:pt x="0" y="10"/>
                  </a:lnTo>
                  <a:lnTo>
                    <a:pt x="4" y="0"/>
                  </a:lnTo>
                  <a:lnTo>
                    <a:pt x="775" y="293"/>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6" name="Freeform 20676">
              <a:extLst>
                <a:ext uri="{FF2B5EF4-FFF2-40B4-BE49-F238E27FC236}">
                  <a16:creationId xmlns:a16="http://schemas.microsoft.com/office/drawing/2014/main" id="{9BD19F95-266C-4CB7-A5F2-055E698C3634}"/>
                </a:ext>
              </a:extLst>
            </p:cNvPr>
            <p:cNvSpPr/>
            <p:nvPr/>
          </p:nvSpPr>
          <p:spPr bwMode="auto">
            <a:xfrm>
              <a:off x="4289459" y="7933656"/>
              <a:ext cx="80708" cy="80040"/>
            </a:xfrm>
            <a:custGeom>
              <a:avLst/>
              <a:gdLst>
                <a:gd name="T0" fmla="*/ 45 w 51"/>
                <a:gd name="T1" fmla="*/ 35 h 51"/>
                <a:gd name="T2" fmla="*/ 15 w 51"/>
                <a:gd name="T3" fmla="*/ 45 h 51"/>
                <a:gd name="T4" fmla="*/ 5 w 51"/>
                <a:gd name="T5" fmla="*/ 15 h 51"/>
                <a:gd name="T6" fmla="*/ 35 w 51"/>
                <a:gd name="T7" fmla="*/ 5 h 51"/>
                <a:gd name="T8" fmla="*/ 45 w 51"/>
                <a:gd name="T9" fmla="*/ 35 h 51"/>
              </a:gdLst>
              <a:ahLst/>
              <a:cxnLst>
                <a:cxn ang="0">
                  <a:pos x="T0" y="T1"/>
                </a:cxn>
                <a:cxn ang="0">
                  <a:pos x="T2" y="T3"/>
                </a:cxn>
                <a:cxn ang="0">
                  <a:pos x="T4" y="T5"/>
                </a:cxn>
                <a:cxn ang="0">
                  <a:pos x="T6" y="T7"/>
                </a:cxn>
                <a:cxn ang="0">
                  <a:pos x="T8" y="T9"/>
                </a:cxn>
              </a:cxnLst>
              <a:rect l="0" t="0" r="r" b="b"/>
              <a:pathLst>
                <a:path w="51" h="51">
                  <a:moveTo>
                    <a:pt x="45" y="35"/>
                  </a:moveTo>
                  <a:cubicBezTo>
                    <a:pt x="39" y="46"/>
                    <a:pt x="26" y="51"/>
                    <a:pt x="15" y="45"/>
                  </a:cubicBezTo>
                  <a:cubicBezTo>
                    <a:pt x="4" y="39"/>
                    <a:pt x="0" y="26"/>
                    <a:pt x="5" y="15"/>
                  </a:cubicBezTo>
                  <a:cubicBezTo>
                    <a:pt x="11" y="4"/>
                    <a:pt x="24" y="0"/>
                    <a:pt x="35" y="5"/>
                  </a:cubicBezTo>
                  <a:cubicBezTo>
                    <a:pt x="46" y="11"/>
                    <a:pt x="51" y="24"/>
                    <a:pt x="45" y="3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7" name="Freeform 20677">
              <a:extLst>
                <a:ext uri="{FF2B5EF4-FFF2-40B4-BE49-F238E27FC236}">
                  <a16:creationId xmlns:a16="http://schemas.microsoft.com/office/drawing/2014/main" id="{7394E0FB-BAE7-4001-8BA0-484ECB366840}"/>
                </a:ext>
              </a:extLst>
            </p:cNvPr>
            <p:cNvSpPr/>
            <p:nvPr/>
          </p:nvSpPr>
          <p:spPr bwMode="auto">
            <a:xfrm>
              <a:off x="4863082" y="7918982"/>
              <a:ext cx="148742" cy="146741"/>
            </a:xfrm>
            <a:custGeom>
              <a:avLst/>
              <a:gdLst>
                <a:gd name="T0" fmla="*/ 83 w 94"/>
                <a:gd name="T1" fmla="*/ 65 h 93"/>
                <a:gd name="T2" fmla="*/ 28 w 94"/>
                <a:gd name="T3" fmla="*/ 83 h 93"/>
                <a:gd name="T4" fmla="*/ 10 w 94"/>
                <a:gd name="T5" fmla="*/ 28 h 93"/>
                <a:gd name="T6" fmla="*/ 66 w 94"/>
                <a:gd name="T7" fmla="*/ 10 h 93"/>
                <a:gd name="T8" fmla="*/ 83 w 94"/>
                <a:gd name="T9" fmla="*/ 65 h 93"/>
              </a:gdLst>
              <a:ahLst/>
              <a:cxnLst>
                <a:cxn ang="0">
                  <a:pos x="T0" y="T1"/>
                </a:cxn>
                <a:cxn ang="0">
                  <a:pos x="T2" y="T3"/>
                </a:cxn>
                <a:cxn ang="0">
                  <a:pos x="T4" y="T5"/>
                </a:cxn>
                <a:cxn ang="0">
                  <a:pos x="T6" y="T7"/>
                </a:cxn>
                <a:cxn ang="0">
                  <a:pos x="T8" y="T9"/>
                </a:cxn>
              </a:cxnLst>
              <a:rect l="0" t="0" r="r" b="b"/>
              <a:pathLst>
                <a:path w="94" h="93">
                  <a:moveTo>
                    <a:pt x="83" y="65"/>
                  </a:moveTo>
                  <a:cubicBezTo>
                    <a:pt x="73" y="86"/>
                    <a:pt x="48" y="93"/>
                    <a:pt x="28" y="83"/>
                  </a:cubicBezTo>
                  <a:cubicBezTo>
                    <a:pt x="8" y="73"/>
                    <a:pt x="0" y="48"/>
                    <a:pt x="10" y="28"/>
                  </a:cubicBezTo>
                  <a:cubicBezTo>
                    <a:pt x="21" y="8"/>
                    <a:pt x="45" y="0"/>
                    <a:pt x="66" y="10"/>
                  </a:cubicBezTo>
                  <a:cubicBezTo>
                    <a:pt x="86" y="21"/>
                    <a:pt x="94" y="45"/>
                    <a:pt x="83" y="65"/>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8" name="Freeform 20679">
              <a:extLst>
                <a:ext uri="{FF2B5EF4-FFF2-40B4-BE49-F238E27FC236}">
                  <a16:creationId xmlns:a16="http://schemas.microsoft.com/office/drawing/2014/main" id="{67BFFACB-7747-4209-A081-05E17CD9089F}"/>
                </a:ext>
              </a:extLst>
            </p:cNvPr>
            <p:cNvSpPr/>
            <p:nvPr/>
          </p:nvSpPr>
          <p:spPr bwMode="auto">
            <a:xfrm>
              <a:off x="5438707" y="8095737"/>
              <a:ext cx="92714" cy="92714"/>
            </a:xfrm>
            <a:custGeom>
              <a:avLst/>
              <a:gdLst>
                <a:gd name="T0" fmla="*/ 53 w 59"/>
                <a:gd name="T1" fmla="*/ 42 h 59"/>
                <a:gd name="T2" fmla="*/ 18 w 59"/>
                <a:gd name="T3" fmla="*/ 53 h 59"/>
                <a:gd name="T4" fmla="*/ 7 w 59"/>
                <a:gd name="T5" fmla="*/ 18 h 59"/>
                <a:gd name="T6" fmla="*/ 42 w 59"/>
                <a:gd name="T7" fmla="*/ 7 h 59"/>
                <a:gd name="T8" fmla="*/ 53 w 59"/>
                <a:gd name="T9" fmla="*/ 42 h 59"/>
              </a:gdLst>
              <a:ahLst/>
              <a:cxnLst>
                <a:cxn ang="0">
                  <a:pos x="T0" y="T1"/>
                </a:cxn>
                <a:cxn ang="0">
                  <a:pos x="T2" y="T3"/>
                </a:cxn>
                <a:cxn ang="0">
                  <a:pos x="T4" y="T5"/>
                </a:cxn>
                <a:cxn ang="0">
                  <a:pos x="T6" y="T7"/>
                </a:cxn>
                <a:cxn ang="0">
                  <a:pos x="T8" y="T9"/>
                </a:cxn>
              </a:cxnLst>
              <a:rect l="0" t="0" r="r" b="b"/>
              <a:pathLst>
                <a:path w="59" h="59">
                  <a:moveTo>
                    <a:pt x="53" y="42"/>
                  </a:moveTo>
                  <a:cubicBezTo>
                    <a:pt x="46" y="54"/>
                    <a:pt x="30" y="59"/>
                    <a:pt x="18" y="53"/>
                  </a:cubicBezTo>
                  <a:cubicBezTo>
                    <a:pt x="5" y="46"/>
                    <a:pt x="0" y="31"/>
                    <a:pt x="7" y="18"/>
                  </a:cubicBezTo>
                  <a:cubicBezTo>
                    <a:pt x="13" y="5"/>
                    <a:pt x="29" y="0"/>
                    <a:pt x="42" y="7"/>
                  </a:cubicBezTo>
                  <a:cubicBezTo>
                    <a:pt x="54" y="13"/>
                    <a:pt x="59" y="29"/>
                    <a:pt x="53" y="42"/>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9" name="Freeform 20680">
              <a:extLst>
                <a:ext uri="{FF2B5EF4-FFF2-40B4-BE49-F238E27FC236}">
                  <a16:creationId xmlns:a16="http://schemas.microsoft.com/office/drawing/2014/main" id="{F155D0C6-B8E7-4DFF-855A-226334617CB1}"/>
                </a:ext>
              </a:extLst>
            </p:cNvPr>
            <p:cNvSpPr/>
            <p:nvPr/>
          </p:nvSpPr>
          <p:spPr bwMode="auto">
            <a:xfrm>
              <a:off x="8316157" y="6631664"/>
              <a:ext cx="152744" cy="152744"/>
            </a:xfrm>
            <a:custGeom>
              <a:avLst/>
              <a:gdLst>
                <a:gd name="T0" fmla="*/ 87 w 97"/>
                <a:gd name="T1" fmla="*/ 68 h 97"/>
                <a:gd name="T2" fmla="*/ 29 w 97"/>
                <a:gd name="T3" fmla="*/ 86 h 97"/>
                <a:gd name="T4" fmla="*/ 11 w 97"/>
                <a:gd name="T5" fmla="*/ 29 h 97"/>
                <a:gd name="T6" fmla="*/ 68 w 97"/>
                <a:gd name="T7" fmla="*/ 11 h 97"/>
                <a:gd name="T8" fmla="*/ 87 w 97"/>
                <a:gd name="T9" fmla="*/ 68 h 97"/>
              </a:gdLst>
              <a:ahLst/>
              <a:cxnLst>
                <a:cxn ang="0">
                  <a:pos x="T0" y="T1"/>
                </a:cxn>
                <a:cxn ang="0">
                  <a:pos x="T2" y="T3"/>
                </a:cxn>
                <a:cxn ang="0">
                  <a:pos x="T4" y="T5"/>
                </a:cxn>
                <a:cxn ang="0">
                  <a:pos x="T6" y="T7"/>
                </a:cxn>
                <a:cxn ang="0">
                  <a:pos x="T8" y="T9"/>
                </a:cxn>
              </a:cxnLst>
              <a:rect l="0" t="0" r="r" b="b"/>
              <a:pathLst>
                <a:path w="97" h="97">
                  <a:moveTo>
                    <a:pt x="87" y="68"/>
                  </a:moveTo>
                  <a:cubicBezTo>
                    <a:pt x="76" y="89"/>
                    <a:pt x="50" y="97"/>
                    <a:pt x="29" y="86"/>
                  </a:cubicBezTo>
                  <a:cubicBezTo>
                    <a:pt x="9" y="75"/>
                    <a:pt x="0" y="50"/>
                    <a:pt x="11" y="29"/>
                  </a:cubicBezTo>
                  <a:cubicBezTo>
                    <a:pt x="22" y="8"/>
                    <a:pt x="47" y="0"/>
                    <a:pt x="68" y="11"/>
                  </a:cubicBezTo>
                  <a:cubicBezTo>
                    <a:pt x="89" y="21"/>
                    <a:pt x="97" y="47"/>
                    <a:pt x="87" y="68"/>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0" name="Freeform 20681">
              <a:extLst>
                <a:ext uri="{FF2B5EF4-FFF2-40B4-BE49-F238E27FC236}">
                  <a16:creationId xmlns:a16="http://schemas.microsoft.com/office/drawing/2014/main" id="{06A87FC9-26C2-4173-9BCE-BBF52A44DF9A}"/>
                </a:ext>
              </a:extLst>
            </p:cNvPr>
            <p:cNvSpPr/>
            <p:nvPr/>
          </p:nvSpPr>
          <p:spPr bwMode="auto">
            <a:xfrm>
              <a:off x="5969642" y="8278497"/>
              <a:ext cx="84042" cy="83376"/>
            </a:xfrm>
            <a:custGeom>
              <a:avLst/>
              <a:gdLst>
                <a:gd name="T0" fmla="*/ 48 w 53"/>
                <a:gd name="T1" fmla="*/ 37 h 53"/>
                <a:gd name="T2" fmla="*/ 16 w 53"/>
                <a:gd name="T3" fmla="*/ 47 h 53"/>
                <a:gd name="T4" fmla="*/ 6 w 53"/>
                <a:gd name="T5" fmla="*/ 16 h 53"/>
                <a:gd name="T6" fmla="*/ 37 w 53"/>
                <a:gd name="T7" fmla="*/ 6 h 53"/>
                <a:gd name="T8" fmla="*/ 48 w 53"/>
                <a:gd name="T9" fmla="*/ 37 h 53"/>
              </a:gdLst>
              <a:ahLst/>
              <a:cxnLst>
                <a:cxn ang="0">
                  <a:pos x="T0" y="T1"/>
                </a:cxn>
                <a:cxn ang="0">
                  <a:pos x="T2" y="T3"/>
                </a:cxn>
                <a:cxn ang="0">
                  <a:pos x="T4" y="T5"/>
                </a:cxn>
                <a:cxn ang="0">
                  <a:pos x="T6" y="T7"/>
                </a:cxn>
                <a:cxn ang="0">
                  <a:pos x="T8" y="T9"/>
                </a:cxn>
              </a:cxnLst>
              <a:rect l="0" t="0" r="r" b="b"/>
              <a:pathLst>
                <a:path w="53" h="53">
                  <a:moveTo>
                    <a:pt x="48" y="37"/>
                  </a:moveTo>
                  <a:cubicBezTo>
                    <a:pt x="42" y="49"/>
                    <a:pt x="27" y="53"/>
                    <a:pt x="16" y="47"/>
                  </a:cubicBezTo>
                  <a:cubicBezTo>
                    <a:pt x="4" y="42"/>
                    <a:pt x="0" y="27"/>
                    <a:pt x="6" y="16"/>
                  </a:cubicBezTo>
                  <a:cubicBezTo>
                    <a:pt x="12" y="4"/>
                    <a:pt x="26" y="0"/>
                    <a:pt x="37" y="6"/>
                  </a:cubicBezTo>
                  <a:cubicBezTo>
                    <a:pt x="49" y="12"/>
                    <a:pt x="53" y="26"/>
                    <a:pt x="48" y="37"/>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1" name="Freeform 20683">
              <a:extLst>
                <a:ext uri="{FF2B5EF4-FFF2-40B4-BE49-F238E27FC236}">
                  <a16:creationId xmlns:a16="http://schemas.microsoft.com/office/drawing/2014/main" id="{B49C2485-CE7E-45B6-91F8-63814DC3C240}"/>
                </a:ext>
              </a:extLst>
            </p:cNvPr>
            <p:cNvSpPr/>
            <p:nvPr/>
          </p:nvSpPr>
          <p:spPr bwMode="auto">
            <a:xfrm>
              <a:off x="6377849" y="7209956"/>
              <a:ext cx="104053" cy="105387"/>
            </a:xfrm>
            <a:custGeom>
              <a:avLst/>
              <a:gdLst>
                <a:gd name="T0" fmla="*/ 59 w 66"/>
                <a:gd name="T1" fmla="*/ 47 h 67"/>
                <a:gd name="T2" fmla="*/ 20 w 66"/>
                <a:gd name="T3" fmla="*/ 60 h 67"/>
                <a:gd name="T4" fmla="*/ 7 w 66"/>
                <a:gd name="T5" fmla="*/ 20 h 67"/>
                <a:gd name="T6" fmla="*/ 47 w 66"/>
                <a:gd name="T7" fmla="*/ 8 h 67"/>
                <a:gd name="T8" fmla="*/ 59 w 66"/>
                <a:gd name="T9" fmla="*/ 47 h 67"/>
              </a:gdLst>
              <a:ahLst/>
              <a:cxnLst>
                <a:cxn ang="0">
                  <a:pos x="T0" y="T1"/>
                </a:cxn>
                <a:cxn ang="0">
                  <a:pos x="T2" y="T3"/>
                </a:cxn>
                <a:cxn ang="0">
                  <a:pos x="T4" y="T5"/>
                </a:cxn>
                <a:cxn ang="0">
                  <a:pos x="T6" y="T7"/>
                </a:cxn>
                <a:cxn ang="0">
                  <a:pos x="T8" y="T9"/>
                </a:cxn>
              </a:cxnLst>
              <a:rect l="0" t="0" r="r" b="b"/>
              <a:pathLst>
                <a:path w="66" h="67">
                  <a:moveTo>
                    <a:pt x="59" y="47"/>
                  </a:moveTo>
                  <a:cubicBezTo>
                    <a:pt x="52" y="61"/>
                    <a:pt x="34" y="67"/>
                    <a:pt x="20" y="60"/>
                  </a:cubicBezTo>
                  <a:cubicBezTo>
                    <a:pt x="6" y="52"/>
                    <a:pt x="0" y="35"/>
                    <a:pt x="7" y="20"/>
                  </a:cubicBezTo>
                  <a:cubicBezTo>
                    <a:pt x="15" y="6"/>
                    <a:pt x="32" y="0"/>
                    <a:pt x="47" y="8"/>
                  </a:cubicBezTo>
                  <a:cubicBezTo>
                    <a:pt x="61" y="15"/>
                    <a:pt x="66" y="33"/>
                    <a:pt x="59" y="47"/>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2" name="Freeform 20684">
              <a:extLst>
                <a:ext uri="{FF2B5EF4-FFF2-40B4-BE49-F238E27FC236}">
                  <a16:creationId xmlns:a16="http://schemas.microsoft.com/office/drawing/2014/main" id="{E413C4E2-D78E-49B4-B75D-F1BDD19E4BE2}"/>
                </a:ext>
              </a:extLst>
            </p:cNvPr>
            <p:cNvSpPr/>
            <p:nvPr/>
          </p:nvSpPr>
          <p:spPr bwMode="auto">
            <a:xfrm>
              <a:off x="6343165" y="6784408"/>
              <a:ext cx="121395" cy="119394"/>
            </a:xfrm>
            <a:custGeom>
              <a:avLst/>
              <a:gdLst>
                <a:gd name="T0" fmla="*/ 68 w 77"/>
                <a:gd name="T1" fmla="*/ 53 h 76"/>
                <a:gd name="T2" fmla="*/ 23 w 77"/>
                <a:gd name="T3" fmla="*/ 68 h 76"/>
                <a:gd name="T4" fmla="*/ 9 w 77"/>
                <a:gd name="T5" fmla="*/ 23 h 76"/>
                <a:gd name="T6" fmla="*/ 54 w 77"/>
                <a:gd name="T7" fmla="*/ 8 h 76"/>
                <a:gd name="T8" fmla="*/ 68 w 77"/>
                <a:gd name="T9" fmla="*/ 53 h 76"/>
              </a:gdLst>
              <a:ahLst/>
              <a:cxnLst>
                <a:cxn ang="0">
                  <a:pos x="T0" y="T1"/>
                </a:cxn>
                <a:cxn ang="0">
                  <a:pos x="T2" y="T3"/>
                </a:cxn>
                <a:cxn ang="0">
                  <a:pos x="T4" y="T5"/>
                </a:cxn>
                <a:cxn ang="0">
                  <a:pos x="T6" y="T7"/>
                </a:cxn>
                <a:cxn ang="0">
                  <a:pos x="T8" y="T9"/>
                </a:cxn>
              </a:cxnLst>
              <a:rect l="0" t="0" r="r" b="b"/>
              <a:pathLst>
                <a:path w="77" h="76">
                  <a:moveTo>
                    <a:pt x="68" y="53"/>
                  </a:moveTo>
                  <a:cubicBezTo>
                    <a:pt x="60" y="70"/>
                    <a:pt x="40" y="76"/>
                    <a:pt x="23" y="68"/>
                  </a:cubicBezTo>
                  <a:cubicBezTo>
                    <a:pt x="7" y="59"/>
                    <a:pt x="0" y="39"/>
                    <a:pt x="9" y="23"/>
                  </a:cubicBezTo>
                  <a:cubicBezTo>
                    <a:pt x="17" y="6"/>
                    <a:pt x="37" y="0"/>
                    <a:pt x="54" y="8"/>
                  </a:cubicBezTo>
                  <a:cubicBezTo>
                    <a:pt x="70" y="17"/>
                    <a:pt x="77" y="37"/>
                    <a:pt x="68" y="53"/>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3" name="Freeform 20709">
              <a:extLst>
                <a:ext uri="{FF2B5EF4-FFF2-40B4-BE49-F238E27FC236}">
                  <a16:creationId xmlns:a16="http://schemas.microsoft.com/office/drawing/2014/main" id="{DEC5A716-1FA6-4F5E-8F0E-71BB9EED0A1A}"/>
                </a:ext>
              </a:extLst>
            </p:cNvPr>
            <p:cNvSpPr/>
            <p:nvPr/>
          </p:nvSpPr>
          <p:spPr bwMode="auto">
            <a:xfrm>
              <a:off x="4901102" y="7359365"/>
              <a:ext cx="98050" cy="96048"/>
            </a:xfrm>
            <a:custGeom>
              <a:avLst/>
              <a:gdLst>
                <a:gd name="T0" fmla="*/ 55 w 62"/>
                <a:gd name="T1" fmla="*/ 43 h 61"/>
                <a:gd name="T2" fmla="*/ 19 w 62"/>
                <a:gd name="T3" fmla="*/ 55 h 61"/>
                <a:gd name="T4" fmla="*/ 7 w 62"/>
                <a:gd name="T5" fmla="*/ 18 h 61"/>
                <a:gd name="T6" fmla="*/ 43 w 62"/>
                <a:gd name="T7" fmla="*/ 7 h 61"/>
                <a:gd name="T8" fmla="*/ 55 w 62"/>
                <a:gd name="T9" fmla="*/ 43 h 61"/>
              </a:gdLst>
              <a:ahLst/>
              <a:cxnLst>
                <a:cxn ang="0">
                  <a:pos x="T0" y="T1"/>
                </a:cxn>
                <a:cxn ang="0">
                  <a:pos x="T2" y="T3"/>
                </a:cxn>
                <a:cxn ang="0">
                  <a:pos x="T4" y="T5"/>
                </a:cxn>
                <a:cxn ang="0">
                  <a:pos x="T6" y="T7"/>
                </a:cxn>
                <a:cxn ang="0">
                  <a:pos x="T8" y="T9"/>
                </a:cxn>
              </a:cxnLst>
              <a:rect l="0" t="0" r="r" b="b"/>
              <a:pathLst>
                <a:path w="62" h="61">
                  <a:moveTo>
                    <a:pt x="55" y="43"/>
                  </a:moveTo>
                  <a:cubicBezTo>
                    <a:pt x="48" y="56"/>
                    <a:pt x="32" y="61"/>
                    <a:pt x="19" y="55"/>
                  </a:cubicBezTo>
                  <a:cubicBezTo>
                    <a:pt x="6" y="48"/>
                    <a:pt x="0" y="32"/>
                    <a:pt x="7" y="18"/>
                  </a:cubicBezTo>
                  <a:cubicBezTo>
                    <a:pt x="14" y="5"/>
                    <a:pt x="30" y="0"/>
                    <a:pt x="43" y="7"/>
                  </a:cubicBezTo>
                  <a:cubicBezTo>
                    <a:pt x="57" y="13"/>
                    <a:pt x="62" y="30"/>
                    <a:pt x="55" y="43"/>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4" name="Freeform 20710">
              <a:extLst>
                <a:ext uri="{FF2B5EF4-FFF2-40B4-BE49-F238E27FC236}">
                  <a16:creationId xmlns:a16="http://schemas.microsoft.com/office/drawing/2014/main" id="{AE45BFF1-02A4-4030-86FA-482B6525CF23}"/>
                </a:ext>
              </a:extLst>
            </p:cNvPr>
            <p:cNvSpPr>
              <a:spLocks noEditPoints="1"/>
            </p:cNvSpPr>
            <p:nvPr/>
          </p:nvSpPr>
          <p:spPr bwMode="auto">
            <a:xfrm>
              <a:off x="4852410" y="7309340"/>
              <a:ext cx="196766" cy="196766"/>
            </a:xfrm>
            <a:custGeom>
              <a:avLst/>
              <a:gdLst>
                <a:gd name="T0" fmla="*/ 37 w 125"/>
                <a:gd name="T1" fmla="*/ 111 h 125"/>
                <a:gd name="T2" fmla="*/ 13 w 125"/>
                <a:gd name="T3" fmla="*/ 38 h 125"/>
                <a:gd name="T4" fmla="*/ 87 w 125"/>
                <a:gd name="T5" fmla="*/ 14 h 125"/>
                <a:gd name="T6" fmla="*/ 111 w 125"/>
                <a:gd name="T7" fmla="*/ 88 h 125"/>
                <a:gd name="T8" fmla="*/ 37 w 125"/>
                <a:gd name="T9" fmla="*/ 111 h 125"/>
                <a:gd name="T10" fmla="*/ 80 w 125"/>
                <a:gd name="T11" fmla="*/ 27 h 125"/>
                <a:gd name="T12" fmla="*/ 27 w 125"/>
                <a:gd name="T13" fmla="*/ 44 h 125"/>
                <a:gd name="T14" fmla="*/ 44 w 125"/>
                <a:gd name="T15" fmla="*/ 98 h 125"/>
                <a:gd name="T16" fmla="*/ 98 w 125"/>
                <a:gd name="T17" fmla="*/ 81 h 125"/>
                <a:gd name="T18" fmla="*/ 80 w 125"/>
                <a:gd name="T19"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37" y="111"/>
                  </a:moveTo>
                  <a:cubicBezTo>
                    <a:pt x="10" y="98"/>
                    <a:pt x="0" y="64"/>
                    <a:pt x="13" y="38"/>
                  </a:cubicBezTo>
                  <a:cubicBezTo>
                    <a:pt x="27" y="11"/>
                    <a:pt x="60" y="0"/>
                    <a:pt x="87" y="14"/>
                  </a:cubicBezTo>
                  <a:cubicBezTo>
                    <a:pt x="114" y="28"/>
                    <a:pt x="125" y="61"/>
                    <a:pt x="111" y="88"/>
                  </a:cubicBezTo>
                  <a:cubicBezTo>
                    <a:pt x="97" y="115"/>
                    <a:pt x="64" y="125"/>
                    <a:pt x="37" y="111"/>
                  </a:cubicBezTo>
                  <a:close/>
                  <a:moveTo>
                    <a:pt x="80" y="27"/>
                  </a:moveTo>
                  <a:cubicBezTo>
                    <a:pt x="61" y="17"/>
                    <a:pt x="37" y="25"/>
                    <a:pt x="27" y="44"/>
                  </a:cubicBezTo>
                  <a:cubicBezTo>
                    <a:pt x="16" y="64"/>
                    <a:pt x="24" y="88"/>
                    <a:pt x="44" y="98"/>
                  </a:cubicBezTo>
                  <a:cubicBezTo>
                    <a:pt x="63" y="108"/>
                    <a:pt x="88" y="101"/>
                    <a:pt x="98" y="81"/>
                  </a:cubicBezTo>
                  <a:cubicBezTo>
                    <a:pt x="108" y="61"/>
                    <a:pt x="100" y="37"/>
                    <a:pt x="80" y="27"/>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5" name="Freeform 20716">
              <a:extLst>
                <a:ext uri="{FF2B5EF4-FFF2-40B4-BE49-F238E27FC236}">
                  <a16:creationId xmlns:a16="http://schemas.microsoft.com/office/drawing/2014/main" id="{5000B2E9-D3EE-45E3-836A-603A6A90A36C}"/>
                </a:ext>
              </a:extLst>
            </p:cNvPr>
            <p:cNvSpPr/>
            <p:nvPr/>
          </p:nvSpPr>
          <p:spPr bwMode="auto">
            <a:xfrm>
              <a:off x="5703504" y="8193117"/>
              <a:ext cx="66034" cy="66700"/>
            </a:xfrm>
            <a:custGeom>
              <a:avLst/>
              <a:gdLst>
                <a:gd name="T0" fmla="*/ 37 w 42"/>
                <a:gd name="T1" fmla="*/ 29 h 42"/>
                <a:gd name="T2" fmla="*/ 13 w 42"/>
                <a:gd name="T3" fmla="*/ 37 h 42"/>
                <a:gd name="T4" fmla="*/ 5 w 42"/>
                <a:gd name="T5" fmla="*/ 12 h 42"/>
                <a:gd name="T6" fmla="*/ 30 w 42"/>
                <a:gd name="T7" fmla="*/ 4 h 42"/>
                <a:gd name="T8" fmla="*/ 37 w 42"/>
                <a:gd name="T9" fmla="*/ 29 h 42"/>
              </a:gdLst>
              <a:ahLst/>
              <a:cxnLst>
                <a:cxn ang="0">
                  <a:pos x="T0" y="T1"/>
                </a:cxn>
                <a:cxn ang="0">
                  <a:pos x="T2" y="T3"/>
                </a:cxn>
                <a:cxn ang="0">
                  <a:pos x="T4" y="T5"/>
                </a:cxn>
                <a:cxn ang="0">
                  <a:pos x="T6" y="T7"/>
                </a:cxn>
                <a:cxn ang="0">
                  <a:pos x="T8" y="T9"/>
                </a:cxn>
              </a:cxnLst>
              <a:rect l="0" t="0" r="r" b="b"/>
              <a:pathLst>
                <a:path w="42" h="42">
                  <a:moveTo>
                    <a:pt x="37" y="29"/>
                  </a:moveTo>
                  <a:cubicBezTo>
                    <a:pt x="33" y="38"/>
                    <a:pt x="22" y="42"/>
                    <a:pt x="13" y="37"/>
                  </a:cubicBezTo>
                  <a:cubicBezTo>
                    <a:pt x="4" y="32"/>
                    <a:pt x="0" y="21"/>
                    <a:pt x="5" y="12"/>
                  </a:cubicBezTo>
                  <a:cubicBezTo>
                    <a:pt x="9" y="3"/>
                    <a:pt x="20" y="0"/>
                    <a:pt x="30" y="4"/>
                  </a:cubicBezTo>
                  <a:cubicBezTo>
                    <a:pt x="39" y="9"/>
                    <a:pt x="42" y="20"/>
                    <a:pt x="37" y="29"/>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6" name="Freeform 20717">
              <a:extLst>
                <a:ext uri="{FF2B5EF4-FFF2-40B4-BE49-F238E27FC236}">
                  <a16:creationId xmlns:a16="http://schemas.microsoft.com/office/drawing/2014/main" id="{B0089374-5651-4E0A-9614-234D01A1302B}"/>
                </a:ext>
              </a:extLst>
            </p:cNvPr>
            <p:cNvSpPr>
              <a:spLocks noEditPoints="1"/>
            </p:cNvSpPr>
            <p:nvPr/>
          </p:nvSpPr>
          <p:spPr bwMode="auto">
            <a:xfrm>
              <a:off x="5668820" y="8158433"/>
              <a:ext cx="135402" cy="134068"/>
            </a:xfrm>
            <a:custGeom>
              <a:avLst/>
              <a:gdLst>
                <a:gd name="T0" fmla="*/ 26 w 86"/>
                <a:gd name="T1" fmla="*/ 76 h 85"/>
                <a:gd name="T2" fmla="*/ 10 w 86"/>
                <a:gd name="T3" fmla="*/ 25 h 85"/>
                <a:gd name="T4" fmla="*/ 60 w 86"/>
                <a:gd name="T5" fmla="*/ 9 h 85"/>
                <a:gd name="T6" fmla="*/ 76 w 86"/>
                <a:gd name="T7" fmla="*/ 60 h 85"/>
                <a:gd name="T8" fmla="*/ 26 w 86"/>
                <a:gd name="T9" fmla="*/ 76 h 85"/>
                <a:gd name="T10" fmla="*/ 56 w 86"/>
                <a:gd name="T11" fmla="*/ 18 h 85"/>
                <a:gd name="T12" fmla="*/ 19 w 86"/>
                <a:gd name="T13" fmla="*/ 30 h 85"/>
                <a:gd name="T14" fmla="*/ 31 w 86"/>
                <a:gd name="T15" fmla="*/ 67 h 85"/>
                <a:gd name="T16" fmla="*/ 67 w 86"/>
                <a:gd name="T17" fmla="*/ 55 h 85"/>
                <a:gd name="T18" fmla="*/ 56 w 86"/>
                <a:gd name="T19" fmla="*/ 1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5">
                  <a:moveTo>
                    <a:pt x="26" y="76"/>
                  </a:moveTo>
                  <a:cubicBezTo>
                    <a:pt x="8" y="66"/>
                    <a:pt x="0" y="44"/>
                    <a:pt x="10" y="25"/>
                  </a:cubicBezTo>
                  <a:cubicBezTo>
                    <a:pt x="19" y="7"/>
                    <a:pt x="42" y="0"/>
                    <a:pt x="60" y="9"/>
                  </a:cubicBezTo>
                  <a:cubicBezTo>
                    <a:pt x="79" y="19"/>
                    <a:pt x="86" y="41"/>
                    <a:pt x="76" y="60"/>
                  </a:cubicBezTo>
                  <a:cubicBezTo>
                    <a:pt x="67" y="78"/>
                    <a:pt x="44" y="85"/>
                    <a:pt x="26" y="76"/>
                  </a:cubicBezTo>
                  <a:close/>
                  <a:moveTo>
                    <a:pt x="56" y="18"/>
                  </a:moveTo>
                  <a:cubicBezTo>
                    <a:pt x="42" y="11"/>
                    <a:pt x="26" y="17"/>
                    <a:pt x="19" y="30"/>
                  </a:cubicBezTo>
                  <a:cubicBezTo>
                    <a:pt x="12" y="43"/>
                    <a:pt x="17" y="60"/>
                    <a:pt x="31" y="67"/>
                  </a:cubicBezTo>
                  <a:cubicBezTo>
                    <a:pt x="44" y="74"/>
                    <a:pt x="60" y="69"/>
                    <a:pt x="67" y="55"/>
                  </a:cubicBezTo>
                  <a:cubicBezTo>
                    <a:pt x="74" y="42"/>
                    <a:pt x="69" y="25"/>
                    <a:pt x="56" y="18"/>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7" name="Freeform 20718">
              <a:extLst>
                <a:ext uri="{FF2B5EF4-FFF2-40B4-BE49-F238E27FC236}">
                  <a16:creationId xmlns:a16="http://schemas.microsoft.com/office/drawing/2014/main" id="{511A9C6A-4942-4422-B033-76938EF391B3}"/>
                </a:ext>
              </a:extLst>
            </p:cNvPr>
            <p:cNvSpPr/>
            <p:nvPr/>
          </p:nvSpPr>
          <p:spPr bwMode="auto">
            <a:xfrm>
              <a:off x="5880260" y="7033198"/>
              <a:ext cx="70702" cy="71370"/>
            </a:xfrm>
            <a:custGeom>
              <a:avLst/>
              <a:gdLst>
                <a:gd name="T0" fmla="*/ 40 w 45"/>
                <a:gd name="T1" fmla="*/ 32 h 45"/>
                <a:gd name="T2" fmla="*/ 14 w 45"/>
                <a:gd name="T3" fmla="*/ 40 h 45"/>
                <a:gd name="T4" fmla="*/ 5 w 45"/>
                <a:gd name="T5" fmla="*/ 14 h 45"/>
                <a:gd name="T6" fmla="*/ 32 w 45"/>
                <a:gd name="T7" fmla="*/ 5 h 45"/>
                <a:gd name="T8" fmla="*/ 40 w 45"/>
                <a:gd name="T9" fmla="*/ 32 h 45"/>
              </a:gdLst>
              <a:ahLst/>
              <a:cxnLst>
                <a:cxn ang="0">
                  <a:pos x="T0" y="T1"/>
                </a:cxn>
                <a:cxn ang="0">
                  <a:pos x="T2" y="T3"/>
                </a:cxn>
                <a:cxn ang="0">
                  <a:pos x="T4" y="T5"/>
                </a:cxn>
                <a:cxn ang="0">
                  <a:pos x="T6" y="T7"/>
                </a:cxn>
                <a:cxn ang="0">
                  <a:pos x="T8" y="T9"/>
                </a:cxn>
              </a:cxnLst>
              <a:rect l="0" t="0" r="r" b="b"/>
              <a:pathLst>
                <a:path w="45" h="45">
                  <a:moveTo>
                    <a:pt x="40" y="32"/>
                  </a:moveTo>
                  <a:cubicBezTo>
                    <a:pt x="35" y="41"/>
                    <a:pt x="23" y="45"/>
                    <a:pt x="14" y="40"/>
                  </a:cubicBezTo>
                  <a:cubicBezTo>
                    <a:pt x="4" y="35"/>
                    <a:pt x="0" y="23"/>
                    <a:pt x="5" y="14"/>
                  </a:cubicBezTo>
                  <a:cubicBezTo>
                    <a:pt x="10" y="4"/>
                    <a:pt x="22" y="0"/>
                    <a:pt x="32" y="5"/>
                  </a:cubicBezTo>
                  <a:cubicBezTo>
                    <a:pt x="41" y="10"/>
                    <a:pt x="45" y="22"/>
                    <a:pt x="40" y="32"/>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8" name="Freeform 20719">
              <a:extLst>
                <a:ext uri="{FF2B5EF4-FFF2-40B4-BE49-F238E27FC236}">
                  <a16:creationId xmlns:a16="http://schemas.microsoft.com/office/drawing/2014/main" id="{0BD7E2D7-0A75-4B69-BD78-67686CB36367}"/>
                </a:ext>
              </a:extLst>
            </p:cNvPr>
            <p:cNvSpPr>
              <a:spLocks noEditPoints="1"/>
            </p:cNvSpPr>
            <p:nvPr/>
          </p:nvSpPr>
          <p:spPr bwMode="auto">
            <a:xfrm>
              <a:off x="5843575" y="6997180"/>
              <a:ext cx="143406" cy="143406"/>
            </a:xfrm>
            <a:custGeom>
              <a:avLst/>
              <a:gdLst>
                <a:gd name="T0" fmla="*/ 27 w 91"/>
                <a:gd name="T1" fmla="*/ 81 h 91"/>
                <a:gd name="T2" fmla="*/ 10 w 91"/>
                <a:gd name="T3" fmla="*/ 27 h 91"/>
                <a:gd name="T4" fmla="*/ 64 w 91"/>
                <a:gd name="T5" fmla="*/ 10 h 91"/>
                <a:gd name="T6" fmla="*/ 81 w 91"/>
                <a:gd name="T7" fmla="*/ 64 h 91"/>
                <a:gd name="T8" fmla="*/ 27 w 91"/>
                <a:gd name="T9" fmla="*/ 81 h 91"/>
                <a:gd name="T10" fmla="*/ 59 w 91"/>
                <a:gd name="T11" fmla="*/ 20 h 91"/>
                <a:gd name="T12" fmla="*/ 20 w 91"/>
                <a:gd name="T13" fmla="*/ 32 h 91"/>
                <a:gd name="T14" fmla="*/ 32 w 91"/>
                <a:gd name="T15" fmla="*/ 72 h 91"/>
                <a:gd name="T16" fmla="*/ 72 w 91"/>
                <a:gd name="T17" fmla="*/ 59 h 91"/>
                <a:gd name="T18" fmla="*/ 59 w 91"/>
                <a:gd name="T19" fmla="*/ 2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1">
                  <a:moveTo>
                    <a:pt x="27" y="81"/>
                  </a:moveTo>
                  <a:cubicBezTo>
                    <a:pt x="8" y="71"/>
                    <a:pt x="0" y="47"/>
                    <a:pt x="10" y="27"/>
                  </a:cubicBezTo>
                  <a:cubicBezTo>
                    <a:pt x="20" y="8"/>
                    <a:pt x="44" y="0"/>
                    <a:pt x="64" y="10"/>
                  </a:cubicBezTo>
                  <a:cubicBezTo>
                    <a:pt x="84" y="20"/>
                    <a:pt x="91" y="44"/>
                    <a:pt x="81" y="64"/>
                  </a:cubicBezTo>
                  <a:cubicBezTo>
                    <a:pt x="71" y="84"/>
                    <a:pt x="47" y="91"/>
                    <a:pt x="27" y="81"/>
                  </a:cubicBezTo>
                  <a:close/>
                  <a:moveTo>
                    <a:pt x="59" y="20"/>
                  </a:moveTo>
                  <a:cubicBezTo>
                    <a:pt x="45" y="12"/>
                    <a:pt x="27" y="18"/>
                    <a:pt x="20" y="32"/>
                  </a:cubicBezTo>
                  <a:cubicBezTo>
                    <a:pt x="12" y="47"/>
                    <a:pt x="18" y="64"/>
                    <a:pt x="32" y="72"/>
                  </a:cubicBezTo>
                  <a:cubicBezTo>
                    <a:pt x="47" y="79"/>
                    <a:pt x="64" y="74"/>
                    <a:pt x="72" y="59"/>
                  </a:cubicBezTo>
                  <a:cubicBezTo>
                    <a:pt x="79" y="45"/>
                    <a:pt x="74" y="27"/>
                    <a:pt x="59" y="20"/>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9" name="Freeform 20720">
              <a:extLst>
                <a:ext uri="{FF2B5EF4-FFF2-40B4-BE49-F238E27FC236}">
                  <a16:creationId xmlns:a16="http://schemas.microsoft.com/office/drawing/2014/main" id="{58AD4637-9296-44F6-8CC3-9391BCA42CD6}"/>
                </a:ext>
              </a:extLst>
            </p:cNvPr>
            <p:cNvSpPr/>
            <p:nvPr/>
          </p:nvSpPr>
          <p:spPr bwMode="auto">
            <a:xfrm>
              <a:off x="6887435" y="6908468"/>
              <a:ext cx="70702" cy="71370"/>
            </a:xfrm>
            <a:custGeom>
              <a:avLst/>
              <a:gdLst>
                <a:gd name="T0" fmla="*/ 40 w 45"/>
                <a:gd name="T1" fmla="*/ 31 h 45"/>
                <a:gd name="T2" fmla="*/ 13 w 45"/>
                <a:gd name="T3" fmla="*/ 40 h 45"/>
                <a:gd name="T4" fmla="*/ 5 w 45"/>
                <a:gd name="T5" fmla="*/ 13 h 45"/>
                <a:gd name="T6" fmla="*/ 31 w 45"/>
                <a:gd name="T7" fmla="*/ 5 h 45"/>
                <a:gd name="T8" fmla="*/ 40 w 45"/>
                <a:gd name="T9" fmla="*/ 31 h 45"/>
              </a:gdLst>
              <a:ahLst/>
              <a:cxnLst>
                <a:cxn ang="0">
                  <a:pos x="T0" y="T1"/>
                </a:cxn>
                <a:cxn ang="0">
                  <a:pos x="T2" y="T3"/>
                </a:cxn>
                <a:cxn ang="0">
                  <a:pos x="T4" y="T5"/>
                </a:cxn>
                <a:cxn ang="0">
                  <a:pos x="T6" y="T7"/>
                </a:cxn>
                <a:cxn ang="0">
                  <a:pos x="T8" y="T9"/>
                </a:cxn>
              </a:cxnLst>
              <a:rect l="0" t="0" r="r" b="b"/>
              <a:pathLst>
                <a:path w="45" h="45">
                  <a:moveTo>
                    <a:pt x="40" y="31"/>
                  </a:moveTo>
                  <a:cubicBezTo>
                    <a:pt x="35" y="41"/>
                    <a:pt x="23" y="45"/>
                    <a:pt x="13" y="40"/>
                  </a:cubicBezTo>
                  <a:cubicBezTo>
                    <a:pt x="4" y="35"/>
                    <a:pt x="0" y="23"/>
                    <a:pt x="5" y="13"/>
                  </a:cubicBezTo>
                  <a:cubicBezTo>
                    <a:pt x="10" y="3"/>
                    <a:pt x="22" y="0"/>
                    <a:pt x="31" y="5"/>
                  </a:cubicBezTo>
                  <a:cubicBezTo>
                    <a:pt x="41" y="10"/>
                    <a:pt x="45" y="22"/>
                    <a:pt x="40" y="31"/>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0" name="Freeform 20721">
              <a:extLst>
                <a:ext uri="{FF2B5EF4-FFF2-40B4-BE49-F238E27FC236}">
                  <a16:creationId xmlns:a16="http://schemas.microsoft.com/office/drawing/2014/main" id="{8D26D798-0A05-4D73-8033-B3A61F1E69F2}"/>
                </a:ext>
              </a:extLst>
            </p:cNvPr>
            <p:cNvSpPr>
              <a:spLocks noEditPoints="1"/>
            </p:cNvSpPr>
            <p:nvPr/>
          </p:nvSpPr>
          <p:spPr bwMode="auto">
            <a:xfrm>
              <a:off x="6850750" y="6871116"/>
              <a:ext cx="143406" cy="144740"/>
            </a:xfrm>
            <a:custGeom>
              <a:avLst/>
              <a:gdLst>
                <a:gd name="T0" fmla="*/ 27 w 91"/>
                <a:gd name="T1" fmla="*/ 82 h 92"/>
                <a:gd name="T2" fmla="*/ 10 w 91"/>
                <a:gd name="T3" fmla="*/ 28 h 92"/>
                <a:gd name="T4" fmla="*/ 64 w 91"/>
                <a:gd name="T5" fmla="*/ 11 h 92"/>
                <a:gd name="T6" fmla="*/ 81 w 91"/>
                <a:gd name="T7" fmla="*/ 65 h 92"/>
                <a:gd name="T8" fmla="*/ 27 w 91"/>
                <a:gd name="T9" fmla="*/ 82 h 92"/>
                <a:gd name="T10" fmla="*/ 59 w 91"/>
                <a:gd name="T11" fmla="*/ 20 h 92"/>
                <a:gd name="T12" fmla="*/ 19 w 91"/>
                <a:gd name="T13" fmla="*/ 33 h 92"/>
                <a:gd name="T14" fmla="*/ 32 w 91"/>
                <a:gd name="T15" fmla="*/ 72 h 92"/>
                <a:gd name="T16" fmla="*/ 71 w 91"/>
                <a:gd name="T17" fmla="*/ 60 h 92"/>
                <a:gd name="T18" fmla="*/ 59 w 91"/>
                <a:gd name="T1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2">
                  <a:moveTo>
                    <a:pt x="27" y="82"/>
                  </a:moveTo>
                  <a:cubicBezTo>
                    <a:pt x="7" y="72"/>
                    <a:pt x="0" y="48"/>
                    <a:pt x="10" y="28"/>
                  </a:cubicBezTo>
                  <a:cubicBezTo>
                    <a:pt x="20" y="8"/>
                    <a:pt x="44" y="0"/>
                    <a:pt x="64" y="11"/>
                  </a:cubicBezTo>
                  <a:cubicBezTo>
                    <a:pt x="83" y="21"/>
                    <a:pt x="91" y="45"/>
                    <a:pt x="81" y="65"/>
                  </a:cubicBezTo>
                  <a:cubicBezTo>
                    <a:pt x="71" y="84"/>
                    <a:pt x="47" y="92"/>
                    <a:pt x="27" y="82"/>
                  </a:cubicBezTo>
                  <a:close/>
                  <a:moveTo>
                    <a:pt x="59" y="20"/>
                  </a:moveTo>
                  <a:cubicBezTo>
                    <a:pt x="44" y="13"/>
                    <a:pt x="27" y="18"/>
                    <a:pt x="19" y="33"/>
                  </a:cubicBezTo>
                  <a:cubicBezTo>
                    <a:pt x="12" y="47"/>
                    <a:pt x="18" y="65"/>
                    <a:pt x="32" y="72"/>
                  </a:cubicBezTo>
                  <a:cubicBezTo>
                    <a:pt x="46" y="80"/>
                    <a:pt x="64" y="74"/>
                    <a:pt x="71" y="60"/>
                  </a:cubicBezTo>
                  <a:cubicBezTo>
                    <a:pt x="79" y="45"/>
                    <a:pt x="73" y="28"/>
                    <a:pt x="59" y="20"/>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1" name="Freeform 20722">
              <a:extLst>
                <a:ext uri="{FF2B5EF4-FFF2-40B4-BE49-F238E27FC236}">
                  <a16:creationId xmlns:a16="http://schemas.microsoft.com/office/drawing/2014/main" id="{CE1F9D26-41AD-4DB2-8D41-4DB0166371F8}"/>
                </a:ext>
              </a:extLst>
            </p:cNvPr>
            <p:cNvSpPr/>
            <p:nvPr/>
          </p:nvSpPr>
          <p:spPr bwMode="auto">
            <a:xfrm>
              <a:off x="6431872" y="7977675"/>
              <a:ext cx="92714" cy="92714"/>
            </a:xfrm>
            <a:custGeom>
              <a:avLst/>
              <a:gdLst>
                <a:gd name="T0" fmla="*/ 52 w 59"/>
                <a:gd name="T1" fmla="*/ 41 h 59"/>
                <a:gd name="T2" fmla="*/ 17 w 59"/>
                <a:gd name="T3" fmla="*/ 52 h 59"/>
                <a:gd name="T4" fmla="*/ 6 w 59"/>
                <a:gd name="T5" fmla="*/ 17 h 59"/>
                <a:gd name="T6" fmla="*/ 41 w 59"/>
                <a:gd name="T7" fmla="*/ 6 h 59"/>
                <a:gd name="T8" fmla="*/ 52 w 59"/>
                <a:gd name="T9" fmla="*/ 41 h 59"/>
              </a:gdLst>
              <a:ahLst/>
              <a:cxnLst>
                <a:cxn ang="0">
                  <a:pos x="T0" y="T1"/>
                </a:cxn>
                <a:cxn ang="0">
                  <a:pos x="T2" y="T3"/>
                </a:cxn>
                <a:cxn ang="0">
                  <a:pos x="T4" y="T5"/>
                </a:cxn>
                <a:cxn ang="0">
                  <a:pos x="T6" y="T7"/>
                </a:cxn>
                <a:cxn ang="0">
                  <a:pos x="T8" y="T9"/>
                </a:cxn>
              </a:cxnLst>
              <a:rect l="0" t="0" r="r" b="b"/>
              <a:pathLst>
                <a:path w="59" h="59">
                  <a:moveTo>
                    <a:pt x="52" y="41"/>
                  </a:moveTo>
                  <a:cubicBezTo>
                    <a:pt x="46" y="54"/>
                    <a:pt x="30" y="59"/>
                    <a:pt x="17" y="52"/>
                  </a:cubicBezTo>
                  <a:cubicBezTo>
                    <a:pt x="5" y="46"/>
                    <a:pt x="0" y="30"/>
                    <a:pt x="6" y="17"/>
                  </a:cubicBezTo>
                  <a:cubicBezTo>
                    <a:pt x="13" y="5"/>
                    <a:pt x="28" y="0"/>
                    <a:pt x="41" y="6"/>
                  </a:cubicBezTo>
                  <a:cubicBezTo>
                    <a:pt x="54" y="13"/>
                    <a:pt x="59" y="28"/>
                    <a:pt x="52" y="41"/>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2" name="Freeform 20723">
              <a:extLst>
                <a:ext uri="{FF2B5EF4-FFF2-40B4-BE49-F238E27FC236}">
                  <a16:creationId xmlns:a16="http://schemas.microsoft.com/office/drawing/2014/main" id="{87752910-0BE4-43CA-9DE5-4A2570AE4213}"/>
                </a:ext>
              </a:extLst>
            </p:cNvPr>
            <p:cNvSpPr>
              <a:spLocks noEditPoints="1"/>
            </p:cNvSpPr>
            <p:nvPr/>
          </p:nvSpPr>
          <p:spPr bwMode="auto">
            <a:xfrm>
              <a:off x="6383181" y="7928317"/>
              <a:ext cx="188762" cy="189429"/>
            </a:xfrm>
            <a:custGeom>
              <a:avLst/>
              <a:gdLst>
                <a:gd name="T0" fmla="*/ 36 w 120"/>
                <a:gd name="T1" fmla="*/ 107 h 120"/>
                <a:gd name="T2" fmla="*/ 14 w 120"/>
                <a:gd name="T3" fmla="*/ 36 h 120"/>
                <a:gd name="T4" fmla="*/ 84 w 120"/>
                <a:gd name="T5" fmla="*/ 13 h 120"/>
                <a:gd name="T6" fmla="*/ 107 w 120"/>
                <a:gd name="T7" fmla="*/ 84 h 120"/>
                <a:gd name="T8" fmla="*/ 36 w 120"/>
                <a:gd name="T9" fmla="*/ 107 h 120"/>
                <a:gd name="T10" fmla="*/ 78 w 120"/>
                <a:gd name="T11" fmla="*/ 26 h 120"/>
                <a:gd name="T12" fmla="*/ 26 w 120"/>
                <a:gd name="T13" fmla="*/ 43 h 120"/>
                <a:gd name="T14" fmla="*/ 43 w 120"/>
                <a:gd name="T15" fmla="*/ 94 h 120"/>
                <a:gd name="T16" fmla="*/ 94 w 120"/>
                <a:gd name="T17" fmla="*/ 78 h 120"/>
                <a:gd name="T18" fmla="*/ 78 w 120"/>
                <a:gd name="T19" fmla="*/ 2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36" y="107"/>
                  </a:moveTo>
                  <a:cubicBezTo>
                    <a:pt x="10" y="94"/>
                    <a:pt x="0" y="62"/>
                    <a:pt x="14" y="36"/>
                  </a:cubicBezTo>
                  <a:cubicBezTo>
                    <a:pt x="27" y="10"/>
                    <a:pt x="58" y="0"/>
                    <a:pt x="84" y="13"/>
                  </a:cubicBezTo>
                  <a:cubicBezTo>
                    <a:pt x="110" y="27"/>
                    <a:pt x="120" y="58"/>
                    <a:pt x="107" y="84"/>
                  </a:cubicBezTo>
                  <a:cubicBezTo>
                    <a:pt x="94" y="110"/>
                    <a:pt x="62" y="120"/>
                    <a:pt x="36" y="107"/>
                  </a:cubicBezTo>
                  <a:close/>
                  <a:moveTo>
                    <a:pt x="78" y="26"/>
                  </a:moveTo>
                  <a:cubicBezTo>
                    <a:pt x="59" y="16"/>
                    <a:pt x="36" y="24"/>
                    <a:pt x="26" y="43"/>
                  </a:cubicBezTo>
                  <a:cubicBezTo>
                    <a:pt x="16" y="61"/>
                    <a:pt x="24" y="85"/>
                    <a:pt x="43" y="94"/>
                  </a:cubicBezTo>
                  <a:cubicBezTo>
                    <a:pt x="61" y="104"/>
                    <a:pt x="85" y="97"/>
                    <a:pt x="94" y="78"/>
                  </a:cubicBezTo>
                  <a:cubicBezTo>
                    <a:pt x="104" y="59"/>
                    <a:pt x="97" y="36"/>
                    <a:pt x="78" y="26"/>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3" name="Freeform 20724">
              <a:extLst>
                <a:ext uri="{FF2B5EF4-FFF2-40B4-BE49-F238E27FC236}">
                  <a16:creationId xmlns:a16="http://schemas.microsoft.com/office/drawing/2014/main" id="{3D05A997-33C4-4F1F-A241-B1360C933112}"/>
                </a:ext>
              </a:extLst>
            </p:cNvPr>
            <p:cNvSpPr/>
            <p:nvPr/>
          </p:nvSpPr>
          <p:spPr bwMode="auto">
            <a:xfrm>
              <a:off x="4890427" y="8639342"/>
              <a:ext cx="54694" cy="56696"/>
            </a:xfrm>
            <a:custGeom>
              <a:avLst/>
              <a:gdLst>
                <a:gd name="T0" fmla="*/ 31 w 35"/>
                <a:gd name="T1" fmla="*/ 25 h 36"/>
                <a:gd name="T2" fmla="*/ 10 w 35"/>
                <a:gd name="T3" fmla="*/ 32 h 36"/>
                <a:gd name="T4" fmla="*/ 4 w 35"/>
                <a:gd name="T5" fmla="*/ 11 h 36"/>
                <a:gd name="T6" fmla="*/ 25 w 35"/>
                <a:gd name="T7" fmla="*/ 4 h 36"/>
                <a:gd name="T8" fmla="*/ 31 w 35"/>
                <a:gd name="T9" fmla="*/ 25 h 36"/>
              </a:gdLst>
              <a:ahLst/>
              <a:cxnLst>
                <a:cxn ang="0">
                  <a:pos x="T0" y="T1"/>
                </a:cxn>
                <a:cxn ang="0">
                  <a:pos x="T2" y="T3"/>
                </a:cxn>
                <a:cxn ang="0">
                  <a:pos x="T4" y="T5"/>
                </a:cxn>
                <a:cxn ang="0">
                  <a:pos x="T6" y="T7"/>
                </a:cxn>
                <a:cxn ang="0">
                  <a:pos x="T8" y="T9"/>
                </a:cxn>
              </a:cxnLst>
              <a:rect l="0" t="0" r="r" b="b"/>
              <a:pathLst>
                <a:path w="35" h="36">
                  <a:moveTo>
                    <a:pt x="31" y="25"/>
                  </a:moveTo>
                  <a:cubicBezTo>
                    <a:pt x="27" y="33"/>
                    <a:pt x="18" y="36"/>
                    <a:pt x="10" y="32"/>
                  </a:cubicBezTo>
                  <a:cubicBezTo>
                    <a:pt x="3" y="28"/>
                    <a:pt x="0" y="19"/>
                    <a:pt x="4" y="11"/>
                  </a:cubicBezTo>
                  <a:cubicBezTo>
                    <a:pt x="8" y="3"/>
                    <a:pt x="17" y="0"/>
                    <a:pt x="25" y="4"/>
                  </a:cubicBezTo>
                  <a:cubicBezTo>
                    <a:pt x="32" y="8"/>
                    <a:pt x="35" y="18"/>
                    <a:pt x="31" y="2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cxnSp>
          <p:nvCxnSpPr>
            <p:cNvPr id="94" name="直接连接符 93">
              <a:extLst>
                <a:ext uri="{FF2B5EF4-FFF2-40B4-BE49-F238E27FC236}">
                  <a16:creationId xmlns:a16="http://schemas.microsoft.com/office/drawing/2014/main" id="{CB99E43A-81D0-479F-B8AD-3BD6114437E1}"/>
                </a:ext>
              </a:extLst>
            </p:cNvPr>
            <p:cNvCxnSpPr>
              <a:stCxn id="37" idx="2"/>
              <a:endCxn id="73" idx="0"/>
            </p:cNvCxnSpPr>
            <p:nvPr/>
          </p:nvCxnSpPr>
          <p:spPr>
            <a:xfrm flipV="1">
              <a:off x="6668004" y="5972466"/>
              <a:ext cx="232014" cy="1355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D01160A8-F91B-400B-883A-0CB41F0AC9FA}"/>
                </a:ext>
              </a:extLst>
            </p:cNvPr>
            <p:cNvCxnSpPr>
              <a:stCxn id="51" idx="2"/>
              <a:endCxn id="73" idx="2"/>
            </p:cNvCxnSpPr>
            <p:nvPr/>
          </p:nvCxnSpPr>
          <p:spPr>
            <a:xfrm flipH="1" flipV="1">
              <a:off x="7008501" y="6013550"/>
              <a:ext cx="184860" cy="10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Freeform 20292">
              <a:extLst>
                <a:ext uri="{FF2B5EF4-FFF2-40B4-BE49-F238E27FC236}">
                  <a16:creationId xmlns:a16="http://schemas.microsoft.com/office/drawing/2014/main" id="{FB281A01-F53D-4779-A9BB-B5738F6FF7CE}"/>
                </a:ext>
              </a:extLst>
            </p:cNvPr>
            <p:cNvSpPr/>
            <p:nvPr/>
          </p:nvSpPr>
          <p:spPr bwMode="auto">
            <a:xfrm>
              <a:off x="5911620" y="5835260"/>
              <a:ext cx="78706" cy="77372"/>
            </a:xfrm>
            <a:custGeom>
              <a:avLst/>
              <a:gdLst>
                <a:gd name="T0" fmla="*/ 25 w 50"/>
                <a:gd name="T1" fmla="*/ 0 h 49"/>
                <a:gd name="T2" fmla="*/ 25 w 50"/>
                <a:gd name="T3" fmla="*/ 0 h 49"/>
                <a:gd name="T4" fmla="*/ 0 w 50"/>
                <a:gd name="T5" fmla="*/ 25 h 49"/>
                <a:gd name="T6" fmla="*/ 8 w 50"/>
                <a:gd name="T7" fmla="*/ 42 h 49"/>
                <a:gd name="T8" fmla="*/ 12 w 50"/>
                <a:gd name="T9" fmla="*/ 45 h 49"/>
                <a:gd name="T10" fmla="*/ 14 w 50"/>
                <a:gd name="T11" fmla="*/ 46 h 49"/>
                <a:gd name="T12" fmla="*/ 18 w 50"/>
                <a:gd name="T13" fmla="*/ 48 h 49"/>
                <a:gd name="T14" fmla="*/ 25 w 50"/>
                <a:gd name="T15" fmla="*/ 49 h 49"/>
                <a:gd name="T16" fmla="*/ 26 w 50"/>
                <a:gd name="T17" fmla="*/ 49 h 49"/>
                <a:gd name="T18" fmla="*/ 34 w 50"/>
                <a:gd name="T19" fmla="*/ 48 h 49"/>
                <a:gd name="T20" fmla="*/ 38 w 50"/>
                <a:gd name="T21" fmla="*/ 46 h 49"/>
                <a:gd name="T22" fmla="*/ 47 w 50"/>
                <a:gd name="T23" fmla="*/ 37 h 49"/>
                <a:gd name="T24" fmla="*/ 48 w 50"/>
                <a:gd name="T25" fmla="*/ 33 h 49"/>
                <a:gd name="T26" fmla="*/ 50 w 50"/>
                <a:gd name="T27" fmla="*/ 29 h 49"/>
                <a:gd name="T28" fmla="*/ 50 w 50"/>
                <a:gd name="T29" fmla="*/ 24 h 49"/>
                <a:gd name="T30" fmla="*/ 49 w 50"/>
                <a:gd name="T31" fmla="*/ 19 h 49"/>
                <a:gd name="T32" fmla="*/ 48 w 50"/>
                <a:gd name="T33" fmla="*/ 15 h 49"/>
                <a:gd name="T34" fmla="*/ 25 w 50"/>
                <a:gd name="T3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49">
                  <a:moveTo>
                    <a:pt x="25" y="0"/>
                  </a:moveTo>
                  <a:cubicBezTo>
                    <a:pt x="25" y="0"/>
                    <a:pt x="25" y="0"/>
                    <a:pt x="25" y="0"/>
                  </a:cubicBezTo>
                  <a:cubicBezTo>
                    <a:pt x="11" y="0"/>
                    <a:pt x="0" y="11"/>
                    <a:pt x="0" y="25"/>
                  </a:cubicBezTo>
                  <a:cubicBezTo>
                    <a:pt x="0" y="32"/>
                    <a:pt x="3" y="38"/>
                    <a:pt x="8" y="42"/>
                  </a:cubicBezTo>
                  <a:cubicBezTo>
                    <a:pt x="9" y="43"/>
                    <a:pt x="10" y="44"/>
                    <a:pt x="12" y="45"/>
                  </a:cubicBezTo>
                  <a:cubicBezTo>
                    <a:pt x="12" y="46"/>
                    <a:pt x="13" y="46"/>
                    <a:pt x="14" y="46"/>
                  </a:cubicBezTo>
                  <a:cubicBezTo>
                    <a:pt x="15" y="47"/>
                    <a:pt x="16" y="48"/>
                    <a:pt x="18" y="48"/>
                  </a:cubicBezTo>
                  <a:cubicBezTo>
                    <a:pt x="20" y="49"/>
                    <a:pt x="23" y="49"/>
                    <a:pt x="25" y="49"/>
                  </a:cubicBezTo>
                  <a:cubicBezTo>
                    <a:pt x="25" y="49"/>
                    <a:pt x="25" y="49"/>
                    <a:pt x="26" y="49"/>
                  </a:cubicBezTo>
                  <a:cubicBezTo>
                    <a:pt x="29" y="49"/>
                    <a:pt x="31" y="49"/>
                    <a:pt x="34" y="48"/>
                  </a:cubicBezTo>
                  <a:cubicBezTo>
                    <a:pt x="35" y="47"/>
                    <a:pt x="37" y="46"/>
                    <a:pt x="38" y="46"/>
                  </a:cubicBezTo>
                  <a:cubicBezTo>
                    <a:pt x="42" y="44"/>
                    <a:pt x="45" y="40"/>
                    <a:pt x="47" y="37"/>
                  </a:cubicBezTo>
                  <a:cubicBezTo>
                    <a:pt x="47" y="36"/>
                    <a:pt x="48" y="34"/>
                    <a:pt x="48" y="33"/>
                  </a:cubicBezTo>
                  <a:cubicBezTo>
                    <a:pt x="49" y="32"/>
                    <a:pt x="49" y="31"/>
                    <a:pt x="50" y="29"/>
                  </a:cubicBezTo>
                  <a:cubicBezTo>
                    <a:pt x="50" y="27"/>
                    <a:pt x="50" y="26"/>
                    <a:pt x="50" y="24"/>
                  </a:cubicBezTo>
                  <a:cubicBezTo>
                    <a:pt x="50" y="22"/>
                    <a:pt x="50" y="20"/>
                    <a:pt x="49" y="19"/>
                  </a:cubicBezTo>
                  <a:cubicBezTo>
                    <a:pt x="49" y="17"/>
                    <a:pt x="49" y="16"/>
                    <a:pt x="48" y="15"/>
                  </a:cubicBezTo>
                  <a:cubicBezTo>
                    <a:pt x="44" y="6"/>
                    <a:pt x="35" y="0"/>
                    <a:pt x="25"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grpSp>
      <p:grpSp>
        <p:nvGrpSpPr>
          <p:cNvPr id="97" name="组合 96">
            <a:extLst>
              <a:ext uri="{FF2B5EF4-FFF2-40B4-BE49-F238E27FC236}">
                <a16:creationId xmlns:a16="http://schemas.microsoft.com/office/drawing/2014/main" id="{24C8380D-8E6C-47EB-908C-38F5A99891D8}"/>
              </a:ext>
            </a:extLst>
          </p:cNvPr>
          <p:cNvGrpSpPr/>
          <p:nvPr/>
        </p:nvGrpSpPr>
        <p:grpSpPr>
          <a:xfrm>
            <a:off x="4289459" y="-1270835"/>
            <a:ext cx="3627178" cy="2955492"/>
            <a:chOff x="4289459" y="-1270835"/>
            <a:chExt cx="3627178" cy="2955492"/>
          </a:xfrm>
        </p:grpSpPr>
        <p:sp>
          <p:nvSpPr>
            <p:cNvPr id="98" name="Freeform 20113">
              <a:extLst>
                <a:ext uri="{FF2B5EF4-FFF2-40B4-BE49-F238E27FC236}">
                  <a16:creationId xmlns:a16="http://schemas.microsoft.com/office/drawing/2014/main" id="{F3D751CC-7059-4806-9FD7-A03F982364EE}"/>
                </a:ext>
              </a:extLst>
            </p:cNvPr>
            <p:cNvSpPr>
              <a:spLocks noEditPoints="1"/>
            </p:cNvSpPr>
            <p:nvPr/>
          </p:nvSpPr>
          <p:spPr bwMode="auto">
            <a:xfrm>
              <a:off x="6932805" y="-855958"/>
              <a:ext cx="447560" cy="1528772"/>
            </a:xfrm>
            <a:custGeom>
              <a:avLst/>
              <a:gdLst>
                <a:gd name="T0" fmla="*/ 280 w 284"/>
                <a:gd name="T1" fmla="*/ 957 h 970"/>
                <a:gd name="T2" fmla="*/ 276 w 284"/>
                <a:gd name="T3" fmla="*/ 958 h 970"/>
                <a:gd name="T4" fmla="*/ 279 w 284"/>
                <a:gd name="T5" fmla="*/ 970 h 970"/>
                <a:gd name="T6" fmla="*/ 284 w 284"/>
                <a:gd name="T7" fmla="*/ 969 h 970"/>
                <a:gd name="T8" fmla="*/ 280 w 284"/>
                <a:gd name="T9" fmla="*/ 957 h 970"/>
                <a:gd name="T10" fmla="*/ 89 w 284"/>
                <a:gd name="T11" fmla="*/ 313 h 970"/>
                <a:gd name="T12" fmla="*/ 85 w 284"/>
                <a:gd name="T13" fmla="*/ 314 h 970"/>
                <a:gd name="T14" fmla="*/ 89 w 284"/>
                <a:gd name="T15" fmla="*/ 326 h 970"/>
                <a:gd name="T16" fmla="*/ 93 w 284"/>
                <a:gd name="T17" fmla="*/ 324 h 970"/>
                <a:gd name="T18" fmla="*/ 89 w 284"/>
                <a:gd name="T19" fmla="*/ 313 h 970"/>
                <a:gd name="T20" fmla="*/ 73 w 284"/>
                <a:gd name="T21" fmla="*/ 253 h 970"/>
                <a:gd name="T22" fmla="*/ 69 w 284"/>
                <a:gd name="T23" fmla="*/ 255 h 970"/>
                <a:gd name="T24" fmla="*/ 72 w 284"/>
                <a:gd name="T25" fmla="*/ 266 h 970"/>
                <a:gd name="T26" fmla="*/ 76 w 284"/>
                <a:gd name="T27" fmla="*/ 265 h 970"/>
                <a:gd name="T28" fmla="*/ 73 w 284"/>
                <a:gd name="T29" fmla="*/ 253 h 970"/>
                <a:gd name="T30" fmla="*/ 15 w 284"/>
                <a:gd name="T31" fmla="*/ 41 h 970"/>
                <a:gd name="T32" fmla="*/ 11 w 284"/>
                <a:gd name="T33" fmla="*/ 42 h 970"/>
                <a:gd name="T34" fmla="*/ 13 w 284"/>
                <a:gd name="T35" fmla="*/ 50 h 970"/>
                <a:gd name="T36" fmla="*/ 18 w 284"/>
                <a:gd name="T37" fmla="*/ 49 h 970"/>
                <a:gd name="T38" fmla="*/ 15 w 284"/>
                <a:gd name="T39" fmla="*/ 41 h 970"/>
                <a:gd name="T40" fmla="*/ 5 w 284"/>
                <a:gd name="T41" fmla="*/ 0 h 970"/>
                <a:gd name="T42" fmla="*/ 0 w 284"/>
                <a:gd name="T43" fmla="*/ 1 h 970"/>
                <a:gd name="T44" fmla="*/ 3 w 284"/>
                <a:gd name="T45" fmla="*/ 9 h 970"/>
                <a:gd name="T46" fmla="*/ 7 w 284"/>
                <a:gd name="T47" fmla="*/ 8 h 970"/>
                <a:gd name="T48" fmla="*/ 5 w 284"/>
                <a:gd name="T49" fmla="*/ 0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4" h="970">
                  <a:moveTo>
                    <a:pt x="280" y="957"/>
                  </a:moveTo>
                  <a:cubicBezTo>
                    <a:pt x="279" y="957"/>
                    <a:pt x="277" y="958"/>
                    <a:pt x="276" y="958"/>
                  </a:cubicBezTo>
                  <a:cubicBezTo>
                    <a:pt x="279" y="970"/>
                    <a:pt x="279" y="970"/>
                    <a:pt x="279" y="970"/>
                  </a:cubicBezTo>
                  <a:cubicBezTo>
                    <a:pt x="281" y="969"/>
                    <a:pt x="282" y="969"/>
                    <a:pt x="284" y="969"/>
                  </a:cubicBezTo>
                  <a:cubicBezTo>
                    <a:pt x="280" y="957"/>
                    <a:pt x="280" y="957"/>
                    <a:pt x="280" y="957"/>
                  </a:cubicBezTo>
                  <a:moveTo>
                    <a:pt x="89" y="313"/>
                  </a:moveTo>
                  <a:cubicBezTo>
                    <a:pt x="88" y="313"/>
                    <a:pt x="87" y="314"/>
                    <a:pt x="85" y="314"/>
                  </a:cubicBezTo>
                  <a:cubicBezTo>
                    <a:pt x="89" y="326"/>
                    <a:pt x="89" y="326"/>
                    <a:pt x="89" y="326"/>
                  </a:cubicBezTo>
                  <a:cubicBezTo>
                    <a:pt x="90" y="325"/>
                    <a:pt x="91" y="325"/>
                    <a:pt x="93" y="324"/>
                  </a:cubicBezTo>
                  <a:cubicBezTo>
                    <a:pt x="89" y="313"/>
                    <a:pt x="89" y="313"/>
                    <a:pt x="89" y="313"/>
                  </a:cubicBezTo>
                  <a:moveTo>
                    <a:pt x="73" y="253"/>
                  </a:moveTo>
                  <a:cubicBezTo>
                    <a:pt x="71" y="254"/>
                    <a:pt x="70" y="254"/>
                    <a:pt x="69" y="255"/>
                  </a:cubicBezTo>
                  <a:cubicBezTo>
                    <a:pt x="72" y="266"/>
                    <a:pt x="72" y="266"/>
                    <a:pt x="72" y="266"/>
                  </a:cubicBezTo>
                  <a:cubicBezTo>
                    <a:pt x="73" y="266"/>
                    <a:pt x="75" y="265"/>
                    <a:pt x="76" y="265"/>
                  </a:cubicBezTo>
                  <a:cubicBezTo>
                    <a:pt x="73" y="253"/>
                    <a:pt x="73" y="253"/>
                    <a:pt x="73" y="253"/>
                  </a:cubicBezTo>
                  <a:moveTo>
                    <a:pt x="15" y="41"/>
                  </a:moveTo>
                  <a:cubicBezTo>
                    <a:pt x="14" y="41"/>
                    <a:pt x="13" y="42"/>
                    <a:pt x="11" y="42"/>
                  </a:cubicBezTo>
                  <a:cubicBezTo>
                    <a:pt x="13" y="50"/>
                    <a:pt x="13" y="50"/>
                    <a:pt x="13" y="50"/>
                  </a:cubicBezTo>
                  <a:cubicBezTo>
                    <a:pt x="15" y="50"/>
                    <a:pt x="16" y="49"/>
                    <a:pt x="18" y="49"/>
                  </a:cubicBezTo>
                  <a:cubicBezTo>
                    <a:pt x="15" y="41"/>
                    <a:pt x="15" y="41"/>
                    <a:pt x="15" y="41"/>
                  </a:cubicBezTo>
                  <a:moveTo>
                    <a:pt x="5" y="0"/>
                  </a:moveTo>
                  <a:cubicBezTo>
                    <a:pt x="3" y="0"/>
                    <a:pt x="2" y="1"/>
                    <a:pt x="0" y="1"/>
                  </a:cubicBezTo>
                  <a:cubicBezTo>
                    <a:pt x="3" y="9"/>
                    <a:pt x="3" y="9"/>
                    <a:pt x="3" y="9"/>
                  </a:cubicBezTo>
                  <a:cubicBezTo>
                    <a:pt x="4" y="9"/>
                    <a:pt x="5" y="8"/>
                    <a:pt x="7" y="8"/>
                  </a:cubicBezTo>
                  <a:cubicBezTo>
                    <a:pt x="5" y="0"/>
                    <a:pt x="5" y="0"/>
                    <a:pt x="5"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9" name="Freeform 20173">
              <a:extLst>
                <a:ext uri="{FF2B5EF4-FFF2-40B4-BE49-F238E27FC236}">
                  <a16:creationId xmlns:a16="http://schemas.microsoft.com/office/drawing/2014/main" id="{4D9D7705-A123-4DD0-BA24-C479D4CEC90B}"/>
                </a:ext>
              </a:extLst>
            </p:cNvPr>
            <p:cNvSpPr/>
            <p:nvPr/>
          </p:nvSpPr>
          <p:spPr bwMode="auto">
            <a:xfrm>
              <a:off x="4442874" y="1081020"/>
              <a:ext cx="9338" cy="4669"/>
            </a:xfrm>
            <a:custGeom>
              <a:avLst/>
              <a:gdLst>
                <a:gd name="T0" fmla="*/ 9 w 14"/>
                <a:gd name="T1" fmla="*/ 0 h 7"/>
                <a:gd name="T2" fmla="*/ 2 w 14"/>
                <a:gd name="T3" fmla="*/ 3 h 7"/>
                <a:gd name="T4" fmla="*/ 0 w 14"/>
                <a:gd name="T5" fmla="*/ 3 h 7"/>
                <a:gd name="T6" fmla="*/ 14 w 14"/>
                <a:gd name="T7" fmla="*/ 7 h 7"/>
                <a:gd name="T8" fmla="*/ 9 w 14"/>
                <a:gd name="T9" fmla="*/ 0 h 7"/>
              </a:gdLst>
              <a:ahLst/>
              <a:cxnLst>
                <a:cxn ang="0">
                  <a:pos x="T0" y="T1"/>
                </a:cxn>
                <a:cxn ang="0">
                  <a:pos x="T2" y="T3"/>
                </a:cxn>
                <a:cxn ang="0">
                  <a:pos x="T4" y="T5"/>
                </a:cxn>
                <a:cxn ang="0">
                  <a:pos x="T6" y="T7"/>
                </a:cxn>
                <a:cxn ang="0">
                  <a:pos x="T8" y="T9"/>
                </a:cxn>
              </a:cxnLst>
              <a:rect l="0" t="0" r="r" b="b"/>
              <a:pathLst>
                <a:path w="14" h="7">
                  <a:moveTo>
                    <a:pt x="9" y="0"/>
                  </a:moveTo>
                  <a:lnTo>
                    <a:pt x="2" y="3"/>
                  </a:lnTo>
                  <a:lnTo>
                    <a:pt x="0" y="3"/>
                  </a:lnTo>
                  <a:lnTo>
                    <a:pt x="14" y="7"/>
                  </a:lnTo>
                  <a:lnTo>
                    <a:pt x="9" y="0"/>
                  </a:ln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0" name="Freeform 20175">
              <a:extLst>
                <a:ext uri="{FF2B5EF4-FFF2-40B4-BE49-F238E27FC236}">
                  <a16:creationId xmlns:a16="http://schemas.microsoft.com/office/drawing/2014/main" id="{EA4FEDDD-D102-48F1-8749-78AC05B37ADE}"/>
                </a:ext>
              </a:extLst>
            </p:cNvPr>
            <p:cNvSpPr>
              <a:spLocks noEditPoints="1"/>
            </p:cNvSpPr>
            <p:nvPr/>
          </p:nvSpPr>
          <p:spPr bwMode="auto">
            <a:xfrm>
              <a:off x="4328817" y="-677869"/>
              <a:ext cx="529602" cy="1161920"/>
            </a:xfrm>
            <a:custGeom>
              <a:avLst/>
              <a:gdLst>
                <a:gd name="T0" fmla="*/ 162 w 336"/>
                <a:gd name="T1" fmla="*/ 720 h 737"/>
                <a:gd name="T2" fmla="*/ 154 w 336"/>
                <a:gd name="T3" fmla="*/ 735 h 737"/>
                <a:gd name="T4" fmla="*/ 158 w 336"/>
                <a:gd name="T5" fmla="*/ 737 h 737"/>
                <a:gd name="T6" fmla="*/ 166 w 336"/>
                <a:gd name="T7" fmla="*/ 722 h 737"/>
                <a:gd name="T8" fmla="*/ 162 w 336"/>
                <a:gd name="T9" fmla="*/ 720 h 737"/>
                <a:gd name="T10" fmla="*/ 133 w 336"/>
                <a:gd name="T11" fmla="*/ 716 h 737"/>
                <a:gd name="T12" fmla="*/ 129 w 336"/>
                <a:gd name="T13" fmla="*/ 717 h 737"/>
                <a:gd name="T14" fmla="*/ 132 w 336"/>
                <a:gd name="T15" fmla="*/ 733 h 737"/>
                <a:gd name="T16" fmla="*/ 136 w 336"/>
                <a:gd name="T17" fmla="*/ 732 h 737"/>
                <a:gd name="T18" fmla="*/ 133 w 336"/>
                <a:gd name="T19" fmla="*/ 716 h 737"/>
                <a:gd name="T20" fmla="*/ 332 w 336"/>
                <a:gd name="T21" fmla="*/ 398 h 737"/>
                <a:gd name="T22" fmla="*/ 171 w 336"/>
                <a:gd name="T23" fmla="*/ 704 h 737"/>
                <a:gd name="T24" fmla="*/ 175 w 336"/>
                <a:gd name="T25" fmla="*/ 706 h 737"/>
                <a:gd name="T26" fmla="*/ 336 w 336"/>
                <a:gd name="T27" fmla="*/ 400 h 737"/>
                <a:gd name="T28" fmla="*/ 332 w 336"/>
                <a:gd name="T29" fmla="*/ 398 h 737"/>
                <a:gd name="T30" fmla="*/ 4 w 336"/>
                <a:gd name="T31" fmla="*/ 6 h 737"/>
                <a:gd name="T32" fmla="*/ 0 w 336"/>
                <a:gd name="T33" fmla="*/ 7 h 737"/>
                <a:gd name="T34" fmla="*/ 125 w 336"/>
                <a:gd name="T35" fmla="*/ 698 h 737"/>
                <a:gd name="T36" fmla="*/ 130 w 336"/>
                <a:gd name="T37" fmla="*/ 697 h 737"/>
                <a:gd name="T38" fmla="*/ 4 w 336"/>
                <a:gd name="T39" fmla="*/ 6 h 737"/>
                <a:gd name="T40" fmla="*/ 14 w 336"/>
                <a:gd name="T41" fmla="*/ 0 h 737"/>
                <a:gd name="T42" fmla="*/ 11 w 336"/>
                <a:gd name="T43" fmla="*/ 3 h 737"/>
                <a:gd name="T44" fmla="*/ 327 w 336"/>
                <a:gd name="T45" fmla="*/ 349 h 737"/>
                <a:gd name="T46" fmla="*/ 330 w 336"/>
                <a:gd name="T47" fmla="*/ 346 h 737"/>
                <a:gd name="T48" fmla="*/ 14 w 336"/>
                <a:gd name="T49" fmla="*/ 0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6" h="737">
                  <a:moveTo>
                    <a:pt x="162" y="720"/>
                  </a:moveTo>
                  <a:cubicBezTo>
                    <a:pt x="154" y="735"/>
                    <a:pt x="154" y="735"/>
                    <a:pt x="154" y="735"/>
                  </a:cubicBezTo>
                  <a:cubicBezTo>
                    <a:pt x="155" y="736"/>
                    <a:pt x="157" y="736"/>
                    <a:pt x="158" y="737"/>
                  </a:cubicBezTo>
                  <a:cubicBezTo>
                    <a:pt x="166" y="722"/>
                    <a:pt x="166" y="722"/>
                    <a:pt x="166" y="722"/>
                  </a:cubicBezTo>
                  <a:cubicBezTo>
                    <a:pt x="164" y="722"/>
                    <a:pt x="163" y="721"/>
                    <a:pt x="162" y="720"/>
                  </a:cubicBezTo>
                  <a:moveTo>
                    <a:pt x="133" y="716"/>
                  </a:moveTo>
                  <a:cubicBezTo>
                    <a:pt x="131" y="716"/>
                    <a:pt x="130" y="716"/>
                    <a:pt x="129" y="717"/>
                  </a:cubicBezTo>
                  <a:cubicBezTo>
                    <a:pt x="132" y="733"/>
                    <a:pt x="132" y="733"/>
                    <a:pt x="132" y="733"/>
                  </a:cubicBezTo>
                  <a:cubicBezTo>
                    <a:pt x="133" y="733"/>
                    <a:pt x="134" y="732"/>
                    <a:pt x="136" y="732"/>
                  </a:cubicBezTo>
                  <a:cubicBezTo>
                    <a:pt x="133" y="716"/>
                    <a:pt x="133" y="716"/>
                    <a:pt x="133" y="716"/>
                  </a:cubicBezTo>
                  <a:moveTo>
                    <a:pt x="332" y="398"/>
                  </a:moveTo>
                  <a:cubicBezTo>
                    <a:pt x="171" y="704"/>
                    <a:pt x="171" y="704"/>
                    <a:pt x="171" y="704"/>
                  </a:cubicBezTo>
                  <a:cubicBezTo>
                    <a:pt x="172" y="704"/>
                    <a:pt x="173" y="705"/>
                    <a:pt x="175" y="706"/>
                  </a:cubicBezTo>
                  <a:cubicBezTo>
                    <a:pt x="336" y="400"/>
                    <a:pt x="336" y="400"/>
                    <a:pt x="336" y="400"/>
                  </a:cubicBezTo>
                  <a:cubicBezTo>
                    <a:pt x="335" y="399"/>
                    <a:pt x="333" y="399"/>
                    <a:pt x="332" y="398"/>
                  </a:cubicBezTo>
                  <a:moveTo>
                    <a:pt x="4" y="6"/>
                  </a:moveTo>
                  <a:cubicBezTo>
                    <a:pt x="3" y="7"/>
                    <a:pt x="2" y="7"/>
                    <a:pt x="0" y="7"/>
                  </a:cubicBezTo>
                  <a:cubicBezTo>
                    <a:pt x="125" y="698"/>
                    <a:pt x="125" y="698"/>
                    <a:pt x="125" y="698"/>
                  </a:cubicBezTo>
                  <a:cubicBezTo>
                    <a:pt x="127" y="698"/>
                    <a:pt x="128" y="697"/>
                    <a:pt x="130" y="697"/>
                  </a:cubicBezTo>
                  <a:cubicBezTo>
                    <a:pt x="4" y="6"/>
                    <a:pt x="4" y="6"/>
                    <a:pt x="4" y="6"/>
                  </a:cubicBezTo>
                  <a:moveTo>
                    <a:pt x="14" y="0"/>
                  </a:moveTo>
                  <a:cubicBezTo>
                    <a:pt x="13" y="1"/>
                    <a:pt x="12" y="2"/>
                    <a:pt x="11" y="3"/>
                  </a:cubicBezTo>
                  <a:cubicBezTo>
                    <a:pt x="327" y="349"/>
                    <a:pt x="327" y="349"/>
                    <a:pt x="327" y="349"/>
                  </a:cubicBezTo>
                  <a:cubicBezTo>
                    <a:pt x="328" y="348"/>
                    <a:pt x="329" y="347"/>
                    <a:pt x="330" y="346"/>
                  </a:cubicBezTo>
                  <a:cubicBezTo>
                    <a:pt x="14" y="0"/>
                    <a:pt x="14" y="0"/>
                    <a:pt x="14"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1" name="Freeform 20176">
              <a:extLst>
                <a:ext uri="{FF2B5EF4-FFF2-40B4-BE49-F238E27FC236}">
                  <a16:creationId xmlns:a16="http://schemas.microsoft.com/office/drawing/2014/main" id="{F9441EE5-8387-4429-971E-70BDE54192ED}"/>
                </a:ext>
              </a:extLst>
            </p:cNvPr>
            <p:cNvSpPr>
              <a:spLocks noEditPoints="1"/>
            </p:cNvSpPr>
            <p:nvPr/>
          </p:nvSpPr>
          <p:spPr bwMode="auto">
            <a:xfrm>
              <a:off x="4352829" y="-950673"/>
              <a:ext cx="764388" cy="815078"/>
            </a:xfrm>
            <a:custGeom>
              <a:avLst/>
              <a:gdLst>
                <a:gd name="T0" fmla="*/ 346 w 485"/>
                <a:gd name="T1" fmla="*/ 515 h 517"/>
                <a:gd name="T2" fmla="*/ 478 w 485"/>
                <a:gd name="T3" fmla="*/ 269 h 517"/>
                <a:gd name="T4" fmla="*/ 308 w 485"/>
                <a:gd name="T5" fmla="*/ 261 h 517"/>
                <a:gd name="T6" fmla="*/ 329 w 485"/>
                <a:gd name="T7" fmla="*/ 513 h 517"/>
                <a:gd name="T8" fmla="*/ 308 w 485"/>
                <a:gd name="T9" fmla="*/ 261 h 517"/>
                <a:gd name="T10" fmla="*/ 478 w 485"/>
                <a:gd name="T11" fmla="*/ 261 h 517"/>
                <a:gd name="T12" fmla="*/ 485 w 485"/>
                <a:gd name="T13" fmla="*/ 256 h 517"/>
                <a:gd name="T14" fmla="*/ 306 w 485"/>
                <a:gd name="T15" fmla="*/ 235 h 517"/>
                <a:gd name="T16" fmla="*/ 302 w 485"/>
                <a:gd name="T17" fmla="*/ 236 h 517"/>
                <a:gd name="T18" fmla="*/ 303 w 485"/>
                <a:gd name="T19" fmla="*/ 248 h 517"/>
                <a:gd name="T20" fmla="*/ 306 w 485"/>
                <a:gd name="T21" fmla="*/ 235 h 517"/>
                <a:gd name="T22" fmla="*/ 466 w 485"/>
                <a:gd name="T23" fmla="*/ 239 h 517"/>
                <a:gd name="T24" fmla="*/ 473 w 485"/>
                <a:gd name="T25" fmla="*/ 236 h 517"/>
                <a:gd name="T26" fmla="*/ 352 w 485"/>
                <a:gd name="T27" fmla="*/ 217 h 517"/>
                <a:gd name="T28" fmla="*/ 458 w 485"/>
                <a:gd name="T29" fmla="*/ 238 h 517"/>
                <a:gd name="T30" fmla="*/ 352 w 485"/>
                <a:gd name="T31" fmla="*/ 217 h 517"/>
                <a:gd name="T32" fmla="*/ 326 w 485"/>
                <a:gd name="T33" fmla="*/ 217 h 517"/>
                <a:gd name="T34" fmla="*/ 338 w 485"/>
                <a:gd name="T35" fmla="*/ 214 h 517"/>
                <a:gd name="T36" fmla="*/ 266 w 485"/>
                <a:gd name="T37" fmla="*/ 203 h 517"/>
                <a:gd name="T38" fmla="*/ 277 w 485"/>
                <a:gd name="T39" fmla="*/ 209 h 517"/>
                <a:gd name="T40" fmla="*/ 266 w 485"/>
                <a:gd name="T41" fmla="*/ 203 h 517"/>
                <a:gd name="T42" fmla="*/ 295 w 485"/>
                <a:gd name="T43" fmla="*/ 174 h 517"/>
                <a:gd name="T44" fmla="*/ 301 w 485"/>
                <a:gd name="T45" fmla="*/ 186 h 517"/>
                <a:gd name="T46" fmla="*/ 4 w 485"/>
                <a:gd name="T47" fmla="*/ 161 h 517"/>
                <a:gd name="T48" fmla="*/ 252 w 485"/>
                <a:gd name="T49" fmla="*/ 205 h 517"/>
                <a:gd name="T50" fmla="*/ 4 w 485"/>
                <a:gd name="T51" fmla="*/ 161 h 517"/>
                <a:gd name="T52" fmla="*/ 281 w 485"/>
                <a:gd name="T53" fmla="*/ 13 h 517"/>
                <a:gd name="T54" fmla="*/ 279 w 485"/>
                <a:gd name="T55" fmla="*/ 13 h 517"/>
                <a:gd name="T56" fmla="*/ 298 w 485"/>
                <a:gd name="T57" fmla="*/ 160 h 517"/>
                <a:gd name="T58" fmla="*/ 261 w 485"/>
                <a:gd name="T59" fmla="*/ 0 h 517"/>
                <a:gd name="T60" fmla="*/ 3 w 485"/>
                <a:gd name="T61" fmla="*/ 151 h 517"/>
                <a:gd name="T62" fmla="*/ 261 w 485"/>
                <a:gd name="T63" fmla="*/ 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5" h="517">
                  <a:moveTo>
                    <a:pt x="474" y="268"/>
                  </a:moveTo>
                  <a:cubicBezTo>
                    <a:pt x="346" y="515"/>
                    <a:pt x="346" y="515"/>
                    <a:pt x="346" y="515"/>
                  </a:cubicBezTo>
                  <a:cubicBezTo>
                    <a:pt x="347" y="516"/>
                    <a:pt x="349" y="517"/>
                    <a:pt x="350" y="517"/>
                  </a:cubicBezTo>
                  <a:cubicBezTo>
                    <a:pt x="478" y="269"/>
                    <a:pt x="478" y="269"/>
                    <a:pt x="478" y="269"/>
                  </a:cubicBezTo>
                  <a:cubicBezTo>
                    <a:pt x="477" y="269"/>
                    <a:pt x="475" y="268"/>
                    <a:pt x="474" y="268"/>
                  </a:cubicBezTo>
                  <a:moveTo>
                    <a:pt x="308" y="261"/>
                  </a:moveTo>
                  <a:cubicBezTo>
                    <a:pt x="307" y="261"/>
                    <a:pt x="305" y="261"/>
                    <a:pt x="304" y="261"/>
                  </a:cubicBezTo>
                  <a:cubicBezTo>
                    <a:pt x="329" y="513"/>
                    <a:pt x="329" y="513"/>
                    <a:pt x="329" y="513"/>
                  </a:cubicBezTo>
                  <a:cubicBezTo>
                    <a:pt x="330" y="513"/>
                    <a:pt x="332" y="513"/>
                    <a:pt x="333" y="513"/>
                  </a:cubicBezTo>
                  <a:cubicBezTo>
                    <a:pt x="308" y="261"/>
                    <a:pt x="308" y="261"/>
                    <a:pt x="308" y="261"/>
                  </a:cubicBezTo>
                  <a:moveTo>
                    <a:pt x="481" y="254"/>
                  </a:moveTo>
                  <a:cubicBezTo>
                    <a:pt x="478" y="261"/>
                    <a:pt x="478" y="261"/>
                    <a:pt x="478" y="261"/>
                  </a:cubicBezTo>
                  <a:cubicBezTo>
                    <a:pt x="479" y="261"/>
                    <a:pt x="480" y="262"/>
                    <a:pt x="482" y="262"/>
                  </a:cubicBezTo>
                  <a:cubicBezTo>
                    <a:pt x="485" y="256"/>
                    <a:pt x="485" y="256"/>
                    <a:pt x="485" y="256"/>
                  </a:cubicBezTo>
                  <a:cubicBezTo>
                    <a:pt x="483" y="255"/>
                    <a:pt x="482" y="255"/>
                    <a:pt x="481" y="254"/>
                  </a:cubicBezTo>
                  <a:moveTo>
                    <a:pt x="306" y="235"/>
                  </a:moveTo>
                  <a:cubicBezTo>
                    <a:pt x="305" y="235"/>
                    <a:pt x="303" y="235"/>
                    <a:pt x="302" y="236"/>
                  </a:cubicBezTo>
                  <a:cubicBezTo>
                    <a:pt x="302" y="236"/>
                    <a:pt x="302" y="236"/>
                    <a:pt x="302" y="236"/>
                  </a:cubicBezTo>
                  <a:cubicBezTo>
                    <a:pt x="302" y="236"/>
                    <a:pt x="302" y="236"/>
                    <a:pt x="301" y="236"/>
                  </a:cubicBezTo>
                  <a:cubicBezTo>
                    <a:pt x="303" y="248"/>
                    <a:pt x="303" y="248"/>
                    <a:pt x="303" y="248"/>
                  </a:cubicBezTo>
                  <a:cubicBezTo>
                    <a:pt x="304" y="248"/>
                    <a:pt x="306" y="247"/>
                    <a:pt x="307" y="247"/>
                  </a:cubicBezTo>
                  <a:cubicBezTo>
                    <a:pt x="306" y="235"/>
                    <a:pt x="306" y="235"/>
                    <a:pt x="306" y="235"/>
                  </a:cubicBezTo>
                  <a:moveTo>
                    <a:pt x="466" y="235"/>
                  </a:moveTo>
                  <a:cubicBezTo>
                    <a:pt x="466" y="236"/>
                    <a:pt x="466" y="238"/>
                    <a:pt x="466" y="239"/>
                  </a:cubicBezTo>
                  <a:cubicBezTo>
                    <a:pt x="472" y="240"/>
                    <a:pt x="472" y="240"/>
                    <a:pt x="472" y="240"/>
                  </a:cubicBezTo>
                  <a:cubicBezTo>
                    <a:pt x="473" y="239"/>
                    <a:pt x="473" y="237"/>
                    <a:pt x="473" y="236"/>
                  </a:cubicBezTo>
                  <a:cubicBezTo>
                    <a:pt x="466" y="235"/>
                    <a:pt x="466" y="235"/>
                    <a:pt x="466" y="235"/>
                  </a:cubicBezTo>
                  <a:moveTo>
                    <a:pt x="352" y="217"/>
                  </a:moveTo>
                  <a:cubicBezTo>
                    <a:pt x="352" y="218"/>
                    <a:pt x="351" y="219"/>
                    <a:pt x="351" y="221"/>
                  </a:cubicBezTo>
                  <a:cubicBezTo>
                    <a:pt x="458" y="238"/>
                    <a:pt x="458" y="238"/>
                    <a:pt x="458" y="238"/>
                  </a:cubicBezTo>
                  <a:cubicBezTo>
                    <a:pt x="458" y="237"/>
                    <a:pt x="458" y="235"/>
                    <a:pt x="459" y="234"/>
                  </a:cubicBezTo>
                  <a:cubicBezTo>
                    <a:pt x="352" y="217"/>
                    <a:pt x="352" y="217"/>
                    <a:pt x="352" y="217"/>
                  </a:cubicBezTo>
                  <a:moveTo>
                    <a:pt x="326" y="212"/>
                  </a:moveTo>
                  <a:cubicBezTo>
                    <a:pt x="326" y="214"/>
                    <a:pt x="326" y="215"/>
                    <a:pt x="326" y="217"/>
                  </a:cubicBezTo>
                  <a:cubicBezTo>
                    <a:pt x="338" y="219"/>
                    <a:pt x="338" y="219"/>
                    <a:pt x="338" y="219"/>
                  </a:cubicBezTo>
                  <a:cubicBezTo>
                    <a:pt x="338" y="217"/>
                    <a:pt x="338" y="216"/>
                    <a:pt x="338" y="214"/>
                  </a:cubicBezTo>
                  <a:cubicBezTo>
                    <a:pt x="326" y="212"/>
                    <a:pt x="326" y="212"/>
                    <a:pt x="326" y="212"/>
                  </a:cubicBezTo>
                  <a:moveTo>
                    <a:pt x="266" y="203"/>
                  </a:moveTo>
                  <a:cubicBezTo>
                    <a:pt x="265" y="204"/>
                    <a:pt x="265" y="206"/>
                    <a:pt x="265" y="207"/>
                  </a:cubicBezTo>
                  <a:cubicBezTo>
                    <a:pt x="277" y="209"/>
                    <a:pt x="277" y="209"/>
                    <a:pt x="277" y="209"/>
                  </a:cubicBezTo>
                  <a:cubicBezTo>
                    <a:pt x="277" y="207"/>
                    <a:pt x="277" y="206"/>
                    <a:pt x="278" y="205"/>
                  </a:cubicBezTo>
                  <a:cubicBezTo>
                    <a:pt x="266" y="203"/>
                    <a:pt x="266" y="203"/>
                    <a:pt x="266" y="203"/>
                  </a:cubicBezTo>
                  <a:moveTo>
                    <a:pt x="300" y="174"/>
                  </a:moveTo>
                  <a:cubicBezTo>
                    <a:pt x="298" y="174"/>
                    <a:pt x="297" y="174"/>
                    <a:pt x="295" y="174"/>
                  </a:cubicBezTo>
                  <a:cubicBezTo>
                    <a:pt x="297" y="186"/>
                    <a:pt x="297" y="186"/>
                    <a:pt x="297" y="186"/>
                  </a:cubicBezTo>
                  <a:cubicBezTo>
                    <a:pt x="298" y="186"/>
                    <a:pt x="299" y="186"/>
                    <a:pt x="301" y="186"/>
                  </a:cubicBezTo>
                  <a:cubicBezTo>
                    <a:pt x="300" y="174"/>
                    <a:pt x="300" y="174"/>
                    <a:pt x="300" y="174"/>
                  </a:cubicBezTo>
                  <a:moveTo>
                    <a:pt x="4" y="161"/>
                  </a:moveTo>
                  <a:cubicBezTo>
                    <a:pt x="4" y="162"/>
                    <a:pt x="4" y="163"/>
                    <a:pt x="4" y="165"/>
                  </a:cubicBezTo>
                  <a:cubicBezTo>
                    <a:pt x="252" y="205"/>
                    <a:pt x="252" y="205"/>
                    <a:pt x="252" y="205"/>
                  </a:cubicBezTo>
                  <a:cubicBezTo>
                    <a:pt x="252" y="203"/>
                    <a:pt x="252" y="202"/>
                    <a:pt x="252" y="201"/>
                  </a:cubicBezTo>
                  <a:cubicBezTo>
                    <a:pt x="4" y="161"/>
                    <a:pt x="4" y="161"/>
                    <a:pt x="4" y="161"/>
                  </a:cubicBezTo>
                  <a:moveTo>
                    <a:pt x="284" y="13"/>
                  </a:moveTo>
                  <a:cubicBezTo>
                    <a:pt x="283" y="13"/>
                    <a:pt x="282" y="13"/>
                    <a:pt x="281" y="13"/>
                  </a:cubicBezTo>
                  <a:cubicBezTo>
                    <a:pt x="281" y="13"/>
                    <a:pt x="281" y="13"/>
                    <a:pt x="280" y="13"/>
                  </a:cubicBezTo>
                  <a:cubicBezTo>
                    <a:pt x="280" y="13"/>
                    <a:pt x="280" y="13"/>
                    <a:pt x="279" y="13"/>
                  </a:cubicBezTo>
                  <a:cubicBezTo>
                    <a:pt x="294" y="161"/>
                    <a:pt x="294" y="161"/>
                    <a:pt x="294" y="161"/>
                  </a:cubicBezTo>
                  <a:cubicBezTo>
                    <a:pt x="295" y="161"/>
                    <a:pt x="297" y="160"/>
                    <a:pt x="298" y="160"/>
                  </a:cubicBezTo>
                  <a:cubicBezTo>
                    <a:pt x="284" y="13"/>
                    <a:pt x="284" y="13"/>
                    <a:pt x="284" y="13"/>
                  </a:cubicBezTo>
                  <a:moveTo>
                    <a:pt x="261" y="0"/>
                  </a:moveTo>
                  <a:cubicBezTo>
                    <a:pt x="0" y="148"/>
                    <a:pt x="0" y="148"/>
                    <a:pt x="0" y="148"/>
                  </a:cubicBezTo>
                  <a:cubicBezTo>
                    <a:pt x="1" y="149"/>
                    <a:pt x="2" y="150"/>
                    <a:pt x="3" y="151"/>
                  </a:cubicBezTo>
                  <a:cubicBezTo>
                    <a:pt x="263" y="4"/>
                    <a:pt x="263" y="4"/>
                    <a:pt x="263" y="4"/>
                  </a:cubicBezTo>
                  <a:cubicBezTo>
                    <a:pt x="262" y="3"/>
                    <a:pt x="262" y="2"/>
                    <a:pt x="26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2" name="Freeform 20177">
              <a:extLst>
                <a:ext uri="{FF2B5EF4-FFF2-40B4-BE49-F238E27FC236}">
                  <a16:creationId xmlns:a16="http://schemas.microsoft.com/office/drawing/2014/main" id="{F02DC8BE-DF79-4DB6-82CD-4D989CE8E7AE}"/>
                </a:ext>
              </a:extLst>
            </p:cNvPr>
            <p:cNvSpPr>
              <a:spLocks noEditPoints="1"/>
            </p:cNvSpPr>
            <p:nvPr/>
          </p:nvSpPr>
          <p:spPr bwMode="auto">
            <a:xfrm>
              <a:off x="4813062" y="-939334"/>
              <a:ext cx="630320" cy="821081"/>
            </a:xfrm>
            <a:custGeom>
              <a:avLst/>
              <a:gdLst>
                <a:gd name="T0" fmla="*/ 398 w 400"/>
                <a:gd name="T1" fmla="*/ 306 h 521"/>
                <a:gd name="T2" fmla="*/ 67 w 400"/>
                <a:gd name="T3" fmla="*/ 518 h 521"/>
                <a:gd name="T4" fmla="*/ 69 w 400"/>
                <a:gd name="T5" fmla="*/ 521 h 521"/>
                <a:gd name="T6" fmla="*/ 400 w 400"/>
                <a:gd name="T7" fmla="*/ 310 h 521"/>
                <a:gd name="T8" fmla="*/ 398 w 400"/>
                <a:gd name="T9" fmla="*/ 306 h 521"/>
                <a:gd name="T10" fmla="*/ 224 w 400"/>
                <a:gd name="T11" fmla="*/ 237 h 521"/>
                <a:gd name="T12" fmla="*/ 223 w 400"/>
                <a:gd name="T13" fmla="*/ 242 h 521"/>
                <a:gd name="T14" fmla="*/ 395 w 400"/>
                <a:gd name="T15" fmla="*/ 279 h 521"/>
                <a:gd name="T16" fmla="*/ 396 w 400"/>
                <a:gd name="T17" fmla="*/ 275 h 521"/>
                <a:gd name="T18" fmla="*/ 224 w 400"/>
                <a:gd name="T19" fmla="*/ 237 h 521"/>
                <a:gd name="T20" fmla="*/ 3 w 400"/>
                <a:gd name="T21" fmla="*/ 0 h 521"/>
                <a:gd name="T22" fmla="*/ 0 w 400"/>
                <a:gd name="T23" fmla="*/ 3 h 521"/>
                <a:gd name="T24" fmla="*/ 176 w 400"/>
                <a:gd name="T25" fmla="*/ 212 h 521"/>
                <a:gd name="T26" fmla="*/ 180 w 400"/>
                <a:gd name="T27" fmla="*/ 209 h 521"/>
                <a:gd name="T28" fmla="*/ 3 w 400"/>
                <a:gd name="T2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0" h="521">
                  <a:moveTo>
                    <a:pt x="398" y="306"/>
                  </a:moveTo>
                  <a:cubicBezTo>
                    <a:pt x="67" y="518"/>
                    <a:pt x="67" y="518"/>
                    <a:pt x="67" y="518"/>
                  </a:cubicBezTo>
                  <a:cubicBezTo>
                    <a:pt x="68" y="519"/>
                    <a:pt x="68" y="520"/>
                    <a:pt x="69" y="521"/>
                  </a:cubicBezTo>
                  <a:cubicBezTo>
                    <a:pt x="400" y="310"/>
                    <a:pt x="400" y="310"/>
                    <a:pt x="400" y="310"/>
                  </a:cubicBezTo>
                  <a:cubicBezTo>
                    <a:pt x="399" y="308"/>
                    <a:pt x="399" y="307"/>
                    <a:pt x="398" y="306"/>
                  </a:cubicBezTo>
                  <a:moveTo>
                    <a:pt x="224" y="237"/>
                  </a:moveTo>
                  <a:cubicBezTo>
                    <a:pt x="224" y="239"/>
                    <a:pt x="224" y="240"/>
                    <a:pt x="223" y="242"/>
                  </a:cubicBezTo>
                  <a:cubicBezTo>
                    <a:pt x="395" y="279"/>
                    <a:pt x="395" y="279"/>
                    <a:pt x="395" y="279"/>
                  </a:cubicBezTo>
                  <a:cubicBezTo>
                    <a:pt x="395" y="278"/>
                    <a:pt x="395" y="276"/>
                    <a:pt x="396" y="275"/>
                  </a:cubicBezTo>
                  <a:cubicBezTo>
                    <a:pt x="224" y="237"/>
                    <a:pt x="224" y="237"/>
                    <a:pt x="224" y="237"/>
                  </a:cubicBezTo>
                  <a:moveTo>
                    <a:pt x="3" y="0"/>
                  </a:moveTo>
                  <a:cubicBezTo>
                    <a:pt x="2" y="1"/>
                    <a:pt x="1" y="2"/>
                    <a:pt x="0" y="3"/>
                  </a:cubicBezTo>
                  <a:cubicBezTo>
                    <a:pt x="176" y="212"/>
                    <a:pt x="176" y="212"/>
                    <a:pt x="176" y="212"/>
                  </a:cubicBezTo>
                  <a:cubicBezTo>
                    <a:pt x="177" y="211"/>
                    <a:pt x="178" y="210"/>
                    <a:pt x="180" y="209"/>
                  </a:cubicBezTo>
                  <a:cubicBezTo>
                    <a:pt x="3" y="0"/>
                    <a:pt x="3" y="0"/>
                    <a:pt x="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3" name="Freeform 20178">
              <a:extLst>
                <a:ext uri="{FF2B5EF4-FFF2-40B4-BE49-F238E27FC236}">
                  <a16:creationId xmlns:a16="http://schemas.microsoft.com/office/drawing/2014/main" id="{B519A665-AC3C-48F8-BB0A-416B2BD663EF}"/>
                </a:ext>
              </a:extLst>
            </p:cNvPr>
            <p:cNvSpPr/>
            <p:nvPr/>
          </p:nvSpPr>
          <p:spPr bwMode="auto">
            <a:xfrm>
              <a:off x="4762370" y="766194"/>
              <a:ext cx="170087" cy="171420"/>
            </a:xfrm>
            <a:custGeom>
              <a:avLst/>
              <a:gdLst>
                <a:gd name="T0" fmla="*/ 244 w 255"/>
                <a:gd name="T1" fmla="*/ 0 h 257"/>
                <a:gd name="T2" fmla="*/ 234 w 255"/>
                <a:gd name="T3" fmla="*/ 0 h 257"/>
                <a:gd name="T4" fmla="*/ 246 w 255"/>
                <a:gd name="T5" fmla="*/ 248 h 257"/>
                <a:gd name="T6" fmla="*/ 14 w 255"/>
                <a:gd name="T7" fmla="*/ 0 h 257"/>
                <a:gd name="T8" fmla="*/ 0 w 255"/>
                <a:gd name="T9" fmla="*/ 0 h 257"/>
                <a:gd name="T10" fmla="*/ 241 w 255"/>
                <a:gd name="T11" fmla="*/ 257 h 257"/>
                <a:gd name="T12" fmla="*/ 248 w 255"/>
                <a:gd name="T13" fmla="*/ 257 h 257"/>
                <a:gd name="T14" fmla="*/ 255 w 255"/>
                <a:gd name="T15" fmla="*/ 248 h 257"/>
                <a:gd name="T16" fmla="*/ 244 w 255"/>
                <a:gd name="T1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5" h="257">
                  <a:moveTo>
                    <a:pt x="244" y="0"/>
                  </a:moveTo>
                  <a:lnTo>
                    <a:pt x="234" y="0"/>
                  </a:lnTo>
                  <a:lnTo>
                    <a:pt x="246" y="248"/>
                  </a:lnTo>
                  <a:lnTo>
                    <a:pt x="14" y="0"/>
                  </a:lnTo>
                  <a:lnTo>
                    <a:pt x="0" y="0"/>
                  </a:lnTo>
                  <a:lnTo>
                    <a:pt x="241" y="257"/>
                  </a:lnTo>
                  <a:lnTo>
                    <a:pt x="248" y="257"/>
                  </a:lnTo>
                  <a:lnTo>
                    <a:pt x="255" y="248"/>
                  </a:lnTo>
                  <a:lnTo>
                    <a:pt x="244" y="0"/>
                  </a:ln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4" name="Freeform 20179">
              <a:extLst>
                <a:ext uri="{FF2B5EF4-FFF2-40B4-BE49-F238E27FC236}">
                  <a16:creationId xmlns:a16="http://schemas.microsoft.com/office/drawing/2014/main" id="{D867BC3D-F353-48F2-A04A-3B111C820AA3}"/>
                </a:ext>
              </a:extLst>
            </p:cNvPr>
            <p:cNvSpPr/>
            <p:nvPr/>
          </p:nvSpPr>
          <p:spPr bwMode="auto">
            <a:xfrm>
              <a:off x="4762370" y="766194"/>
              <a:ext cx="170087" cy="171420"/>
            </a:xfrm>
            <a:custGeom>
              <a:avLst/>
              <a:gdLst>
                <a:gd name="T0" fmla="*/ 244 w 255"/>
                <a:gd name="T1" fmla="*/ 0 h 257"/>
                <a:gd name="T2" fmla="*/ 234 w 255"/>
                <a:gd name="T3" fmla="*/ 0 h 257"/>
                <a:gd name="T4" fmla="*/ 246 w 255"/>
                <a:gd name="T5" fmla="*/ 248 h 257"/>
                <a:gd name="T6" fmla="*/ 14 w 255"/>
                <a:gd name="T7" fmla="*/ 0 h 257"/>
                <a:gd name="T8" fmla="*/ 0 w 255"/>
                <a:gd name="T9" fmla="*/ 0 h 257"/>
                <a:gd name="T10" fmla="*/ 241 w 255"/>
                <a:gd name="T11" fmla="*/ 257 h 257"/>
                <a:gd name="T12" fmla="*/ 248 w 255"/>
                <a:gd name="T13" fmla="*/ 257 h 257"/>
                <a:gd name="T14" fmla="*/ 255 w 255"/>
                <a:gd name="T15" fmla="*/ 248 h 257"/>
                <a:gd name="T16" fmla="*/ 244 w 255"/>
                <a:gd name="T1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5" h="257">
                  <a:moveTo>
                    <a:pt x="244" y="0"/>
                  </a:moveTo>
                  <a:lnTo>
                    <a:pt x="234" y="0"/>
                  </a:lnTo>
                  <a:lnTo>
                    <a:pt x="246" y="248"/>
                  </a:lnTo>
                  <a:lnTo>
                    <a:pt x="14" y="0"/>
                  </a:lnTo>
                  <a:lnTo>
                    <a:pt x="0" y="0"/>
                  </a:lnTo>
                  <a:lnTo>
                    <a:pt x="241" y="257"/>
                  </a:lnTo>
                  <a:lnTo>
                    <a:pt x="248" y="257"/>
                  </a:lnTo>
                  <a:lnTo>
                    <a:pt x="255" y="248"/>
                  </a:lnTo>
                  <a:lnTo>
                    <a:pt x="244" y="0"/>
                  </a:ln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5" name="Freeform 20180">
              <a:extLst>
                <a:ext uri="{FF2B5EF4-FFF2-40B4-BE49-F238E27FC236}">
                  <a16:creationId xmlns:a16="http://schemas.microsoft.com/office/drawing/2014/main" id="{ED3E65A1-C4B9-4425-A225-814DF2A65A03}"/>
                </a:ext>
              </a:extLst>
            </p:cNvPr>
            <p:cNvSpPr>
              <a:spLocks noEditPoints="1"/>
            </p:cNvSpPr>
            <p:nvPr/>
          </p:nvSpPr>
          <p:spPr bwMode="auto">
            <a:xfrm>
              <a:off x="4622299" y="-42881"/>
              <a:ext cx="302820" cy="809075"/>
            </a:xfrm>
            <a:custGeom>
              <a:avLst/>
              <a:gdLst>
                <a:gd name="T0" fmla="*/ 3 w 192"/>
                <a:gd name="T1" fmla="*/ 413 h 513"/>
                <a:gd name="T2" fmla="*/ 0 w 192"/>
                <a:gd name="T3" fmla="*/ 416 h 513"/>
                <a:gd name="T4" fmla="*/ 89 w 192"/>
                <a:gd name="T5" fmla="*/ 513 h 513"/>
                <a:gd name="T6" fmla="*/ 95 w 192"/>
                <a:gd name="T7" fmla="*/ 513 h 513"/>
                <a:gd name="T8" fmla="*/ 3 w 192"/>
                <a:gd name="T9" fmla="*/ 413 h 513"/>
                <a:gd name="T10" fmla="*/ 167 w 192"/>
                <a:gd name="T11" fmla="*/ 0 h 513"/>
                <a:gd name="T12" fmla="*/ 164 w 192"/>
                <a:gd name="T13" fmla="*/ 0 h 513"/>
                <a:gd name="T14" fmla="*/ 163 w 192"/>
                <a:gd name="T15" fmla="*/ 0 h 513"/>
                <a:gd name="T16" fmla="*/ 163 w 192"/>
                <a:gd name="T17" fmla="*/ 0 h 513"/>
                <a:gd name="T18" fmla="*/ 188 w 192"/>
                <a:gd name="T19" fmla="*/ 513 h 513"/>
                <a:gd name="T20" fmla="*/ 192 w 192"/>
                <a:gd name="T21" fmla="*/ 513 h 513"/>
                <a:gd name="T22" fmla="*/ 167 w 192"/>
                <a:gd name="T23" fmla="*/ 0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2" h="513">
                  <a:moveTo>
                    <a:pt x="3" y="413"/>
                  </a:moveTo>
                  <a:cubicBezTo>
                    <a:pt x="2" y="414"/>
                    <a:pt x="1" y="415"/>
                    <a:pt x="0" y="416"/>
                  </a:cubicBezTo>
                  <a:cubicBezTo>
                    <a:pt x="89" y="513"/>
                    <a:pt x="89" y="513"/>
                    <a:pt x="89" y="513"/>
                  </a:cubicBezTo>
                  <a:cubicBezTo>
                    <a:pt x="95" y="513"/>
                    <a:pt x="95" y="513"/>
                    <a:pt x="95" y="513"/>
                  </a:cubicBezTo>
                  <a:cubicBezTo>
                    <a:pt x="3" y="413"/>
                    <a:pt x="3" y="413"/>
                    <a:pt x="3" y="413"/>
                  </a:cubicBezTo>
                  <a:moveTo>
                    <a:pt x="167" y="0"/>
                  </a:moveTo>
                  <a:cubicBezTo>
                    <a:pt x="166" y="0"/>
                    <a:pt x="165" y="0"/>
                    <a:pt x="164" y="0"/>
                  </a:cubicBezTo>
                  <a:cubicBezTo>
                    <a:pt x="164" y="0"/>
                    <a:pt x="163" y="0"/>
                    <a:pt x="163" y="0"/>
                  </a:cubicBezTo>
                  <a:cubicBezTo>
                    <a:pt x="163" y="0"/>
                    <a:pt x="163" y="0"/>
                    <a:pt x="163" y="0"/>
                  </a:cubicBezTo>
                  <a:cubicBezTo>
                    <a:pt x="188" y="513"/>
                    <a:pt x="188" y="513"/>
                    <a:pt x="188" y="513"/>
                  </a:cubicBezTo>
                  <a:cubicBezTo>
                    <a:pt x="192" y="513"/>
                    <a:pt x="192" y="513"/>
                    <a:pt x="192" y="513"/>
                  </a:cubicBezTo>
                  <a:cubicBezTo>
                    <a:pt x="167" y="0"/>
                    <a:pt x="167" y="0"/>
                    <a:pt x="167"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6" name="Freeform 20181">
              <a:extLst>
                <a:ext uri="{FF2B5EF4-FFF2-40B4-BE49-F238E27FC236}">
                  <a16:creationId xmlns:a16="http://schemas.microsoft.com/office/drawing/2014/main" id="{D5BF8F38-F8D2-47B8-B34F-8B468FF88AEF}"/>
                </a:ext>
              </a:extLst>
            </p:cNvPr>
            <p:cNvSpPr/>
            <p:nvPr/>
          </p:nvSpPr>
          <p:spPr bwMode="auto">
            <a:xfrm>
              <a:off x="4927787" y="944284"/>
              <a:ext cx="6670" cy="4669"/>
            </a:xfrm>
            <a:custGeom>
              <a:avLst/>
              <a:gdLst>
                <a:gd name="T0" fmla="*/ 3 w 10"/>
                <a:gd name="T1" fmla="*/ 0 h 7"/>
                <a:gd name="T2" fmla="*/ 0 w 10"/>
                <a:gd name="T3" fmla="*/ 0 h 7"/>
                <a:gd name="T4" fmla="*/ 10 w 10"/>
                <a:gd name="T5" fmla="*/ 7 h 7"/>
                <a:gd name="T6" fmla="*/ 7 w 10"/>
                <a:gd name="T7" fmla="*/ 0 h 7"/>
                <a:gd name="T8" fmla="*/ 3 w 10"/>
                <a:gd name="T9" fmla="*/ 0 h 7"/>
              </a:gdLst>
              <a:ahLst/>
              <a:cxnLst>
                <a:cxn ang="0">
                  <a:pos x="T0" y="T1"/>
                </a:cxn>
                <a:cxn ang="0">
                  <a:pos x="T2" y="T3"/>
                </a:cxn>
                <a:cxn ang="0">
                  <a:pos x="T4" y="T5"/>
                </a:cxn>
                <a:cxn ang="0">
                  <a:pos x="T6" y="T7"/>
                </a:cxn>
                <a:cxn ang="0">
                  <a:pos x="T8" y="T9"/>
                </a:cxn>
              </a:cxnLst>
              <a:rect l="0" t="0" r="r" b="b"/>
              <a:pathLst>
                <a:path w="10" h="7">
                  <a:moveTo>
                    <a:pt x="3" y="0"/>
                  </a:moveTo>
                  <a:lnTo>
                    <a:pt x="0" y="0"/>
                  </a:lnTo>
                  <a:lnTo>
                    <a:pt x="10" y="7"/>
                  </a:lnTo>
                  <a:lnTo>
                    <a:pt x="7" y="0"/>
                  </a:lnTo>
                  <a:lnTo>
                    <a:pt x="3" y="0"/>
                  </a:ln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7" name="Freeform 20182">
              <a:extLst>
                <a:ext uri="{FF2B5EF4-FFF2-40B4-BE49-F238E27FC236}">
                  <a16:creationId xmlns:a16="http://schemas.microsoft.com/office/drawing/2014/main" id="{405A13E0-C430-41FF-8DDD-F3B0ACF00CF4}"/>
                </a:ext>
              </a:extLst>
            </p:cNvPr>
            <p:cNvSpPr/>
            <p:nvPr/>
          </p:nvSpPr>
          <p:spPr bwMode="auto">
            <a:xfrm>
              <a:off x="4927787" y="944284"/>
              <a:ext cx="6670" cy="4669"/>
            </a:xfrm>
            <a:custGeom>
              <a:avLst/>
              <a:gdLst>
                <a:gd name="T0" fmla="*/ 3 w 10"/>
                <a:gd name="T1" fmla="*/ 0 h 7"/>
                <a:gd name="T2" fmla="*/ 0 w 10"/>
                <a:gd name="T3" fmla="*/ 0 h 7"/>
                <a:gd name="T4" fmla="*/ 10 w 10"/>
                <a:gd name="T5" fmla="*/ 7 h 7"/>
                <a:gd name="T6" fmla="*/ 7 w 10"/>
                <a:gd name="T7" fmla="*/ 0 h 7"/>
                <a:gd name="T8" fmla="*/ 3 w 10"/>
                <a:gd name="T9" fmla="*/ 0 h 7"/>
              </a:gdLst>
              <a:ahLst/>
              <a:cxnLst>
                <a:cxn ang="0">
                  <a:pos x="T0" y="T1"/>
                </a:cxn>
                <a:cxn ang="0">
                  <a:pos x="T2" y="T3"/>
                </a:cxn>
                <a:cxn ang="0">
                  <a:pos x="T4" y="T5"/>
                </a:cxn>
                <a:cxn ang="0">
                  <a:pos x="T6" y="T7"/>
                </a:cxn>
                <a:cxn ang="0">
                  <a:pos x="T8" y="T9"/>
                </a:cxn>
              </a:cxnLst>
              <a:rect l="0" t="0" r="r" b="b"/>
              <a:pathLst>
                <a:path w="10" h="7">
                  <a:moveTo>
                    <a:pt x="3" y="0"/>
                  </a:moveTo>
                  <a:lnTo>
                    <a:pt x="0" y="0"/>
                  </a:lnTo>
                  <a:lnTo>
                    <a:pt x="10" y="7"/>
                  </a:lnTo>
                  <a:lnTo>
                    <a:pt x="7" y="0"/>
                  </a:lnTo>
                  <a:lnTo>
                    <a:pt x="3" y="0"/>
                  </a:ln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8" name="Freeform 20183">
              <a:extLst>
                <a:ext uri="{FF2B5EF4-FFF2-40B4-BE49-F238E27FC236}">
                  <a16:creationId xmlns:a16="http://schemas.microsoft.com/office/drawing/2014/main" id="{63C945F8-6AE0-434D-84C2-81724AF4065B}"/>
                </a:ext>
              </a:extLst>
            </p:cNvPr>
            <p:cNvSpPr>
              <a:spLocks noEditPoints="1"/>
            </p:cNvSpPr>
            <p:nvPr/>
          </p:nvSpPr>
          <p:spPr bwMode="auto">
            <a:xfrm>
              <a:off x="4584280" y="-600496"/>
              <a:ext cx="568955" cy="1193269"/>
            </a:xfrm>
            <a:custGeom>
              <a:avLst/>
              <a:gdLst>
                <a:gd name="T0" fmla="*/ 3 w 361"/>
                <a:gd name="T1" fmla="*/ 741 h 757"/>
                <a:gd name="T2" fmla="*/ 0 w 361"/>
                <a:gd name="T3" fmla="*/ 744 h 757"/>
                <a:gd name="T4" fmla="*/ 11 w 361"/>
                <a:gd name="T5" fmla="*/ 757 h 757"/>
                <a:gd name="T6" fmla="*/ 14 w 361"/>
                <a:gd name="T7" fmla="*/ 754 h 757"/>
                <a:gd name="T8" fmla="*/ 3 w 361"/>
                <a:gd name="T9" fmla="*/ 741 h 757"/>
                <a:gd name="T10" fmla="*/ 354 w 361"/>
                <a:gd name="T11" fmla="*/ 19 h 757"/>
                <a:gd name="T12" fmla="*/ 354 w 361"/>
                <a:gd name="T13" fmla="*/ 24 h 757"/>
                <a:gd name="T14" fmla="*/ 361 w 361"/>
                <a:gd name="T15" fmla="*/ 25 h 757"/>
                <a:gd name="T16" fmla="*/ 361 w 361"/>
                <a:gd name="T17" fmla="*/ 21 h 757"/>
                <a:gd name="T18" fmla="*/ 354 w 361"/>
                <a:gd name="T19" fmla="*/ 19 h 757"/>
                <a:gd name="T20" fmla="*/ 330 w 361"/>
                <a:gd name="T21" fmla="*/ 0 h 757"/>
                <a:gd name="T22" fmla="*/ 326 w 361"/>
                <a:gd name="T23" fmla="*/ 3 h 757"/>
                <a:gd name="T24" fmla="*/ 331 w 361"/>
                <a:gd name="T25" fmla="*/ 8 h 757"/>
                <a:gd name="T26" fmla="*/ 335 w 361"/>
                <a:gd name="T27" fmla="*/ 6 h 757"/>
                <a:gd name="T28" fmla="*/ 330 w 361"/>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1" h="757">
                  <a:moveTo>
                    <a:pt x="3" y="741"/>
                  </a:moveTo>
                  <a:cubicBezTo>
                    <a:pt x="2" y="742"/>
                    <a:pt x="1" y="743"/>
                    <a:pt x="0" y="744"/>
                  </a:cubicBezTo>
                  <a:cubicBezTo>
                    <a:pt x="11" y="757"/>
                    <a:pt x="11" y="757"/>
                    <a:pt x="11" y="757"/>
                  </a:cubicBezTo>
                  <a:cubicBezTo>
                    <a:pt x="12" y="756"/>
                    <a:pt x="13" y="755"/>
                    <a:pt x="14" y="754"/>
                  </a:cubicBezTo>
                  <a:cubicBezTo>
                    <a:pt x="3" y="741"/>
                    <a:pt x="3" y="741"/>
                    <a:pt x="3" y="741"/>
                  </a:cubicBezTo>
                  <a:moveTo>
                    <a:pt x="354" y="19"/>
                  </a:moveTo>
                  <a:cubicBezTo>
                    <a:pt x="354" y="21"/>
                    <a:pt x="354" y="22"/>
                    <a:pt x="354" y="24"/>
                  </a:cubicBezTo>
                  <a:cubicBezTo>
                    <a:pt x="361" y="25"/>
                    <a:pt x="361" y="25"/>
                    <a:pt x="361" y="25"/>
                  </a:cubicBezTo>
                  <a:cubicBezTo>
                    <a:pt x="361" y="24"/>
                    <a:pt x="361" y="22"/>
                    <a:pt x="361" y="21"/>
                  </a:cubicBezTo>
                  <a:cubicBezTo>
                    <a:pt x="354" y="19"/>
                    <a:pt x="354" y="19"/>
                    <a:pt x="354" y="19"/>
                  </a:cubicBezTo>
                  <a:moveTo>
                    <a:pt x="330" y="0"/>
                  </a:moveTo>
                  <a:cubicBezTo>
                    <a:pt x="329" y="1"/>
                    <a:pt x="327" y="2"/>
                    <a:pt x="326" y="3"/>
                  </a:cubicBezTo>
                  <a:cubicBezTo>
                    <a:pt x="331" y="8"/>
                    <a:pt x="331" y="8"/>
                    <a:pt x="331" y="8"/>
                  </a:cubicBezTo>
                  <a:cubicBezTo>
                    <a:pt x="332" y="7"/>
                    <a:pt x="333" y="6"/>
                    <a:pt x="335" y="6"/>
                  </a:cubicBezTo>
                  <a:cubicBezTo>
                    <a:pt x="330" y="0"/>
                    <a:pt x="330" y="0"/>
                    <a:pt x="330"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9" name="Freeform 20184">
              <a:extLst>
                <a:ext uri="{FF2B5EF4-FFF2-40B4-BE49-F238E27FC236}">
                  <a16:creationId xmlns:a16="http://schemas.microsoft.com/office/drawing/2014/main" id="{E69B53E1-6C4F-4667-AFB0-FC6F8CB29F0D}"/>
                </a:ext>
              </a:extLst>
            </p:cNvPr>
            <p:cNvSpPr/>
            <p:nvPr/>
          </p:nvSpPr>
          <p:spPr bwMode="auto">
            <a:xfrm>
              <a:off x="4927787" y="766194"/>
              <a:ext cx="172087" cy="171420"/>
            </a:xfrm>
            <a:custGeom>
              <a:avLst/>
              <a:gdLst>
                <a:gd name="T0" fmla="*/ 258 w 258"/>
                <a:gd name="T1" fmla="*/ 0 h 257"/>
                <a:gd name="T2" fmla="*/ 244 w 258"/>
                <a:gd name="T3" fmla="*/ 0 h 257"/>
                <a:gd name="T4" fmla="*/ 7 w 258"/>
                <a:gd name="T5" fmla="*/ 248 h 257"/>
                <a:gd name="T6" fmla="*/ 0 w 258"/>
                <a:gd name="T7" fmla="*/ 257 h 257"/>
                <a:gd name="T8" fmla="*/ 3 w 258"/>
                <a:gd name="T9" fmla="*/ 255 h 257"/>
                <a:gd name="T10" fmla="*/ 3 w 258"/>
                <a:gd name="T11" fmla="*/ 255 h 257"/>
                <a:gd name="T12" fmla="*/ 15 w 258"/>
                <a:gd name="T13" fmla="*/ 257 h 257"/>
                <a:gd name="T14" fmla="*/ 258 w 258"/>
                <a:gd name="T15" fmla="*/ 0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257">
                  <a:moveTo>
                    <a:pt x="258" y="0"/>
                  </a:moveTo>
                  <a:lnTo>
                    <a:pt x="244" y="0"/>
                  </a:lnTo>
                  <a:lnTo>
                    <a:pt x="7" y="248"/>
                  </a:lnTo>
                  <a:lnTo>
                    <a:pt x="0" y="257"/>
                  </a:lnTo>
                  <a:lnTo>
                    <a:pt x="3" y="255"/>
                  </a:lnTo>
                  <a:lnTo>
                    <a:pt x="3" y="255"/>
                  </a:lnTo>
                  <a:lnTo>
                    <a:pt x="15" y="257"/>
                  </a:lnTo>
                  <a:lnTo>
                    <a:pt x="258" y="0"/>
                  </a:ln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0" name="Freeform 20185">
              <a:extLst>
                <a:ext uri="{FF2B5EF4-FFF2-40B4-BE49-F238E27FC236}">
                  <a16:creationId xmlns:a16="http://schemas.microsoft.com/office/drawing/2014/main" id="{34C60F54-0F49-4615-9CEE-C0C60337CF5E}"/>
                </a:ext>
              </a:extLst>
            </p:cNvPr>
            <p:cNvSpPr/>
            <p:nvPr/>
          </p:nvSpPr>
          <p:spPr bwMode="auto">
            <a:xfrm>
              <a:off x="4927787" y="766194"/>
              <a:ext cx="172087" cy="171420"/>
            </a:xfrm>
            <a:custGeom>
              <a:avLst/>
              <a:gdLst>
                <a:gd name="T0" fmla="*/ 258 w 258"/>
                <a:gd name="T1" fmla="*/ 0 h 257"/>
                <a:gd name="T2" fmla="*/ 244 w 258"/>
                <a:gd name="T3" fmla="*/ 0 h 257"/>
                <a:gd name="T4" fmla="*/ 7 w 258"/>
                <a:gd name="T5" fmla="*/ 248 h 257"/>
                <a:gd name="T6" fmla="*/ 0 w 258"/>
                <a:gd name="T7" fmla="*/ 257 h 257"/>
                <a:gd name="T8" fmla="*/ 3 w 258"/>
                <a:gd name="T9" fmla="*/ 255 h 257"/>
                <a:gd name="T10" fmla="*/ 3 w 258"/>
                <a:gd name="T11" fmla="*/ 255 h 257"/>
                <a:gd name="T12" fmla="*/ 15 w 258"/>
                <a:gd name="T13" fmla="*/ 257 h 257"/>
                <a:gd name="T14" fmla="*/ 258 w 258"/>
                <a:gd name="T15" fmla="*/ 0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257">
                  <a:moveTo>
                    <a:pt x="258" y="0"/>
                  </a:moveTo>
                  <a:lnTo>
                    <a:pt x="244" y="0"/>
                  </a:lnTo>
                  <a:lnTo>
                    <a:pt x="7" y="248"/>
                  </a:lnTo>
                  <a:lnTo>
                    <a:pt x="0" y="257"/>
                  </a:lnTo>
                  <a:lnTo>
                    <a:pt x="3" y="255"/>
                  </a:lnTo>
                  <a:lnTo>
                    <a:pt x="3" y="255"/>
                  </a:lnTo>
                  <a:lnTo>
                    <a:pt x="15" y="257"/>
                  </a:lnTo>
                  <a:lnTo>
                    <a:pt x="258" y="0"/>
                  </a:ln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1" name="Freeform 20186">
              <a:extLst>
                <a:ext uri="{FF2B5EF4-FFF2-40B4-BE49-F238E27FC236}">
                  <a16:creationId xmlns:a16="http://schemas.microsoft.com/office/drawing/2014/main" id="{C9E375DD-7DE7-4359-B196-427F17EFFF01}"/>
                </a:ext>
              </a:extLst>
            </p:cNvPr>
            <p:cNvSpPr>
              <a:spLocks noEditPoints="1"/>
            </p:cNvSpPr>
            <p:nvPr/>
          </p:nvSpPr>
          <p:spPr bwMode="auto">
            <a:xfrm>
              <a:off x="5090536" y="471378"/>
              <a:ext cx="282143" cy="294816"/>
            </a:xfrm>
            <a:custGeom>
              <a:avLst/>
              <a:gdLst>
                <a:gd name="T0" fmla="*/ 162 w 179"/>
                <a:gd name="T1" fmla="*/ 14 h 187"/>
                <a:gd name="T2" fmla="*/ 0 w 179"/>
                <a:gd name="T3" fmla="*/ 187 h 187"/>
                <a:gd name="T4" fmla="*/ 6 w 179"/>
                <a:gd name="T5" fmla="*/ 187 h 187"/>
                <a:gd name="T6" fmla="*/ 165 w 179"/>
                <a:gd name="T7" fmla="*/ 17 h 187"/>
                <a:gd name="T8" fmla="*/ 162 w 179"/>
                <a:gd name="T9" fmla="*/ 14 h 187"/>
                <a:gd name="T10" fmla="*/ 176 w 179"/>
                <a:gd name="T11" fmla="*/ 0 h 187"/>
                <a:gd name="T12" fmla="*/ 169 w 179"/>
                <a:gd name="T13" fmla="*/ 6 h 187"/>
                <a:gd name="T14" fmla="*/ 172 w 179"/>
                <a:gd name="T15" fmla="*/ 9 h 187"/>
                <a:gd name="T16" fmla="*/ 179 w 179"/>
                <a:gd name="T17" fmla="*/ 3 h 187"/>
                <a:gd name="T18" fmla="*/ 176 w 179"/>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187">
                  <a:moveTo>
                    <a:pt x="162" y="14"/>
                  </a:moveTo>
                  <a:cubicBezTo>
                    <a:pt x="0" y="187"/>
                    <a:pt x="0" y="187"/>
                    <a:pt x="0" y="187"/>
                  </a:cubicBezTo>
                  <a:cubicBezTo>
                    <a:pt x="6" y="187"/>
                    <a:pt x="6" y="187"/>
                    <a:pt x="6" y="187"/>
                  </a:cubicBezTo>
                  <a:cubicBezTo>
                    <a:pt x="165" y="17"/>
                    <a:pt x="165" y="17"/>
                    <a:pt x="165" y="17"/>
                  </a:cubicBezTo>
                  <a:cubicBezTo>
                    <a:pt x="164" y="16"/>
                    <a:pt x="163" y="15"/>
                    <a:pt x="162" y="14"/>
                  </a:cubicBezTo>
                  <a:moveTo>
                    <a:pt x="176" y="0"/>
                  </a:moveTo>
                  <a:cubicBezTo>
                    <a:pt x="169" y="6"/>
                    <a:pt x="169" y="6"/>
                    <a:pt x="169" y="6"/>
                  </a:cubicBezTo>
                  <a:cubicBezTo>
                    <a:pt x="170" y="7"/>
                    <a:pt x="171" y="8"/>
                    <a:pt x="172" y="9"/>
                  </a:cubicBezTo>
                  <a:cubicBezTo>
                    <a:pt x="179" y="3"/>
                    <a:pt x="179" y="3"/>
                    <a:pt x="179" y="3"/>
                  </a:cubicBezTo>
                  <a:cubicBezTo>
                    <a:pt x="178" y="2"/>
                    <a:pt x="177" y="1"/>
                    <a:pt x="176"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2" name="Freeform 20187">
              <a:extLst>
                <a:ext uri="{FF2B5EF4-FFF2-40B4-BE49-F238E27FC236}">
                  <a16:creationId xmlns:a16="http://schemas.microsoft.com/office/drawing/2014/main" id="{6D649FB1-AA64-4DE5-BBD6-F7D1828585D0}"/>
                </a:ext>
              </a:extLst>
            </p:cNvPr>
            <p:cNvSpPr>
              <a:spLocks noEditPoints="1"/>
            </p:cNvSpPr>
            <p:nvPr/>
          </p:nvSpPr>
          <p:spPr bwMode="auto">
            <a:xfrm>
              <a:off x="5912954" y="-1124094"/>
              <a:ext cx="93381" cy="34684"/>
            </a:xfrm>
            <a:custGeom>
              <a:avLst/>
              <a:gdLst>
                <a:gd name="T0" fmla="*/ 7 w 59"/>
                <a:gd name="T1" fmla="*/ 9 h 22"/>
                <a:gd name="T2" fmla="*/ 0 w 59"/>
                <a:gd name="T3" fmla="*/ 19 h 22"/>
                <a:gd name="T4" fmla="*/ 4 w 59"/>
                <a:gd name="T5" fmla="*/ 22 h 22"/>
                <a:gd name="T6" fmla="*/ 11 w 59"/>
                <a:gd name="T7" fmla="*/ 12 h 22"/>
                <a:gd name="T8" fmla="*/ 7 w 59"/>
                <a:gd name="T9" fmla="*/ 9 h 22"/>
                <a:gd name="T10" fmla="*/ 47 w 59"/>
                <a:gd name="T11" fmla="*/ 0 h 22"/>
                <a:gd name="T12" fmla="*/ 46 w 59"/>
                <a:gd name="T13" fmla="*/ 4 h 22"/>
                <a:gd name="T14" fmla="*/ 57 w 59"/>
                <a:gd name="T15" fmla="*/ 9 h 22"/>
                <a:gd name="T16" fmla="*/ 59 w 59"/>
                <a:gd name="T17" fmla="*/ 5 h 22"/>
                <a:gd name="T18" fmla="*/ 53 w 59"/>
                <a:gd name="T19" fmla="*/ 2 h 22"/>
                <a:gd name="T20" fmla="*/ 47 w 59"/>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22">
                  <a:moveTo>
                    <a:pt x="7" y="9"/>
                  </a:moveTo>
                  <a:cubicBezTo>
                    <a:pt x="0" y="19"/>
                    <a:pt x="0" y="19"/>
                    <a:pt x="0" y="19"/>
                  </a:cubicBezTo>
                  <a:cubicBezTo>
                    <a:pt x="1" y="20"/>
                    <a:pt x="2" y="21"/>
                    <a:pt x="4" y="22"/>
                  </a:cubicBezTo>
                  <a:cubicBezTo>
                    <a:pt x="11" y="12"/>
                    <a:pt x="11" y="12"/>
                    <a:pt x="11" y="12"/>
                  </a:cubicBezTo>
                  <a:cubicBezTo>
                    <a:pt x="9" y="11"/>
                    <a:pt x="8" y="10"/>
                    <a:pt x="7" y="9"/>
                  </a:cubicBezTo>
                  <a:moveTo>
                    <a:pt x="47" y="0"/>
                  </a:moveTo>
                  <a:cubicBezTo>
                    <a:pt x="47" y="1"/>
                    <a:pt x="46" y="3"/>
                    <a:pt x="46" y="4"/>
                  </a:cubicBezTo>
                  <a:cubicBezTo>
                    <a:pt x="57" y="9"/>
                    <a:pt x="57" y="9"/>
                    <a:pt x="57" y="9"/>
                  </a:cubicBezTo>
                  <a:cubicBezTo>
                    <a:pt x="57" y="8"/>
                    <a:pt x="58" y="6"/>
                    <a:pt x="59" y="5"/>
                  </a:cubicBezTo>
                  <a:cubicBezTo>
                    <a:pt x="53" y="2"/>
                    <a:pt x="53" y="2"/>
                    <a:pt x="53" y="2"/>
                  </a:cubicBezTo>
                  <a:cubicBezTo>
                    <a:pt x="47" y="0"/>
                    <a:pt x="47" y="0"/>
                    <a:pt x="47"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3" name="Freeform 20188">
              <a:extLst>
                <a:ext uri="{FF2B5EF4-FFF2-40B4-BE49-F238E27FC236}">
                  <a16:creationId xmlns:a16="http://schemas.microsoft.com/office/drawing/2014/main" id="{B7CE3CA2-8288-4B93-B884-27B46E6DA4E9}"/>
                </a:ext>
              </a:extLst>
            </p:cNvPr>
            <p:cNvSpPr/>
            <p:nvPr/>
          </p:nvSpPr>
          <p:spPr bwMode="auto">
            <a:xfrm>
              <a:off x="6668004" y="-795928"/>
              <a:ext cx="6670" cy="7337"/>
            </a:xfrm>
            <a:custGeom>
              <a:avLst/>
              <a:gdLst>
                <a:gd name="T0" fmla="*/ 0 w 4"/>
                <a:gd name="T1" fmla="*/ 0 h 5"/>
                <a:gd name="T2" fmla="*/ 0 w 4"/>
                <a:gd name="T3" fmla="*/ 4 h 5"/>
                <a:gd name="T4" fmla="*/ 2 w 4"/>
                <a:gd name="T5" fmla="*/ 5 h 5"/>
                <a:gd name="T6" fmla="*/ 4 w 4"/>
                <a:gd name="T7" fmla="*/ 1 h 5"/>
                <a:gd name="T8" fmla="*/ 0 w 4"/>
                <a:gd name="T9" fmla="*/ 0 h 5"/>
              </a:gdLst>
              <a:ahLst/>
              <a:cxnLst>
                <a:cxn ang="0">
                  <a:pos x="T0" y="T1"/>
                </a:cxn>
                <a:cxn ang="0">
                  <a:pos x="T2" y="T3"/>
                </a:cxn>
                <a:cxn ang="0">
                  <a:pos x="T4" y="T5"/>
                </a:cxn>
                <a:cxn ang="0">
                  <a:pos x="T6" y="T7"/>
                </a:cxn>
                <a:cxn ang="0">
                  <a:pos x="T8" y="T9"/>
                </a:cxn>
              </a:cxnLst>
              <a:rect l="0" t="0" r="r" b="b"/>
              <a:pathLst>
                <a:path w="4" h="5">
                  <a:moveTo>
                    <a:pt x="0" y="0"/>
                  </a:moveTo>
                  <a:cubicBezTo>
                    <a:pt x="0" y="4"/>
                    <a:pt x="0" y="4"/>
                    <a:pt x="0" y="4"/>
                  </a:cubicBezTo>
                  <a:cubicBezTo>
                    <a:pt x="2" y="5"/>
                    <a:pt x="2" y="5"/>
                    <a:pt x="2" y="5"/>
                  </a:cubicBezTo>
                  <a:cubicBezTo>
                    <a:pt x="2" y="4"/>
                    <a:pt x="3" y="3"/>
                    <a:pt x="4" y="1"/>
                  </a:cubicBezTo>
                  <a:cubicBezTo>
                    <a:pt x="0" y="0"/>
                    <a:pt x="0" y="0"/>
                    <a:pt x="0"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4" name="Freeform 20189">
              <a:extLst>
                <a:ext uri="{FF2B5EF4-FFF2-40B4-BE49-F238E27FC236}">
                  <a16:creationId xmlns:a16="http://schemas.microsoft.com/office/drawing/2014/main" id="{FE6110CD-CE26-49D0-930A-ED1D02A3A00F}"/>
                </a:ext>
              </a:extLst>
            </p:cNvPr>
            <p:cNvSpPr>
              <a:spLocks noEditPoints="1"/>
            </p:cNvSpPr>
            <p:nvPr/>
          </p:nvSpPr>
          <p:spPr bwMode="auto">
            <a:xfrm>
              <a:off x="4912446" y="-1106752"/>
              <a:ext cx="1755558" cy="1538777"/>
            </a:xfrm>
            <a:custGeom>
              <a:avLst/>
              <a:gdLst>
                <a:gd name="T0" fmla="*/ 286 w 1114"/>
                <a:gd name="T1" fmla="*/ 966 h 976"/>
                <a:gd name="T2" fmla="*/ 282 w 1114"/>
                <a:gd name="T3" fmla="*/ 969 h 976"/>
                <a:gd name="T4" fmla="*/ 289 w 1114"/>
                <a:gd name="T5" fmla="*/ 976 h 976"/>
                <a:gd name="T6" fmla="*/ 292 w 1114"/>
                <a:gd name="T7" fmla="*/ 973 h 976"/>
                <a:gd name="T8" fmla="*/ 286 w 1114"/>
                <a:gd name="T9" fmla="*/ 966 h 976"/>
                <a:gd name="T10" fmla="*/ 304 w 1114"/>
                <a:gd name="T11" fmla="*/ 960 h 976"/>
                <a:gd name="T12" fmla="*/ 303 w 1114"/>
                <a:gd name="T13" fmla="*/ 969 h 976"/>
                <a:gd name="T14" fmla="*/ 303 w 1114"/>
                <a:gd name="T15" fmla="*/ 969 h 976"/>
                <a:gd name="T16" fmla="*/ 308 w 1114"/>
                <a:gd name="T17" fmla="*/ 970 h 976"/>
                <a:gd name="T18" fmla="*/ 308 w 1114"/>
                <a:gd name="T19" fmla="*/ 969 h 976"/>
                <a:gd name="T20" fmla="*/ 309 w 1114"/>
                <a:gd name="T21" fmla="*/ 960 h 976"/>
                <a:gd name="T22" fmla="*/ 304 w 1114"/>
                <a:gd name="T23" fmla="*/ 960 h 976"/>
                <a:gd name="T24" fmla="*/ 3 w 1114"/>
                <a:gd name="T25" fmla="*/ 664 h 976"/>
                <a:gd name="T26" fmla="*/ 0 w 1114"/>
                <a:gd name="T27" fmla="*/ 667 h 976"/>
                <a:gd name="T28" fmla="*/ 275 w 1114"/>
                <a:gd name="T29" fmla="*/ 961 h 976"/>
                <a:gd name="T30" fmla="*/ 278 w 1114"/>
                <a:gd name="T31" fmla="*/ 958 h 976"/>
                <a:gd name="T32" fmla="*/ 3 w 1114"/>
                <a:gd name="T33" fmla="*/ 664 h 976"/>
                <a:gd name="T34" fmla="*/ 364 w 1114"/>
                <a:gd name="T35" fmla="*/ 433 h 976"/>
                <a:gd name="T36" fmla="*/ 306 w 1114"/>
                <a:gd name="T37" fmla="*/ 949 h 976"/>
                <a:gd name="T38" fmla="*/ 310 w 1114"/>
                <a:gd name="T39" fmla="*/ 950 h 976"/>
                <a:gd name="T40" fmla="*/ 368 w 1114"/>
                <a:gd name="T41" fmla="*/ 434 h 976"/>
                <a:gd name="T42" fmla="*/ 364 w 1114"/>
                <a:gd name="T43" fmla="*/ 433 h 976"/>
                <a:gd name="T44" fmla="*/ 627 w 1114"/>
                <a:gd name="T45" fmla="*/ 20 h 976"/>
                <a:gd name="T46" fmla="*/ 391 w 1114"/>
                <a:gd name="T47" fmla="*/ 359 h 976"/>
                <a:gd name="T48" fmla="*/ 395 w 1114"/>
                <a:gd name="T49" fmla="*/ 361 h 976"/>
                <a:gd name="T50" fmla="*/ 631 w 1114"/>
                <a:gd name="T51" fmla="*/ 22 h 976"/>
                <a:gd name="T52" fmla="*/ 627 w 1114"/>
                <a:gd name="T53" fmla="*/ 20 h 976"/>
                <a:gd name="T54" fmla="*/ 706 w 1114"/>
                <a:gd name="T55" fmla="*/ 0 h 976"/>
                <a:gd name="T56" fmla="*/ 704 w 1114"/>
                <a:gd name="T57" fmla="*/ 4 h 976"/>
                <a:gd name="T58" fmla="*/ 1114 w 1114"/>
                <a:gd name="T59" fmla="*/ 201 h 976"/>
                <a:gd name="T60" fmla="*/ 1114 w 1114"/>
                <a:gd name="T61" fmla="*/ 197 h 976"/>
                <a:gd name="T62" fmla="*/ 706 w 1114"/>
                <a:gd name="T63" fmla="*/ 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14" h="976">
                  <a:moveTo>
                    <a:pt x="286" y="966"/>
                  </a:moveTo>
                  <a:cubicBezTo>
                    <a:pt x="284" y="967"/>
                    <a:pt x="283" y="968"/>
                    <a:pt x="282" y="969"/>
                  </a:cubicBezTo>
                  <a:cubicBezTo>
                    <a:pt x="289" y="976"/>
                    <a:pt x="289" y="976"/>
                    <a:pt x="289" y="976"/>
                  </a:cubicBezTo>
                  <a:cubicBezTo>
                    <a:pt x="290" y="975"/>
                    <a:pt x="291" y="974"/>
                    <a:pt x="292" y="973"/>
                  </a:cubicBezTo>
                  <a:cubicBezTo>
                    <a:pt x="286" y="966"/>
                    <a:pt x="286" y="966"/>
                    <a:pt x="286" y="966"/>
                  </a:cubicBezTo>
                  <a:moveTo>
                    <a:pt x="304" y="960"/>
                  </a:moveTo>
                  <a:cubicBezTo>
                    <a:pt x="303" y="969"/>
                    <a:pt x="303" y="969"/>
                    <a:pt x="303" y="969"/>
                  </a:cubicBezTo>
                  <a:cubicBezTo>
                    <a:pt x="303" y="969"/>
                    <a:pt x="303" y="969"/>
                    <a:pt x="303" y="969"/>
                  </a:cubicBezTo>
                  <a:cubicBezTo>
                    <a:pt x="305" y="969"/>
                    <a:pt x="306" y="969"/>
                    <a:pt x="308" y="970"/>
                  </a:cubicBezTo>
                  <a:cubicBezTo>
                    <a:pt x="308" y="969"/>
                    <a:pt x="308" y="969"/>
                    <a:pt x="308" y="969"/>
                  </a:cubicBezTo>
                  <a:cubicBezTo>
                    <a:pt x="309" y="960"/>
                    <a:pt x="309" y="960"/>
                    <a:pt x="309" y="960"/>
                  </a:cubicBezTo>
                  <a:cubicBezTo>
                    <a:pt x="307" y="960"/>
                    <a:pt x="306" y="960"/>
                    <a:pt x="304" y="960"/>
                  </a:cubicBezTo>
                  <a:moveTo>
                    <a:pt x="3" y="664"/>
                  </a:moveTo>
                  <a:cubicBezTo>
                    <a:pt x="2" y="665"/>
                    <a:pt x="1" y="666"/>
                    <a:pt x="0" y="667"/>
                  </a:cubicBezTo>
                  <a:cubicBezTo>
                    <a:pt x="275" y="961"/>
                    <a:pt x="275" y="961"/>
                    <a:pt x="275" y="961"/>
                  </a:cubicBezTo>
                  <a:cubicBezTo>
                    <a:pt x="276" y="960"/>
                    <a:pt x="277" y="959"/>
                    <a:pt x="278" y="958"/>
                  </a:cubicBezTo>
                  <a:cubicBezTo>
                    <a:pt x="3" y="664"/>
                    <a:pt x="3" y="664"/>
                    <a:pt x="3" y="664"/>
                  </a:cubicBezTo>
                  <a:moveTo>
                    <a:pt x="364" y="433"/>
                  </a:moveTo>
                  <a:cubicBezTo>
                    <a:pt x="306" y="949"/>
                    <a:pt x="306" y="949"/>
                    <a:pt x="306" y="949"/>
                  </a:cubicBezTo>
                  <a:cubicBezTo>
                    <a:pt x="307" y="949"/>
                    <a:pt x="308" y="950"/>
                    <a:pt x="310" y="950"/>
                  </a:cubicBezTo>
                  <a:cubicBezTo>
                    <a:pt x="368" y="434"/>
                    <a:pt x="368" y="434"/>
                    <a:pt x="368" y="434"/>
                  </a:cubicBezTo>
                  <a:cubicBezTo>
                    <a:pt x="367" y="434"/>
                    <a:pt x="365" y="433"/>
                    <a:pt x="364" y="433"/>
                  </a:cubicBezTo>
                  <a:moveTo>
                    <a:pt x="627" y="20"/>
                  </a:moveTo>
                  <a:cubicBezTo>
                    <a:pt x="391" y="359"/>
                    <a:pt x="391" y="359"/>
                    <a:pt x="391" y="359"/>
                  </a:cubicBezTo>
                  <a:cubicBezTo>
                    <a:pt x="392" y="360"/>
                    <a:pt x="393" y="360"/>
                    <a:pt x="395" y="361"/>
                  </a:cubicBezTo>
                  <a:cubicBezTo>
                    <a:pt x="631" y="22"/>
                    <a:pt x="631" y="22"/>
                    <a:pt x="631" y="22"/>
                  </a:cubicBezTo>
                  <a:cubicBezTo>
                    <a:pt x="630" y="21"/>
                    <a:pt x="629" y="20"/>
                    <a:pt x="627" y="20"/>
                  </a:cubicBezTo>
                  <a:moveTo>
                    <a:pt x="706" y="0"/>
                  </a:moveTo>
                  <a:cubicBezTo>
                    <a:pt x="705" y="1"/>
                    <a:pt x="705" y="2"/>
                    <a:pt x="704" y="4"/>
                  </a:cubicBezTo>
                  <a:cubicBezTo>
                    <a:pt x="1114" y="201"/>
                    <a:pt x="1114" y="201"/>
                    <a:pt x="1114" y="201"/>
                  </a:cubicBezTo>
                  <a:cubicBezTo>
                    <a:pt x="1114" y="197"/>
                    <a:pt x="1114" y="197"/>
                    <a:pt x="1114" y="197"/>
                  </a:cubicBezTo>
                  <a:cubicBezTo>
                    <a:pt x="706" y="0"/>
                    <a:pt x="706" y="0"/>
                    <a:pt x="706"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5" name="Freeform 20190">
              <a:extLst>
                <a:ext uri="{FF2B5EF4-FFF2-40B4-BE49-F238E27FC236}">
                  <a16:creationId xmlns:a16="http://schemas.microsoft.com/office/drawing/2014/main" id="{389B25A1-52D2-425A-9A1A-52CD8FFE64DA}"/>
                </a:ext>
              </a:extLst>
            </p:cNvPr>
            <p:cNvSpPr>
              <a:spLocks noEditPoints="1"/>
            </p:cNvSpPr>
            <p:nvPr/>
          </p:nvSpPr>
          <p:spPr bwMode="auto">
            <a:xfrm>
              <a:off x="5556773" y="-1103417"/>
              <a:ext cx="613645" cy="666337"/>
            </a:xfrm>
            <a:custGeom>
              <a:avLst/>
              <a:gdLst>
                <a:gd name="T0" fmla="*/ 230 w 389"/>
                <a:gd name="T1" fmla="*/ 25 h 423"/>
                <a:gd name="T2" fmla="*/ 115 w 389"/>
                <a:gd name="T3" fmla="*/ 351 h 423"/>
                <a:gd name="T4" fmla="*/ 0 w 389"/>
                <a:gd name="T5" fmla="*/ 378 h 423"/>
                <a:gd name="T6" fmla="*/ 1 w 389"/>
                <a:gd name="T7" fmla="*/ 382 h 423"/>
                <a:gd name="T8" fmla="*/ 114 w 389"/>
                <a:gd name="T9" fmla="*/ 356 h 423"/>
                <a:gd name="T10" fmla="*/ 91 w 389"/>
                <a:gd name="T11" fmla="*/ 421 h 423"/>
                <a:gd name="T12" fmla="*/ 95 w 389"/>
                <a:gd name="T13" fmla="*/ 423 h 423"/>
                <a:gd name="T14" fmla="*/ 119 w 389"/>
                <a:gd name="T15" fmla="*/ 355 h 423"/>
                <a:gd name="T16" fmla="*/ 370 w 389"/>
                <a:gd name="T17" fmla="*/ 296 h 423"/>
                <a:gd name="T18" fmla="*/ 369 w 389"/>
                <a:gd name="T19" fmla="*/ 291 h 423"/>
                <a:gd name="T20" fmla="*/ 120 w 389"/>
                <a:gd name="T21" fmla="*/ 350 h 423"/>
                <a:gd name="T22" fmla="*/ 234 w 389"/>
                <a:gd name="T23" fmla="*/ 26 h 423"/>
                <a:gd name="T24" fmla="*/ 230 w 389"/>
                <a:gd name="T25" fmla="*/ 25 h 423"/>
                <a:gd name="T26" fmla="*/ 275 w 389"/>
                <a:gd name="T27" fmla="*/ 23 h 423"/>
                <a:gd name="T28" fmla="*/ 271 w 389"/>
                <a:gd name="T29" fmla="*/ 25 h 423"/>
                <a:gd name="T30" fmla="*/ 385 w 389"/>
                <a:gd name="T31" fmla="*/ 251 h 423"/>
                <a:gd name="T32" fmla="*/ 389 w 389"/>
                <a:gd name="T33" fmla="*/ 249 h 423"/>
                <a:gd name="T34" fmla="*/ 275 w 389"/>
                <a:gd name="T35" fmla="*/ 23 h 423"/>
                <a:gd name="T36" fmla="*/ 239 w 389"/>
                <a:gd name="T37" fmla="*/ 0 h 423"/>
                <a:gd name="T38" fmla="*/ 235 w 389"/>
                <a:gd name="T39" fmla="*/ 12 h 423"/>
                <a:gd name="T40" fmla="*/ 239 w 389"/>
                <a:gd name="T41" fmla="*/ 13 h 423"/>
                <a:gd name="T42" fmla="*/ 243 w 389"/>
                <a:gd name="T43" fmla="*/ 2 h 423"/>
                <a:gd name="T44" fmla="*/ 239 w 389"/>
                <a:gd name="T45" fmla="*/ 0 h 423"/>
                <a:gd name="T46" fmla="*/ 263 w 389"/>
                <a:gd name="T47" fmla="*/ 0 h 423"/>
                <a:gd name="T48" fmla="*/ 259 w 389"/>
                <a:gd name="T49" fmla="*/ 2 h 423"/>
                <a:gd name="T50" fmla="*/ 265 w 389"/>
                <a:gd name="T51" fmla="*/ 12 h 423"/>
                <a:gd name="T52" fmla="*/ 268 w 389"/>
                <a:gd name="T53" fmla="*/ 11 h 423"/>
                <a:gd name="T54" fmla="*/ 263 w 389"/>
                <a:gd name="T55"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9" h="423">
                  <a:moveTo>
                    <a:pt x="230" y="25"/>
                  </a:moveTo>
                  <a:cubicBezTo>
                    <a:pt x="115" y="351"/>
                    <a:pt x="115" y="351"/>
                    <a:pt x="115" y="351"/>
                  </a:cubicBezTo>
                  <a:cubicBezTo>
                    <a:pt x="0" y="378"/>
                    <a:pt x="0" y="378"/>
                    <a:pt x="0" y="378"/>
                  </a:cubicBezTo>
                  <a:cubicBezTo>
                    <a:pt x="0" y="380"/>
                    <a:pt x="1" y="381"/>
                    <a:pt x="1" y="382"/>
                  </a:cubicBezTo>
                  <a:cubicBezTo>
                    <a:pt x="114" y="356"/>
                    <a:pt x="114" y="356"/>
                    <a:pt x="114" y="356"/>
                  </a:cubicBezTo>
                  <a:cubicBezTo>
                    <a:pt x="91" y="421"/>
                    <a:pt x="91" y="421"/>
                    <a:pt x="91" y="421"/>
                  </a:cubicBezTo>
                  <a:cubicBezTo>
                    <a:pt x="92" y="422"/>
                    <a:pt x="93" y="422"/>
                    <a:pt x="95" y="423"/>
                  </a:cubicBezTo>
                  <a:cubicBezTo>
                    <a:pt x="119" y="355"/>
                    <a:pt x="119" y="355"/>
                    <a:pt x="119" y="355"/>
                  </a:cubicBezTo>
                  <a:cubicBezTo>
                    <a:pt x="370" y="296"/>
                    <a:pt x="370" y="296"/>
                    <a:pt x="370" y="296"/>
                  </a:cubicBezTo>
                  <a:cubicBezTo>
                    <a:pt x="369" y="294"/>
                    <a:pt x="369" y="293"/>
                    <a:pt x="369" y="291"/>
                  </a:cubicBezTo>
                  <a:cubicBezTo>
                    <a:pt x="120" y="350"/>
                    <a:pt x="120" y="350"/>
                    <a:pt x="120" y="350"/>
                  </a:cubicBezTo>
                  <a:cubicBezTo>
                    <a:pt x="234" y="26"/>
                    <a:pt x="234" y="26"/>
                    <a:pt x="234" y="26"/>
                  </a:cubicBezTo>
                  <a:cubicBezTo>
                    <a:pt x="233" y="26"/>
                    <a:pt x="231" y="25"/>
                    <a:pt x="230" y="25"/>
                  </a:cubicBezTo>
                  <a:moveTo>
                    <a:pt x="275" y="23"/>
                  </a:moveTo>
                  <a:cubicBezTo>
                    <a:pt x="273" y="23"/>
                    <a:pt x="272" y="24"/>
                    <a:pt x="271" y="25"/>
                  </a:cubicBezTo>
                  <a:cubicBezTo>
                    <a:pt x="385" y="251"/>
                    <a:pt x="385" y="251"/>
                    <a:pt x="385" y="251"/>
                  </a:cubicBezTo>
                  <a:cubicBezTo>
                    <a:pt x="387" y="250"/>
                    <a:pt x="388" y="250"/>
                    <a:pt x="389" y="249"/>
                  </a:cubicBezTo>
                  <a:cubicBezTo>
                    <a:pt x="275" y="23"/>
                    <a:pt x="275" y="23"/>
                    <a:pt x="275" y="23"/>
                  </a:cubicBezTo>
                  <a:moveTo>
                    <a:pt x="239" y="0"/>
                  </a:moveTo>
                  <a:cubicBezTo>
                    <a:pt x="235" y="12"/>
                    <a:pt x="235" y="12"/>
                    <a:pt x="235" y="12"/>
                  </a:cubicBezTo>
                  <a:cubicBezTo>
                    <a:pt x="236" y="12"/>
                    <a:pt x="237" y="13"/>
                    <a:pt x="239" y="13"/>
                  </a:cubicBezTo>
                  <a:cubicBezTo>
                    <a:pt x="243" y="2"/>
                    <a:pt x="243" y="2"/>
                    <a:pt x="243" y="2"/>
                  </a:cubicBezTo>
                  <a:cubicBezTo>
                    <a:pt x="241" y="2"/>
                    <a:pt x="240" y="1"/>
                    <a:pt x="239" y="0"/>
                  </a:cubicBezTo>
                  <a:moveTo>
                    <a:pt x="263" y="0"/>
                  </a:moveTo>
                  <a:cubicBezTo>
                    <a:pt x="262" y="0"/>
                    <a:pt x="260" y="1"/>
                    <a:pt x="259" y="2"/>
                  </a:cubicBezTo>
                  <a:cubicBezTo>
                    <a:pt x="265" y="12"/>
                    <a:pt x="265" y="12"/>
                    <a:pt x="265" y="12"/>
                  </a:cubicBezTo>
                  <a:cubicBezTo>
                    <a:pt x="266" y="12"/>
                    <a:pt x="267" y="11"/>
                    <a:pt x="268" y="11"/>
                  </a:cubicBezTo>
                  <a:cubicBezTo>
                    <a:pt x="263" y="0"/>
                    <a:pt x="263" y="0"/>
                    <a:pt x="26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6" name="Freeform 20191">
              <a:extLst>
                <a:ext uri="{FF2B5EF4-FFF2-40B4-BE49-F238E27FC236}">
                  <a16:creationId xmlns:a16="http://schemas.microsoft.com/office/drawing/2014/main" id="{DE3739B2-3F0A-4344-B592-D7853776B096}"/>
                </a:ext>
              </a:extLst>
            </p:cNvPr>
            <p:cNvSpPr/>
            <p:nvPr/>
          </p:nvSpPr>
          <p:spPr bwMode="auto">
            <a:xfrm>
              <a:off x="6668004" y="-769248"/>
              <a:ext cx="3335" cy="8004"/>
            </a:xfrm>
            <a:custGeom>
              <a:avLst/>
              <a:gdLst>
                <a:gd name="T0" fmla="*/ 1 w 2"/>
                <a:gd name="T1" fmla="*/ 0 h 5"/>
                <a:gd name="T2" fmla="*/ 0 w 2"/>
                <a:gd name="T3" fmla="*/ 0 h 5"/>
                <a:gd name="T4" fmla="*/ 0 w 2"/>
                <a:gd name="T5" fmla="*/ 5 h 5"/>
                <a:gd name="T6" fmla="*/ 2 w 2"/>
                <a:gd name="T7" fmla="*/ 4 h 5"/>
                <a:gd name="T8" fmla="*/ 1 w 2"/>
                <a:gd name="T9" fmla="*/ 0 h 5"/>
              </a:gdLst>
              <a:ahLst/>
              <a:cxnLst>
                <a:cxn ang="0">
                  <a:pos x="T0" y="T1"/>
                </a:cxn>
                <a:cxn ang="0">
                  <a:pos x="T2" y="T3"/>
                </a:cxn>
                <a:cxn ang="0">
                  <a:pos x="T4" y="T5"/>
                </a:cxn>
                <a:cxn ang="0">
                  <a:pos x="T6" y="T7"/>
                </a:cxn>
                <a:cxn ang="0">
                  <a:pos x="T8" y="T9"/>
                </a:cxn>
              </a:cxnLst>
              <a:rect l="0" t="0" r="r" b="b"/>
              <a:pathLst>
                <a:path w="2" h="5">
                  <a:moveTo>
                    <a:pt x="1" y="0"/>
                  </a:moveTo>
                  <a:cubicBezTo>
                    <a:pt x="0" y="0"/>
                    <a:pt x="0" y="0"/>
                    <a:pt x="0" y="0"/>
                  </a:cubicBezTo>
                  <a:cubicBezTo>
                    <a:pt x="0" y="5"/>
                    <a:pt x="0" y="5"/>
                    <a:pt x="0" y="5"/>
                  </a:cubicBezTo>
                  <a:cubicBezTo>
                    <a:pt x="2" y="4"/>
                    <a:pt x="2" y="4"/>
                    <a:pt x="2" y="4"/>
                  </a:cubicBezTo>
                  <a:cubicBezTo>
                    <a:pt x="1" y="3"/>
                    <a:pt x="1" y="1"/>
                    <a:pt x="1"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7" name="Freeform 20192">
              <a:extLst>
                <a:ext uri="{FF2B5EF4-FFF2-40B4-BE49-F238E27FC236}">
                  <a16:creationId xmlns:a16="http://schemas.microsoft.com/office/drawing/2014/main" id="{55CA7CC7-2203-4EE7-8446-214933E17840}"/>
                </a:ext>
              </a:extLst>
            </p:cNvPr>
            <p:cNvSpPr/>
            <p:nvPr/>
          </p:nvSpPr>
          <p:spPr bwMode="auto">
            <a:xfrm>
              <a:off x="6253793" y="-769248"/>
              <a:ext cx="414210" cy="104053"/>
            </a:xfrm>
            <a:custGeom>
              <a:avLst/>
              <a:gdLst>
                <a:gd name="T0" fmla="*/ 263 w 263"/>
                <a:gd name="T1" fmla="*/ 0 h 66"/>
                <a:gd name="T2" fmla="*/ 0 w 263"/>
                <a:gd name="T3" fmla="*/ 62 h 66"/>
                <a:gd name="T4" fmla="*/ 1 w 263"/>
                <a:gd name="T5" fmla="*/ 66 h 66"/>
                <a:gd name="T6" fmla="*/ 263 w 263"/>
                <a:gd name="T7" fmla="*/ 5 h 66"/>
                <a:gd name="T8" fmla="*/ 263 w 263"/>
                <a:gd name="T9" fmla="*/ 0 h 66"/>
              </a:gdLst>
              <a:ahLst/>
              <a:cxnLst>
                <a:cxn ang="0">
                  <a:pos x="T0" y="T1"/>
                </a:cxn>
                <a:cxn ang="0">
                  <a:pos x="T2" y="T3"/>
                </a:cxn>
                <a:cxn ang="0">
                  <a:pos x="T4" y="T5"/>
                </a:cxn>
                <a:cxn ang="0">
                  <a:pos x="T6" y="T7"/>
                </a:cxn>
                <a:cxn ang="0">
                  <a:pos x="T8" y="T9"/>
                </a:cxn>
              </a:cxnLst>
              <a:rect l="0" t="0" r="r" b="b"/>
              <a:pathLst>
                <a:path w="263" h="66">
                  <a:moveTo>
                    <a:pt x="263" y="0"/>
                  </a:moveTo>
                  <a:cubicBezTo>
                    <a:pt x="0" y="62"/>
                    <a:pt x="0" y="62"/>
                    <a:pt x="0" y="62"/>
                  </a:cubicBezTo>
                  <a:cubicBezTo>
                    <a:pt x="0" y="64"/>
                    <a:pt x="1" y="65"/>
                    <a:pt x="1" y="66"/>
                  </a:cubicBezTo>
                  <a:cubicBezTo>
                    <a:pt x="263" y="5"/>
                    <a:pt x="263" y="5"/>
                    <a:pt x="263" y="5"/>
                  </a:cubicBezTo>
                  <a:cubicBezTo>
                    <a:pt x="263" y="0"/>
                    <a:pt x="263" y="0"/>
                    <a:pt x="26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8" name="Freeform 20193">
              <a:extLst>
                <a:ext uri="{FF2B5EF4-FFF2-40B4-BE49-F238E27FC236}">
                  <a16:creationId xmlns:a16="http://schemas.microsoft.com/office/drawing/2014/main" id="{C9436B3E-F43F-4E48-B55C-232911BF7461}"/>
                </a:ext>
              </a:extLst>
            </p:cNvPr>
            <p:cNvSpPr/>
            <p:nvPr/>
          </p:nvSpPr>
          <p:spPr bwMode="auto">
            <a:xfrm>
              <a:off x="6668004" y="-737899"/>
              <a:ext cx="30015" cy="85376"/>
            </a:xfrm>
            <a:custGeom>
              <a:avLst/>
              <a:gdLst>
                <a:gd name="T0" fmla="*/ 19 w 19"/>
                <a:gd name="T1" fmla="*/ 0 h 54"/>
                <a:gd name="T2" fmla="*/ 0 w 19"/>
                <a:gd name="T3" fmla="*/ 54 h 54"/>
                <a:gd name="T4" fmla="*/ 0 w 19"/>
                <a:gd name="T5" fmla="*/ 54 h 54"/>
                <a:gd name="T6" fmla="*/ 19 w 19"/>
                <a:gd name="T7" fmla="*/ 0 h 54"/>
                <a:gd name="T8" fmla="*/ 19 w 19"/>
                <a:gd name="T9" fmla="*/ 0 h 54"/>
              </a:gdLst>
              <a:ahLst/>
              <a:cxnLst>
                <a:cxn ang="0">
                  <a:pos x="T0" y="T1"/>
                </a:cxn>
                <a:cxn ang="0">
                  <a:pos x="T2" y="T3"/>
                </a:cxn>
                <a:cxn ang="0">
                  <a:pos x="T4" y="T5"/>
                </a:cxn>
                <a:cxn ang="0">
                  <a:pos x="T6" y="T7"/>
                </a:cxn>
                <a:cxn ang="0">
                  <a:pos x="T8" y="T9"/>
                </a:cxn>
              </a:cxnLst>
              <a:rect l="0" t="0" r="r" b="b"/>
              <a:pathLst>
                <a:path w="19" h="54">
                  <a:moveTo>
                    <a:pt x="19" y="0"/>
                  </a:moveTo>
                  <a:cubicBezTo>
                    <a:pt x="0" y="54"/>
                    <a:pt x="0" y="54"/>
                    <a:pt x="0" y="54"/>
                  </a:cubicBezTo>
                  <a:cubicBezTo>
                    <a:pt x="0" y="54"/>
                    <a:pt x="0" y="54"/>
                    <a:pt x="0" y="54"/>
                  </a:cubicBezTo>
                  <a:cubicBezTo>
                    <a:pt x="19" y="0"/>
                    <a:pt x="19" y="0"/>
                    <a:pt x="19" y="0"/>
                  </a:cubicBezTo>
                  <a:cubicBezTo>
                    <a:pt x="19" y="0"/>
                    <a:pt x="19" y="0"/>
                    <a:pt x="19"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9" name="Freeform 20194">
              <a:extLst>
                <a:ext uri="{FF2B5EF4-FFF2-40B4-BE49-F238E27FC236}">
                  <a16:creationId xmlns:a16="http://schemas.microsoft.com/office/drawing/2014/main" id="{4D7AA26F-9056-4118-8C2C-8791B1477A8B}"/>
                </a:ext>
              </a:extLst>
            </p:cNvPr>
            <p:cNvSpPr>
              <a:spLocks noEditPoints="1"/>
            </p:cNvSpPr>
            <p:nvPr/>
          </p:nvSpPr>
          <p:spPr bwMode="auto">
            <a:xfrm>
              <a:off x="5398026" y="-652523"/>
              <a:ext cx="1269978" cy="1093886"/>
            </a:xfrm>
            <a:custGeom>
              <a:avLst/>
              <a:gdLst>
                <a:gd name="T0" fmla="*/ 11 w 806"/>
                <a:gd name="T1" fmla="*/ 690 h 694"/>
                <a:gd name="T2" fmla="*/ 22 w 806"/>
                <a:gd name="T3" fmla="*/ 689 h 694"/>
                <a:gd name="T4" fmla="*/ 3 w 806"/>
                <a:gd name="T5" fmla="*/ 673 h 694"/>
                <a:gd name="T6" fmla="*/ 0 w 806"/>
                <a:gd name="T7" fmla="*/ 682 h 694"/>
                <a:gd name="T8" fmla="*/ 7 w 806"/>
                <a:gd name="T9" fmla="*/ 674 h 694"/>
                <a:gd name="T10" fmla="*/ 339 w 806"/>
                <a:gd name="T11" fmla="*/ 523 h 694"/>
                <a:gd name="T12" fmla="*/ 31 w 806"/>
                <a:gd name="T13" fmla="*/ 685 h 694"/>
                <a:gd name="T14" fmla="*/ 339 w 806"/>
                <a:gd name="T15" fmla="*/ 523 h 694"/>
                <a:gd name="T16" fmla="*/ 353 w 806"/>
                <a:gd name="T17" fmla="*/ 516 h 694"/>
                <a:gd name="T18" fmla="*/ 367 w 806"/>
                <a:gd name="T19" fmla="*/ 513 h 694"/>
                <a:gd name="T20" fmla="*/ 427 w 806"/>
                <a:gd name="T21" fmla="*/ 478 h 694"/>
                <a:gd name="T22" fmla="*/ 417 w 806"/>
                <a:gd name="T23" fmla="*/ 488 h 694"/>
                <a:gd name="T24" fmla="*/ 427 w 806"/>
                <a:gd name="T25" fmla="*/ 478 h 694"/>
                <a:gd name="T26" fmla="*/ 441 w 806"/>
                <a:gd name="T27" fmla="*/ 471 h 694"/>
                <a:gd name="T28" fmla="*/ 658 w 806"/>
                <a:gd name="T29" fmla="*/ 365 h 694"/>
                <a:gd name="T30" fmla="*/ 670 w 806"/>
                <a:gd name="T31" fmla="*/ 355 h 694"/>
                <a:gd name="T32" fmla="*/ 665 w 806"/>
                <a:gd name="T33" fmla="*/ 362 h 694"/>
                <a:gd name="T34" fmla="*/ 670 w 806"/>
                <a:gd name="T35" fmla="*/ 355 h 694"/>
                <a:gd name="T36" fmla="*/ 663 w 806"/>
                <a:gd name="T37" fmla="*/ 344 h 694"/>
                <a:gd name="T38" fmla="*/ 671 w 806"/>
                <a:gd name="T39" fmla="*/ 343 h 694"/>
                <a:gd name="T40" fmla="*/ 692 w 806"/>
                <a:gd name="T41" fmla="*/ 331 h 694"/>
                <a:gd name="T42" fmla="*/ 690 w 806"/>
                <a:gd name="T43" fmla="*/ 338 h 694"/>
                <a:gd name="T44" fmla="*/ 692 w 806"/>
                <a:gd name="T45" fmla="*/ 331 h 694"/>
                <a:gd name="T46" fmla="*/ 672 w 806"/>
                <a:gd name="T47" fmla="*/ 332 h 694"/>
                <a:gd name="T48" fmla="*/ 679 w 806"/>
                <a:gd name="T49" fmla="*/ 337 h 694"/>
                <a:gd name="T50" fmla="*/ 688 w 806"/>
                <a:gd name="T51" fmla="*/ 330 h 694"/>
                <a:gd name="T52" fmla="*/ 686 w 806"/>
                <a:gd name="T53" fmla="*/ 336 h 694"/>
                <a:gd name="T54" fmla="*/ 688 w 806"/>
                <a:gd name="T55" fmla="*/ 330 h 694"/>
                <a:gd name="T56" fmla="*/ 6 w 806"/>
                <a:gd name="T57" fmla="*/ 663 h 694"/>
                <a:gd name="T58" fmla="*/ 182 w 806"/>
                <a:gd name="T59" fmla="*/ 175 h 694"/>
                <a:gd name="T60" fmla="*/ 208 w 806"/>
                <a:gd name="T61" fmla="*/ 159 h 694"/>
                <a:gd name="T62" fmla="*/ 656 w 806"/>
                <a:gd name="T63" fmla="*/ 341 h 694"/>
                <a:gd name="T64" fmla="*/ 208 w 806"/>
                <a:gd name="T65" fmla="*/ 159 h 694"/>
                <a:gd name="T66" fmla="*/ 100 w 806"/>
                <a:gd name="T67" fmla="*/ 121 h 694"/>
                <a:gd name="T68" fmla="*/ 171 w 806"/>
                <a:gd name="T69" fmla="*/ 144 h 694"/>
                <a:gd name="T70" fmla="*/ 780 w 806"/>
                <a:gd name="T71" fmla="*/ 64 h 694"/>
                <a:gd name="T72" fmla="*/ 691 w 806"/>
                <a:gd name="T73" fmla="*/ 322 h 694"/>
                <a:gd name="T74" fmla="*/ 524 w 806"/>
                <a:gd name="T75" fmla="*/ 31 h 694"/>
                <a:gd name="T76" fmla="*/ 669 w 806"/>
                <a:gd name="T77" fmla="*/ 325 h 694"/>
                <a:gd name="T78" fmla="*/ 524 w 806"/>
                <a:gd name="T79" fmla="*/ 31 h 694"/>
                <a:gd name="T80" fmla="*/ 695 w 806"/>
                <a:gd name="T81" fmla="*/ 324 h 694"/>
                <a:gd name="T82" fmla="*/ 806 w 806"/>
                <a:gd name="T83" fmla="*/ 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6" h="694">
                  <a:moveTo>
                    <a:pt x="20" y="685"/>
                  </a:moveTo>
                  <a:cubicBezTo>
                    <a:pt x="11" y="690"/>
                    <a:pt x="11" y="690"/>
                    <a:pt x="11" y="690"/>
                  </a:cubicBezTo>
                  <a:cubicBezTo>
                    <a:pt x="12" y="691"/>
                    <a:pt x="13" y="692"/>
                    <a:pt x="13" y="694"/>
                  </a:cubicBezTo>
                  <a:cubicBezTo>
                    <a:pt x="22" y="689"/>
                    <a:pt x="22" y="689"/>
                    <a:pt x="22" y="689"/>
                  </a:cubicBezTo>
                  <a:cubicBezTo>
                    <a:pt x="21" y="688"/>
                    <a:pt x="20" y="687"/>
                    <a:pt x="20" y="685"/>
                  </a:cubicBezTo>
                  <a:moveTo>
                    <a:pt x="3" y="673"/>
                  </a:moveTo>
                  <a:cubicBezTo>
                    <a:pt x="0" y="681"/>
                    <a:pt x="0" y="681"/>
                    <a:pt x="0" y="681"/>
                  </a:cubicBezTo>
                  <a:cubicBezTo>
                    <a:pt x="0" y="682"/>
                    <a:pt x="0" y="682"/>
                    <a:pt x="0" y="682"/>
                  </a:cubicBezTo>
                  <a:cubicBezTo>
                    <a:pt x="1" y="682"/>
                    <a:pt x="2" y="682"/>
                    <a:pt x="4" y="683"/>
                  </a:cubicBezTo>
                  <a:cubicBezTo>
                    <a:pt x="7" y="674"/>
                    <a:pt x="7" y="674"/>
                    <a:pt x="7" y="674"/>
                  </a:cubicBezTo>
                  <a:cubicBezTo>
                    <a:pt x="5" y="674"/>
                    <a:pt x="4" y="673"/>
                    <a:pt x="3" y="673"/>
                  </a:cubicBezTo>
                  <a:moveTo>
                    <a:pt x="339" y="523"/>
                  </a:moveTo>
                  <a:cubicBezTo>
                    <a:pt x="29" y="681"/>
                    <a:pt x="29" y="681"/>
                    <a:pt x="29" y="681"/>
                  </a:cubicBezTo>
                  <a:cubicBezTo>
                    <a:pt x="30" y="682"/>
                    <a:pt x="30" y="683"/>
                    <a:pt x="31" y="685"/>
                  </a:cubicBezTo>
                  <a:cubicBezTo>
                    <a:pt x="341" y="527"/>
                    <a:pt x="341" y="527"/>
                    <a:pt x="341" y="527"/>
                  </a:cubicBezTo>
                  <a:cubicBezTo>
                    <a:pt x="341" y="525"/>
                    <a:pt x="340" y="524"/>
                    <a:pt x="339" y="523"/>
                  </a:cubicBezTo>
                  <a:moveTo>
                    <a:pt x="365" y="509"/>
                  </a:moveTo>
                  <a:cubicBezTo>
                    <a:pt x="353" y="516"/>
                    <a:pt x="353" y="516"/>
                    <a:pt x="353" y="516"/>
                  </a:cubicBezTo>
                  <a:cubicBezTo>
                    <a:pt x="354" y="517"/>
                    <a:pt x="354" y="518"/>
                    <a:pt x="355" y="520"/>
                  </a:cubicBezTo>
                  <a:cubicBezTo>
                    <a:pt x="367" y="513"/>
                    <a:pt x="367" y="513"/>
                    <a:pt x="367" y="513"/>
                  </a:cubicBezTo>
                  <a:cubicBezTo>
                    <a:pt x="366" y="512"/>
                    <a:pt x="366" y="511"/>
                    <a:pt x="365" y="509"/>
                  </a:cubicBezTo>
                  <a:moveTo>
                    <a:pt x="427" y="478"/>
                  </a:moveTo>
                  <a:cubicBezTo>
                    <a:pt x="415" y="484"/>
                    <a:pt x="415" y="484"/>
                    <a:pt x="415" y="484"/>
                  </a:cubicBezTo>
                  <a:cubicBezTo>
                    <a:pt x="416" y="485"/>
                    <a:pt x="417" y="486"/>
                    <a:pt x="417" y="488"/>
                  </a:cubicBezTo>
                  <a:cubicBezTo>
                    <a:pt x="429" y="482"/>
                    <a:pt x="429" y="482"/>
                    <a:pt x="429" y="482"/>
                  </a:cubicBezTo>
                  <a:cubicBezTo>
                    <a:pt x="429" y="480"/>
                    <a:pt x="428" y="479"/>
                    <a:pt x="427" y="478"/>
                  </a:cubicBezTo>
                  <a:moveTo>
                    <a:pt x="656" y="361"/>
                  </a:moveTo>
                  <a:cubicBezTo>
                    <a:pt x="441" y="471"/>
                    <a:pt x="441" y="471"/>
                    <a:pt x="441" y="471"/>
                  </a:cubicBezTo>
                  <a:cubicBezTo>
                    <a:pt x="442" y="472"/>
                    <a:pt x="443" y="473"/>
                    <a:pt x="443" y="475"/>
                  </a:cubicBezTo>
                  <a:cubicBezTo>
                    <a:pt x="658" y="365"/>
                    <a:pt x="658" y="365"/>
                    <a:pt x="658" y="365"/>
                  </a:cubicBezTo>
                  <a:cubicBezTo>
                    <a:pt x="657" y="364"/>
                    <a:pt x="657" y="363"/>
                    <a:pt x="656" y="361"/>
                  </a:cubicBezTo>
                  <a:moveTo>
                    <a:pt x="670" y="355"/>
                  </a:moveTo>
                  <a:cubicBezTo>
                    <a:pt x="663" y="358"/>
                    <a:pt x="663" y="358"/>
                    <a:pt x="663" y="358"/>
                  </a:cubicBezTo>
                  <a:cubicBezTo>
                    <a:pt x="664" y="359"/>
                    <a:pt x="664" y="360"/>
                    <a:pt x="665" y="362"/>
                  </a:cubicBezTo>
                  <a:cubicBezTo>
                    <a:pt x="671" y="358"/>
                    <a:pt x="671" y="358"/>
                    <a:pt x="671" y="358"/>
                  </a:cubicBezTo>
                  <a:cubicBezTo>
                    <a:pt x="671" y="357"/>
                    <a:pt x="670" y="356"/>
                    <a:pt x="670" y="355"/>
                  </a:cubicBezTo>
                  <a:moveTo>
                    <a:pt x="665" y="340"/>
                  </a:moveTo>
                  <a:cubicBezTo>
                    <a:pt x="664" y="341"/>
                    <a:pt x="664" y="343"/>
                    <a:pt x="663" y="344"/>
                  </a:cubicBezTo>
                  <a:cubicBezTo>
                    <a:pt x="670" y="347"/>
                    <a:pt x="670" y="347"/>
                    <a:pt x="670" y="347"/>
                  </a:cubicBezTo>
                  <a:cubicBezTo>
                    <a:pt x="670" y="345"/>
                    <a:pt x="671" y="344"/>
                    <a:pt x="671" y="343"/>
                  </a:cubicBezTo>
                  <a:cubicBezTo>
                    <a:pt x="665" y="340"/>
                    <a:pt x="665" y="340"/>
                    <a:pt x="665" y="340"/>
                  </a:cubicBezTo>
                  <a:moveTo>
                    <a:pt x="692" y="331"/>
                  </a:moveTo>
                  <a:cubicBezTo>
                    <a:pt x="690" y="338"/>
                    <a:pt x="690" y="338"/>
                    <a:pt x="690" y="338"/>
                  </a:cubicBezTo>
                  <a:cubicBezTo>
                    <a:pt x="690" y="338"/>
                    <a:pt x="690" y="338"/>
                    <a:pt x="690" y="338"/>
                  </a:cubicBezTo>
                  <a:cubicBezTo>
                    <a:pt x="692" y="331"/>
                    <a:pt x="692" y="331"/>
                    <a:pt x="692" y="331"/>
                  </a:cubicBezTo>
                  <a:cubicBezTo>
                    <a:pt x="692" y="331"/>
                    <a:pt x="692" y="331"/>
                    <a:pt x="692" y="331"/>
                  </a:cubicBezTo>
                  <a:moveTo>
                    <a:pt x="676" y="330"/>
                  </a:moveTo>
                  <a:cubicBezTo>
                    <a:pt x="675" y="331"/>
                    <a:pt x="673" y="332"/>
                    <a:pt x="672" y="332"/>
                  </a:cubicBezTo>
                  <a:cubicBezTo>
                    <a:pt x="675" y="339"/>
                    <a:pt x="675" y="339"/>
                    <a:pt x="675" y="339"/>
                  </a:cubicBezTo>
                  <a:cubicBezTo>
                    <a:pt x="677" y="338"/>
                    <a:pt x="678" y="337"/>
                    <a:pt x="679" y="337"/>
                  </a:cubicBezTo>
                  <a:cubicBezTo>
                    <a:pt x="676" y="330"/>
                    <a:pt x="676" y="330"/>
                    <a:pt x="676" y="330"/>
                  </a:cubicBezTo>
                  <a:moveTo>
                    <a:pt x="688" y="330"/>
                  </a:moveTo>
                  <a:cubicBezTo>
                    <a:pt x="686" y="336"/>
                    <a:pt x="686" y="336"/>
                    <a:pt x="686" y="336"/>
                  </a:cubicBezTo>
                  <a:cubicBezTo>
                    <a:pt x="686" y="336"/>
                    <a:pt x="686" y="336"/>
                    <a:pt x="686" y="336"/>
                  </a:cubicBezTo>
                  <a:cubicBezTo>
                    <a:pt x="688" y="330"/>
                    <a:pt x="688" y="330"/>
                    <a:pt x="688" y="330"/>
                  </a:cubicBezTo>
                  <a:cubicBezTo>
                    <a:pt x="688" y="330"/>
                    <a:pt x="688" y="330"/>
                    <a:pt x="688" y="330"/>
                  </a:cubicBezTo>
                  <a:moveTo>
                    <a:pt x="178" y="174"/>
                  </a:moveTo>
                  <a:cubicBezTo>
                    <a:pt x="6" y="663"/>
                    <a:pt x="6" y="663"/>
                    <a:pt x="6" y="663"/>
                  </a:cubicBezTo>
                  <a:cubicBezTo>
                    <a:pt x="8" y="663"/>
                    <a:pt x="9" y="664"/>
                    <a:pt x="10" y="664"/>
                  </a:cubicBezTo>
                  <a:cubicBezTo>
                    <a:pt x="182" y="175"/>
                    <a:pt x="182" y="175"/>
                    <a:pt x="182" y="175"/>
                  </a:cubicBezTo>
                  <a:cubicBezTo>
                    <a:pt x="181" y="175"/>
                    <a:pt x="179" y="174"/>
                    <a:pt x="178" y="174"/>
                  </a:cubicBezTo>
                  <a:moveTo>
                    <a:pt x="208" y="159"/>
                  </a:moveTo>
                  <a:cubicBezTo>
                    <a:pt x="208" y="160"/>
                    <a:pt x="207" y="162"/>
                    <a:pt x="207" y="163"/>
                  </a:cubicBezTo>
                  <a:cubicBezTo>
                    <a:pt x="656" y="341"/>
                    <a:pt x="656" y="341"/>
                    <a:pt x="656" y="341"/>
                  </a:cubicBezTo>
                  <a:cubicBezTo>
                    <a:pt x="656" y="340"/>
                    <a:pt x="657" y="338"/>
                    <a:pt x="657" y="337"/>
                  </a:cubicBezTo>
                  <a:cubicBezTo>
                    <a:pt x="208" y="159"/>
                    <a:pt x="208" y="159"/>
                    <a:pt x="208" y="159"/>
                  </a:cubicBezTo>
                  <a:moveTo>
                    <a:pt x="102" y="116"/>
                  </a:moveTo>
                  <a:cubicBezTo>
                    <a:pt x="101" y="118"/>
                    <a:pt x="101" y="119"/>
                    <a:pt x="100" y="121"/>
                  </a:cubicBezTo>
                  <a:cubicBezTo>
                    <a:pt x="169" y="148"/>
                    <a:pt x="169" y="148"/>
                    <a:pt x="169" y="148"/>
                  </a:cubicBezTo>
                  <a:cubicBezTo>
                    <a:pt x="169" y="146"/>
                    <a:pt x="170" y="145"/>
                    <a:pt x="171" y="144"/>
                  </a:cubicBezTo>
                  <a:cubicBezTo>
                    <a:pt x="102" y="116"/>
                    <a:pt x="102" y="116"/>
                    <a:pt x="102" y="116"/>
                  </a:cubicBezTo>
                  <a:moveTo>
                    <a:pt x="780" y="64"/>
                  </a:moveTo>
                  <a:cubicBezTo>
                    <a:pt x="691" y="322"/>
                    <a:pt x="691" y="322"/>
                    <a:pt x="691" y="322"/>
                  </a:cubicBezTo>
                  <a:cubicBezTo>
                    <a:pt x="691" y="322"/>
                    <a:pt x="691" y="322"/>
                    <a:pt x="691" y="322"/>
                  </a:cubicBezTo>
                  <a:cubicBezTo>
                    <a:pt x="780" y="64"/>
                    <a:pt x="780" y="64"/>
                    <a:pt x="780" y="64"/>
                  </a:cubicBezTo>
                  <a:moveTo>
                    <a:pt x="524" y="31"/>
                  </a:moveTo>
                  <a:cubicBezTo>
                    <a:pt x="523" y="31"/>
                    <a:pt x="522" y="32"/>
                    <a:pt x="520" y="32"/>
                  </a:cubicBezTo>
                  <a:cubicBezTo>
                    <a:pt x="669" y="325"/>
                    <a:pt x="669" y="325"/>
                    <a:pt x="669" y="325"/>
                  </a:cubicBezTo>
                  <a:cubicBezTo>
                    <a:pt x="670" y="325"/>
                    <a:pt x="671" y="324"/>
                    <a:pt x="673" y="323"/>
                  </a:cubicBezTo>
                  <a:cubicBezTo>
                    <a:pt x="524" y="31"/>
                    <a:pt x="524" y="31"/>
                    <a:pt x="524" y="31"/>
                  </a:cubicBezTo>
                  <a:moveTo>
                    <a:pt x="806" y="0"/>
                  </a:moveTo>
                  <a:cubicBezTo>
                    <a:pt x="695" y="324"/>
                    <a:pt x="695" y="324"/>
                    <a:pt x="695" y="324"/>
                  </a:cubicBezTo>
                  <a:cubicBezTo>
                    <a:pt x="695" y="324"/>
                    <a:pt x="695" y="324"/>
                    <a:pt x="695" y="324"/>
                  </a:cubicBezTo>
                  <a:cubicBezTo>
                    <a:pt x="806" y="0"/>
                    <a:pt x="806" y="0"/>
                    <a:pt x="806" y="0"/>
                  </a:cubicBezTo>
                  <a:cubicBezTo>
                    <a:pt x="806" y="0"/>
                    <a:pt x="806" y="0"/>
                    <a:pt x="806"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0" name="Freeform 20196">
              <a:extLst>
                <a:ext uri="{FF2B5EF4-FFF2-40B4-BE49-F238E27FC236}">
                  <a16:creationId xmlns:a16="http://schemas.microsoft.com/office/drawing/2014/main" id="{2577A5AD-9FEA-4694-9CCD-919A0302436D}"/>
                </a:ext>
              </a:extLst>
            </p:cNvPr>
            <p:cNvSpPr/>
            <p:nvPr/>
          </p:nvSpPr>
          <p:spPr bwMode="auto">
            <a:xfrm>
              <a:off x="4440873" y="766194"/>
              <a:ext cx="2079055" cy="316827"/>
            </a:xfrm>
            <a:custGeom>
              <a:avLst/>
              <a:gdLst>
                <a:gd name="T0" fmla="*/ 2415 w 3117"/>
                <a:gd name="T1" fmla="*/ 0 h 475"/>
                <a:gd name="T2" fmla="*/ 2392 w 3117"/>
                <a:gd name="T3" fmla="*/ 0 h 475"/>
                <a:gd name="T4" fmla="*/ 3098 w 3117"/>
                <a:gd name="T5" fmla="*/ 338 h 475"/>
                <a:gd name="T6" fmla="*/ 1773 w 3117"/>
                <a:gd name="T7" fmla="*/ 293 h 475"/>
                <a:gd name="T8" fmla="*/ 1768 w 3117"/>
                <a:gd name="T9" fmla="*/ 300 h 475"/>
                <a:gd name="T10" fmla="*/ 1758 w 3117"/>
                <a:gd name="T11" fmla="*/ 295 h 475"/>
                <a:gd name="T12" fmla="*/ 1761 w 3117"/>
                <a:gd name="T13" fmla="*/ 293 h 475"/>
                <a:gd name="T14" fmla="*/ 745 w 3117"/>
                <a:gd name="T15" fmla="*/ 257 h 475"/>
                <a:gd name="T16" fmla="*/ 733 w 3117"/>
                <a:gd name="T17" fmla="*/ 255 h 475"/>
                <a:gd name="T18" fmla="*/ 733 w 3117"/>
                <a:gd name="T19" fmla="*/ 255 h 475"/>
                <a:gd name="T20" fmla="*/ 730 w 3117"/>
                <a:gd name="T21" fmla="*/ 257 h 475"/>
                <a:gd name="T22" fmla="*/ 723 w 3117"/>
                <a:gd name="T23" fmla="*/ 257 h 475"/>
                <a:gd name="T24" fmla="*/ 10 w 3117"/>
                <a:gd name="T25" fmla="*/ 460 h 475"/>
                <a:gd name="T26" fmla="*/ 99 w 3117"/>
                <a:gd name="T27" fmla="*/ 0 h 475"/>
                <a:gd name="T28" fmla="*/ 90 w 3117"/>
                <a:gd name="T29" fmla="*/ 0 h 475"/>
                <a:gd name="T30" fmla="*/ 0 w 3117"/>
                <a:gd name="T31" fmla="*/ 456 h 475"/>
                <a:gd name="T32" fmla="*/ 0 w 3117"/>
                <a:gd name="T33" fmla="*/ 465 h 475"/>
                <a:gd name="T34" fmla="*/ 3 w 3117"/>
                <a:gd name="T35" fmla="*/ 463 h 475"/>
                <a:gd name="T36" fmla="*/ 5 w 3117"/>
                <a:gd name="T37" fmla="*/ 475 h 475"/>
                <a:gd name="T38" fmla="*/ 5 w 3117"/>
                <a:gd name="T39" fmla="*/ 475 h 475"/>
                <a:gd name="T40" fmla="*/ 12 w 3117"/>
                <a:gd name="T41" fmla="*/ 472 h 475"/>
                <a:gd name="T42" fmla="*/ 730 w 3117"/>
                <a:gd name="T43" fmla="*/ 267 h 475"/>
                <a:gd name="T44" fmla="*/ 733 w 3117"/>
                <a:gd name="T45" fmla="*/ 267 h 475"/>
                <a:gd name="T46" fmla="*/ 737 w 3117"/>
                <a:gd name="T47" fmla="*/ 267 h 475"/>
                <a:gd name="T48" fmla="*/ 3112 w 3117"/>
                <a:gd name="T49" fmla="*/ 349 h 475"/>
                <a:gd name="T50" fmla="*/ 3117 w 3117"/>
                <a:gd name="T51" fmla="*/ 345 h 475"/>
                <a:gd name="T52" fmla="*/ 3110 w 3117"/>
                <a:gd name="T53" fmla="*/ 333 h 475"/>
                <a:gd name="T54" fmla="*/ 2415 w 3117"/>
                <a:gd name="T55" fmla="*/ 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17" h="475">
                  <a:moveTo>
                    <a:pt x="2415" y="0"/>
                  </a:moveTo>
                  <a:lnTo>
                    <a:pt x="2392" y="0"/>
                  </a:lnTo>
                  <a:lnTo>
                    <a:pt x="3098" y="338"/>
                  </a:lnTo>
                  <a:lnTo>
                    <a:pt x="1773" y="293"/>
                  </a:lnTo>
                  <a:lnTo>
                    <a:pt x="1768" y="300"/>
                  </a:lnTo>
                  <a:lnTo>
                    <a:pt x="1758" y="295"/>
                  </a:lnTo>
                  <a:lnTo>
                    <a:pt x="1761" y="293"/>
                  </a:lnTo>
                  <a:lnTo>
                    <a:pt x="745" y="257"/>
                  </a:lnTo>
                  <a:lnTo>
                    <a:pt x="733" y="255"/>
                  </a:lnTo>
                  <a:lnTo>
                    <a:pt x="733" y="255"/>
                  </a:lnTo>
                  <a:lnTo>
                    <a:pt x="730" y="257"/>
                  </a:lnTo>
                  <a:lnTo>
                    <a:pt x="723" y="257"/>
                  </a:lnTo>
                  <a:lnTo>
                    <a:pt x="10" y="460"/>
                  </a:lnTo>
                  <a:lnTo>
                    <a:pt x="99" y="0"/>
                  </a:lnTo>
                  <a:lnTo>
                    <a:pt x="90" y="0"/>
                  </a:lnTo>
                  <a:lnTo>
                    <a:pt x="0" y="456"/>
                  </a:lnTo>
                  <a:lnTo>
                    <a:pt x="0" y="465"/>
                  </a:lnTo>
                  <a:lnTo>
                    <a:pt x="3" y="463"/>
                  </a:lnTo>
                  <a:lnTo>
                    <a:pt x="5" y="475"/>
                  </a:lnTo>
                  <a:lnTo>
                    <a:pt x="5" y="475"/>
                  </a:lnTo>
                  <a:lnTo>
                    <a:pt x="12" y="472"/>
                  </a:lnTo>
                  <a:lnTo>
                    <a:pt x="730" y="267"/>
                  </a:lnTo>
                  <a:lnTo>
                    <a:pt x="733" y="267"/>
                  </a:lnTo>
                  <a:lnTo>
                    <a:pt x="737" y="267"/>
                  </a:lnTo>
                  <a:lnTo>
                    <a:pt x="3112" y="349"/>
                  </a:lnTo>
                  <a:lnTo>
                    <a:pt x="3117" y="345"/>
                  </a:lnTo>
                  <a:lnTo>
                    <a:pt x="3110" y="333"/>
                  </a:lnTo>
                  <a:lnTo>
                    <a:pt x="2415" y="0"/>
                  </a:ln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1" name="Freeform 20197">
              <a:extLst>
                <a:ext uri="{FF2B5EF4-FFF2-40B4-BE49-F238E27FC236}">
                  <a16:creationId xmlns:a16="http://schemas.microsoft.com/office/drawing/2014/main" id="{2F5DFB50-D145-4F1F-B507-BAE0CBEE33F3}"/>
                </a:ext>
              </a:extLst>
            </p:cNvPr>
            <p:cNvSpPr/>
            <p:nvPr/>
          </p:nvSpPr>
          <p:spPr bwMode="auto">
            <a:xfrm>
              <a:off x="4440873" y="766194"/>
              <a:ext cx="2079055" cy="316827"/>
            </a:xfrm>
            <a:custGeom>
              <a:avLst/>
              <a:gdLst>
                <a:gd name="T0" fmla="*/ 2415 w 3117"/>
                <a:gd name="T1" fmla="*/ 0 h 475"/>
                <a:gd name="T2" fmla="*/ 2392 w 3117"/>
                <a:gd name="T3" fmla="*/ 0 h 475"/>
                <a:gd name="T4" fmla="*/ 3098 w 3117"/>
                <a:gd name="T5" fmla="*/ 338 h 475"/>
                <a:gd name="T6" fmla="*/ 1773 w 3117"/>
                <a:gd name="T7" fmla="*/ 293 h 475"/>
                <a:gd name="T8" fmla="*/ 1768 w 3117"/>
                <a:gd name="T9" fmla="*/ 300 h 475"/>
                <a:gd name="T10" fmla="*/ 1758 w 3117"/>
                <a:gd name="T11" fmla="*/ 295 h 475"/>
                <a:gd name="T12" fmla="*/ 1761 w 3117"/>
                <a:gd name="T13" fmla="*/ 293 h 475"/>
                <a:gd name="T14" fmla="*/ 745 w 3117"/>
                <a:gd name="T15" fmla="*/ 257 h 475"/>
                <a:gd name="T16" fmla="*/ 733 w 3117"/>
                <a:gd name="T17" fmla="*/ 255 h 475"/>
                <a:gd name="T18" fmla="*/ 733 w 3117"/>
                <a:gd name="T19" fmla="*/ 255 h 475"/>
                <a:gd name="T20" fmla="*/ 730 w 3117"/>
                <a:gd name="T21" fmla="*/ 257 h 475"/>
                <a:gd name="T22" fmla="*/ 723 w 3117"/>
                <a:gd name="T23" fmla="*/ 257 h 475"/>
                <a:gd name="T24" fmla="*/ 10 w 3117"/>
                <a:gd name="T25" fmla="*/ 460 h 475"/>
                <a:gd name="T26" fmla="*/ 99 w 3117"/>
                <a:gd name="T27" fmla="*/ 0 h 475"/>
                <a:gd name="T28" fmla="*/ 90 w 3117"/>
                <a:gd name="T29" fmla="*/ 0 h 475"/>
                <a:gd name="T30" fmla="*/ 0 w 3117"/>
                <a:gd name="T31" fmla="*/ 456 h 475"/>
                <a:gd name="T32" fmla="*/ 0 w 3117"/>
                <a:gd name="T33" fmla="*/ 465 h 475"/>
                <a:gd name="T34" fmla="*/ 3 w 3117"/>
                <a:gd name="T35" fmla="*/ 463 h 475"/>
                <a:gd name="T36" fmla="*/ 5 w 3117"/>
                <a:gd name="T37" fmla="*/ 475 h 475"/>
                <a:gd name="T38" fmla="*/ 5 w 3117"/>
                <a:gd name="T39" fmla="*/ 475 h 475"/>
                <a:gd name="T40" fmla="*/ 12 w 3117"/>
                <a:gd name="T41" fmla="*/ 472 h 475"/>
                <a:gd name="T42" fmla="*/ 730 w 3117"/>
                <a:gd name="T43" fmla="*/ 267 h 475"/>
                <a:gd name="T44" fmla="*/ 733 w 3117"/>
                <a:gd name="T45" fmla="*/ 267 h 475"/>
                <a:gd name="T46" fmla="*/ 737 w 3117"/>
                <a:gd name="T47" fmla="*/ 267 h 475"/>
                <a:gd name="T48" fmla="*/ 3112 w 3117"/>
                <a:gd name="T49" fmla="*/ 349 h 475"/>
                <a:gd name="T50" fmla="*/ 3117 w 3117"/>
                <a:gd name="T51" fmla="*/ 345 h 475"/>
                <a:gd name="T52" fmla="*/ 3110 w 3117"/>
                <a:gd name="T53" fmla="*/ 333 h 475"/>
                <a:gd name="T54" fmla="*/ 2415 w 3117"/>
                <a:gd name="T55" fmla="*/ 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17" h="475">
                  <a:moveTo>
                    <a:pt x="2415" y="0"/>
                  </a:moveTo>
                  <a:lnTo>
                    <a:pt x="2392" y="0"/>
                  </a:lnTo>
                  <a:lnTo>
                    <a:pt x="3098" y="338"/>
                  </a:lnTo>
                  <a:lnTo>
                    <a:pt x="1773" y="293"/>
                  </a:lnTo>
                  <a:lnTo>
                    <a:pt x="1768" y="300"/>
                  </a:lnTo>
                  <a:lnTo>
                    <a:pt x="1758" y="295"/>
                  </a:lnTo>
                  <a:lnTo>
                    <a:pt x="1761" y="293"/>
                  </a:lnTo>
                  <a:lnTo>
                    <a:pt x="745" y="257"/>
                  </a:lnTo>
                  <a:lnTo>
                    <a:pt x="733" y="255"/>
                  </a:lnTo>
                  <a:lnTo>
                    <a:pt x="733" y="255"/>
                  </a:lnTo>
                  <a:lnTo>
                    <a:pt x="730" y="257"/>
                  </a:lnTo>
                  <a:lnTo>
                    <a:pt x="723" y="257"/>
                  </a:lnTo>
                  <a:lnTo>
                    <a:pt x="10" y="460"/>
                  </a:lnTo>
                  <a:lnTo>
                    <a:pt x="99" y="0"/>
                  </a:lnTo>
                  <a:lnTo>
                    <a:pt x="90" y="0"/>
                  </a:lnTo>
                  <a:lnTo>
                    <a:pt x="0" y="456"/>
                  </a:lnTo>
                  <a:lnTo>
                    <a:pt x="0" y="465"/>
                  </a:lnTo>
                  <a:lnTo>
                    <a:pt x="3" y="463"/>
                  </a:lnTo>
                  <a:lnTo>
                    <a:pt x="5" y="475"/>
                  </a:lnTo>
                  <a:lnTo>
                    <a:pt x="5" y="475"/>
                  </a:lnTo>
                  <a:lnTo>
                    <a:pt x="12" y="472"/>
                  </a:lnTo>
                  <a:lnTo>
                    <a:pt x="730" y="267"/>
                  </a:lnTo>
                  <a:lnTo>
                    <a:pt x="733" y="267"/>
                  </a:lnTo>
                  <a:lnTo>
                    <a:pt x="737" y="267"/>
                  </a:lnTo>
                  <a:lnTo>
                    <a:pt x="3112" y="349"/>
                  </a:lnTo>
                  <a:lnTo>
                    <a:pt x="3117" y="345"/>
                  </a:lnTo>
                  <a:lnTo>
                    <a:pt x="3110" y="333"/>
                  </a:lnTo>
                  <a:lnTo>
                    <a:pt x="2415" y="0"/>
                  </a:ln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2" name="Freeform 20198">
              <a:extLst>
                <a:ext uri="{FF2B5EF4-FFF2-40B4-BE49-F238E27FC236}">
                  <a16:creationId xmlns:a16="http://schemas.microsoft.com/office/drawing/2014/main" id="{32685C4B-1E4A-4F59-8328-4B5822870210}"/>
                </a:ext>
              </a:extLst>
            </p:cNvPr>
            <p:cNvSpPr>
              <a:spLocks noEditPoints="1"/>
            </p:cNvSpPr>
            <p:nvPr/>
          </p:nvSpPr>
          <p:spPr bwMode="auto">
            <a:xfrm>
              <a:off x="4500904" y="633460"/>
              <a:ext cx="1550787" cy="132734"/>
            </a:xfrm>
            <a:custGeom>
              <a:avLst/>
              <a:gdLst>
                <a:gd name="T0" fmla="*/ 15 w 984"/>
                <a:gd name="T1" fmla="*/ 3 h 84"/>
                <a:gd name="T2" fmla="*/ 0 w 984"/>
                <a:gd name="T3" fmla="*/ 84 h 84"/>
                <a:gd name="T4" fmla="*/ 4 w 984"/>
                <a:gd name="T5" fmla="*/ 84 h 84"/>
                <a:gd name="T6" fmla="*/ 20 w 984"/>
                <a:gd name="T7" fmla="*/ 4 h 84"/>
                <a:gd name="T8" fmla="*/ 15 w 984"/>
                <a:gd name="T9" fmla="*/ 3 h 84"/>
                <a:gd name="T10" fmla="*/ 811 w 984"/>
                <a:gd name="T11" fmla="*/ 0 h 84"/>
                <a:gd name="T12" fmla="*/ 809 w 984"/>
                <a:gd name="T13" fmla="*/ 4 h 84"/>
                <a:gd name="T14" fmla="*/ 974 w 984"/>
                <a:gd name="T15" fmla="*/ 84 h 84"/>
                <a:gd name="T16" fmla="*/ 984 w 984"/>
                <a:gd name="T17" fmla="*/ 84 h 84"/>
                <a:gd name="T18" fmla="*/ 811 w 984"/>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4" h="84">
                  <a:moveTo>
                    <a:pt x="15" y="3"/>
                  </a:moveTo>
                  <a:cubicBezTo>
                    <a:pt x="0" y="84"/>
                    <a:pt x="0" y="84"/>
                    <a:pt x="0" y="84"/>
                  </a:cubicBezTo>
                  <a:cubicBezTo>
                    <a:pt x="4" y="84"/>
                    <a:pt x="4" y="84"/>
                    <a:pt x="4" y="84"/>
                  </a:cubicBezTo>
                  <a:cubicBezTo>
                    <a:pt x="20" y="4"/>
                    <a:pt x="20" y="4"/>
                    <a:pt x="20" y="4"/>
                  </a:cubicBezTo>
                  <a:cubicBezTo>
                    <a:pt x="18" y="3"/>
                    <a:pt x="17" y="3"/>
                    <a:pt x="15" y="3"/>
                  </a:cubicBezTo>
                  <a:moveTo>
                    <a:pt x="811" y="0"/>
                  </a:moveTo>
                  <a:cubicBezTo>
                    <a:pt x="809" y="4"/>
                    <a:pt x="809" y="4"/>
                    <a:pt x="809" y="4"/>
                  </a:cubicBezTo>
                  <a:cubicBezTo>
                    <a:pt x="974" y="84"/>
                    <a:pt x="974" y="84"/>
                    <a:pt x="974" y="84"/>
                  </a:cubicBezTo>
                  <a:cubicBezTo>
                    <a:pt x="984" y="84"/>
                    <a:pt x="984" y="84"/>
                    <a:pt x="984" y="84"/>
                  </a:cubicBezTo>
                  <a:cubicBezTo>
                    <a:pt x="811" y="0"/>
                    <a:pt x="811" y="0"/>
                    <a:pt x="81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3" name="Freeform 20199">
              <a:extLst>
                <a:ext uri="{FF2B5EF4-FFF2-40B4-BE49-F238E27FC236}">
                  <a16:creationId xmlns:a16="http://schemas.microsoft.com/office/drawing/2014/main" id="{FFE47A54-B735-459C-A5FF-FC42F80A23C7}"/>
                </a:ext>
              </a:extLst>
            </p:cNvPr>
            <p:cNvSpPr/>
            <p:nvPr/>
          </p:nvSpPr>
          <p:spPr bwMode="auto">
            <a:xfrm>
              <a:off x="6527932" y="998978"/>
              <a:ext cx="12673" cy="0"/>
            </a:xfrm>
            <a:custGeom>
              <a:avLst/>
              <a:gdLst>
                <a:gd name="T0" fmla="*/ 16 w 19"/>
                <a:gd name="T1" fmla="*/ 0 w 19"/>
                <a:gd name="T2" fmla="*/ 0 w 19"/>
                <a:gd name="T3" fmla="*/ 19 w 19"/>
                <a:gd name="T4" fmla="*/ 16 w 19"/>
              </a:gdLst>
              <a:ahLst/>
              <a:cxnLst>
                <a:cxn ang="0">
                  <a:pos x="T0" y="0"/>
                </a:cxn>
                <a:cxn ang="0">
                  <a:pos x="T1" y="0"/>
                </a:cxn>
                <a:cxn ang="0">
                  <a:pos x="T2" y="0"/>
                </a:cxn>
                <a:cxn ang="0">
                  <a:pos x="T3" y="0"/>
                </a:cxn>
                <a:cxn ang="0">
                  <a:pos x="T4" y="0"/>
                </a:cxn>
              </a:cxnLst>
              <a:rect l="0" t="0" r="r" b="b"/>
              <a:pathLst>
                <a:path w="19">
                  <a:moveTo>
                    <a:pt x="16" y="0"/>
                  </a:moveTo>
                  <a:lnTo>
                    <a:pt x="0" y="0"/>
                  </a:lnTo>
                  <a:lnTo>
                    <a:pt x="0" y="0"/>
                  </a:lnTo>
                  <a:lnTo>
                    <a:pt x="19" y="0"/>
                  </a:lnTo>
                  <a:lnTo>
                    <a:pt x="16" y="0"/>
                  </a:ln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4" name="Freeform 20200">
              <a:extLst>
                <a:ext uri="{FF2B5EF4-FFF2-40B4-BE49-F238E27FC236}">
                  <a16:creationId xmlns:a16="http://schemas.microsoft.com/office/drawing/2014/main" id="{D8A0AF62-0061-4B2D-A5E5-EC5915E924CC}"/>
                </a:ext>
              </a:extLst>
            </p:cNvPr>
            <p:cNvSpPr/>
            <p:nvPr/>
          </p:nvSpPr>
          <p:spPr bwMode="auto">
            <a:xfrm>
              <a:off x="6527932" y="998978"/>
              <a:ext cx="12673" cy="0"/>
            </a:xfrm>
            <a:custGeom>
              <a:avLst/>
              <a:gdLst>
                <a:gd name="T0" fmla="*/ 16 w 19"/>
                <a:gd name="T1" fmla="*/ 0 w 19"/>
                <a:gd name="T2" fmla="*/ 0 w 19"/>
                <a:gd name="T3" fmla="*/ 19 w 19"/>
                <a:gd name="T4" fmla="*/ 16 w 19"/>
              </a:gdLst>
              <a:ahLst/>
              <a:cxnLst>
                <a:cxn ang="0">
                  <a:pos x="T0" y="0"/>
                </a:cxn>
                <a:cxn ang="0">
                  <a:pos x="T1" y="0"/>
                </a:cxn>
                <a:cxn ang="0">
                  <a:pos x="T2" y="0"/>
                </a:cxn>
                <a:cxn ang="0">
                  <a:pos x="T3" y="0"/>
                </a:cxn>
                <a:cxn ang="0">
                  <a:pos x="T4" y="0"/>
                </a:cxn>
              </a:cxnLst>
              <a:rect l="0" t="0" r="r" b="b"/>
              <a:pathLst>
                <a:path w="19">
                  <a:moveTo>
                    <a:pt x="16" y="0"/>
                  </a:moveTo>
                  <a:lnTo>
                    <a:pt x="0" y="0"/>
                  </a:lnTo>
                  <a:lnTo>
                    <a:pt x="0" y="0"/>
                  </a:lnTo>
                  <a:lnTo>
                    <a:pt x="19" y="0"/>
                  </a:lnTo>
                  <a:lnTo>
                    <a:pt x="16" y="0"/>
                  </a:ln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5" name="Freeform 20201">
              <a:extLst>
                <a:ext uri="{FF2B5EF4-FFF2-40B4-BE49-F238E27FC236}">
                  <a16:creationId xmlns:a16="http://schemas.microsoft.com/office/drawing/2014/main" id="{7D43516E-370A-4C95-B000-38DF384E2D59}"/>
                </a:ext>
              </a:extLst>
            </p:cNvPr>
            <p:cNvSpPr>
              <a:spLocks noEditPoints="1"/>
            </p:cNvSpPr>
            <p:nvPr/>
          </p:nvSpPr>
          <p:spPr bwMode="auto">
            <a:xfrm>
              <a:off x="4506907" y="458706"/>
              <a:ext cx="925803" cy="151410"/>
            </a:xfrm>
            <a:custGeom>
              <a:avLst/>
              <a:gdLst>
                <a:gd name="T0" fmla="*/ 18 w 587"/>
                <a:gd name="T1" fmla="*/ 79 h 96"/>
                <a:gd name="T2" fmla="*/ 15 w 587"/>
                <a:gd name="T3" fmla="*/ 95 h 96"/>
                <a:gd name="T4" fmla="*/ 19 w 587"/>
                <a:gd name="T5" fmla="*/ 96 h 96"/>
                <a:gd name="T6" fmla="*/ 22 w 587"/>
                <a:gd name="T7" fmla="*/ 80 h 96"/>
                <a:gd name="T8" fmla="*/ 18 w 587"/>
                <a:gd name="T9" fmla="*/ 79 h 96"/>
                <a:gd name="T10" fmla="*/ 578 w 587"/>
                <a:gd name="T11" fmla="*/ 2 h 96"/>
                <a:gd name="T12" fmla="*/ 577 w 587"/>
                <a:gd name="T13" fmla="*/ 5 h 96"/>
                <a:gd name="T14" fmla="*/ 585 w 587"/>
                <a:gd name="T15" fmla="*/ 9 h 96"/>
                <a:gd name="T16" fmla="*/ 587 w 587"/>
                <a:gd name="T17" fmla="*/ 6 h 96"/>
                <a:gd name="T18" fmla="*/ 578 w 587"/>
                <a:gd name="T19" fmla="*/ 2 h 96"/>
                <a:gd name="T20" fmla="*/ 4 w 587"/>
                <a:gd name="T21" fmla="*/ 0 h 96"/>
                <a:gd name="T22" fmla="*/ 0 w 587"/>
                <a:gd name="T23" fmla="*/ 2 h 96"/>
                <a:gd name="T24" fmla="*/ 8 w 587"/>
                <a:gd name="T25" fmla="*/ 17 h 96"/>
                <a:gd name="T26" fmla="*/ 12 w 587"/>
                <a:gd name="T27" fmla="*/ 14 h 96"/>
                <a:gd name="T28" fmla="*/ 4 w 587"/>
                <a:gd name="T29"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7" h="96">
                  <a:moveTo>
                    <a:pt x="18" y="79"/>
                  </a:moveTo>
                  <a:cubicBezTo>
                    <a:pt x="15" y="95"/>
                    <a:pt x="15" y="95"/>
                    <a:pt x="15" y="95"/>
                  </a:cubicBezTo>
                  <a:cubicBezTo>
                    <a:pt x="16" y="96"/>
                    <a:pt x="18" y="96"/>
                    <a:pt x="19" y="96"/>
                  </a:cubicBezTo>
                  <a:cubicBezTo>
                    <a:pt x="22" y="80"/>
                    <a:pt x="22" y="80"/>
                    <a:pt x="22" y="80"/>
                  </a:cubicBezTo>
                  <a:cubicBezTo>
                    <a:pt x="21" y="80"/>
                    <a:pt x="20" y="79"/>
                    <a:pt x="18" y="79"/>
                  </a:cubicBezTo>
                  <a:moveTo>
                    <a:pt x="578" y="2"/>
                  </a:moveTo>
                  <a:cubicBezTo>
                    <a:pt x="578" y="3"/>
                    <a:pt x="577" y="4"/>
                    <a:pt x="577" y="5"/>
                  </a:cubicBezTo>
                  <a:cubicBezTo>
                    <a:pt x="585" y="9"/>
                    <a:pt x="585" y="9"/>
                    <a:pt x="585" y="9"/>
                  </a:cubicBezTo>
                  <a:cubicBezTo>
                    <a:pt x="586" y="8"/>
                    <a:pt x="586" y="7"/>
                    <a:pt x="587" y="6"/>
                  </a:cubicBezTo>
                  <a:cubicBezTo>
                    <a:pt x="578" y="2"/>
                    <a:pt x="578" y="2"/>
                    <a:pt x="578" y="2"/>
                  </a:cubicBezTo>
                  <a:moveTo>
                    <a:pt x="4" y="0"/>
                  </a:moveTo>
                  <a:cubicBezTo>
                    <a:pt x="3" y="0"/>
                    <a:pt x="1" y="1"/>
                    <a:pt x="0" y="2"/>
                  </a:cubicBezTo>
                  <a:cubicBezTo>
                    <a:pt x="8" y="17"/>
                    <a:pt x="8" y="17"/>
                    <a:pt x="8" y="17"/>
                  </a:cubicBezTo>
                  <a:cubicBezTo>
                    <a:pt x="9" y="16"/>
                    <a:pt x="11" y="15"/>
                    <a:pt x="12" y="14"/>
                  </a:cubicBezTo>
                  <a:cubicBezTo>
                    <a:pt x="4" y="0"/>
                    <a:pt x="4" y="0"/>
                    <a:pt x="4"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6" name="Freeform 20204">
              <a:extLst>
                <a:ext uri="{FF2B5EF4-FFF2-40B4-BE49-F238E27FC236}">
                  <a16:creationId xmlns:a16="http://schemas.microsoft.com/office/drawing/2014/main" id="{3F9AD541-71A6-48B1-8777-1062D9BC0637}"/>
                </a:ext>
              </a:extLst>
            </p:cNvPr>
            <p:cNvSpPr>
              <a:spLocks noEditPoints="1"/>
            </p:cNvSpPr>
            <p:nvPr/>
          </p:nvSpPr>
          <p:spPr bwMode="auto">
            <a:xfrm>
              <a:off x="6970824" y="-361042"/>
              <a:ext cx="90046" cy="725033"/>
            </a:xfrm>
            <a:custGeom>
              <a:avLst/>
              <a:gdLst>
                <a:gd name="T0" fmla="*/ 50 w 57"/>
                <a:gd name="T1" fmla="*/ 25 h 460"/>
                <a:gd name="T2" fmla="*/ 0 w 57"/>
                <a:gd name="T3" fmla="*/ 459 h 460"/>
                <a:gd name="T4" fmla="*/ 4 w 57"/>
                <a:gd name="T5" fmla="*/ 460 h 460"/>
                <a:gd name="T6" fmla="*/ 54 w 57"/>
                <a:gd name="T7" fmla="*/ 26 h 460"/>
                <a:gd name="T8" fmla="*/ 50 w 57"/>
                <a:gd name="T9" fmla="*/ 25 h 460"/>
                <a:gd name="T10" fmla="*/ 53 w 57"/>
                <a:gd name="T11" fmla="*/ 0 h 460"/>
                <a:gd name="T12" fmla="*/ 51 w 57"/>
                <a:gd name="T13" fmla="*/ 12 h 460"/>
                <a:gd name="T14" fmla="*/ 56 w 57"/>
                <a:gd name="T15" fmla="*/ 12 h 460"/>
                <a:gd name="T16" fmla="*/ 57 w 57"/>
                <a:gd name="T17" fmla="*/ 0 h 460"/>
                <a:gd name="T18" fmla="*/ 53 w 57"/>
                <a:gd name="T19"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60">
                  <a:moveTo>
                    <a:pt x="50" y="25"/>
                  </a:moveTo>
                  <a:cubicBezTo>
                    <a:pt x="0" y="459"/>
                    <a:pt x="0" y="459"/>
                    <a:pt x="0" y="459"/>
                  </a:cubicBezTo>
                  <a:cubicBezTo>
                    <a:pt x="1" y="459"/>
                    <a:pt x="3" y="460"/>
                    <a:pt x="4" y="460"/>
                  </a:cubicBezTo>
                  <a:cubicBezTo>
                    <a:pt x="54" y="26"/>
                    <a:pt x="54" y="26"/>
                    <a:pt x="54" y="26"/>
                  </a:cubicBezTo>
                  <a:cubicBezTo>
                    <a:pt x="53" y="26"/>
                    <a:pt x="51" y="26"/>
                    <a:pt x="50" y="25"/>
                  </a:cubicBezTo>
                  <a:moveTo>
                    <a:pt x="53" y="0"/>
                  </a:moveTo>
                  <a:cubicBezTo>
                    <a:pt x="51" y="12"/>
                    <a:pt x="51" y="12"/>
                    <a:pt x="51" y="12"/>
                  </a:cubicBezTo>
                  <a:cubicBezTo>
                    <a:pt x="53" y="12"/>
                    <a:pt x="54" y="12"/>
                    <a:pt x="56" y="12"/>
                  </a:cubicBezTo>
                  <a:cubicBezTo>
                    <a:pt x="57" y="0"/>
                    <a:pt x="57" y="0"/>
                    <a:pt x="57" y="0"/>
                  </a:cubicBezTo>
                  <a:cubicBezTo>
                    <a:pt x="55" y="0"/>
                    <a:pt x="54" y="0"/>
                    <a:pt x="53"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7" name="Freeform 20205">
              <a:extLst>
                <a:ext uri="{FF2B5EF4-FFF2-40B4-BE49-F238E27FC236}">
                  <a16:creationId xmlns:a16="http://schemas.microsoft.com/office/drawing/2014/main" id="{2B1EF791-C699-47E0-91BE-550553B1E4B9}"/>
                </a:ext>
              </a:extLst>
            </p:cNvPr>
            <p:cNvSpPr/>
            <p:nvPr/>
          </p:nvSpPr>
          <p:spPr bwMode="auto">
            <a:xfrm>
              <a:off x="6101049" y="155886"/>
              <a:ext cx="387530" cy="124730"/>
            </a:xfrm>
            <a:custGeom>
              <a:avLst/>
              <a:gdLst>
                <a:gd name="T0" fmla="*/ 1 w 246"/>
                <a:gd name="T1" fmla="*/ 0 h 79"/>
                <a:gd name="T2" fmla="*/ 0 w 246"/>
                <a:gd name="T3" fmla="*/ 4 h 79"/>
                <a:gd name="T4" fmla="*/ 246 w 246"/>
                <a:gd name="T5" fmla="*/ 79 h 79"/>
                <a:gd name="T6" fmla="*/ 246 w 246"/>
                <a:gd name="T7" fmla="*/ 75 h 79"/>
                <a:gd name="T8" fmla="*/ 1 w 246"/>
                <a:gd name="T9" fmla="*/ 0 h 79"/>
              </a:gdLst>
              <a:ahLst/>
              <a:cxnLst>
                <a:cxn ang="0">
                  <a:pos x="T0" y="T1"/>
                </a:cxn>
                <a:cxn ang="0">
                  <a:pos x="T2" y="T3"/>
                </a:cxn>
                <a:cxn ang="0">
                  <a:pos x="T4" y="T5"/>
                </a:cxn>
                <a:cxn ang="0">
                  <a:pos x="T6" y="T7"/>
                </a:cxn>
                <a:cxn ang="0">
                  <a:pos x="T8" y="T9"/>
                </a:cxn>
              </a:cxnLst>
              <a:rect l="0" t="0" r="r" b="b"/>
              <a:pathLst>
                <a:path w="246" h="79">
                  <a:moveTo>
                    <a:pt x="1" y="0"/>
                  </a:moveTo>
                  <a:cubicBezTo>
                    <a:pt x="1" y="1"/>
                    <a:pt x="0" y="3"/>
                    <a:pt x="0" y="4"/>
                  </a:cubicBezTo>
                  <a:cubicBezTo>
                    <a:pt x="246" y="79"/>
                    <a:pt x="246" y="79"/>
                    <a:pt x="246" y="79"/>
                  </a:cubicBezTo>
                  <a:cubicBezTo>
                    <a:pt x="246" y="75"/>
                    <a:pt x="246" y="75"/>
                    <a:pt x="246" y="75"/>
                  </a:cubicBezTo>
                  <a:cubicBezTo>
                    <a:pt x="1" y="0"/>
                    <a:pt x="1" y="0"/>
                    <a:pt x="1"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8" name="Freeform 20206">
              <a:extLst>
                <a:ext uri="{FF2B5EF4-FFF2-40B4-BE49-F238E27FC236}">
                  <a16:creationId xmlns:a16="http://schemas.microsoft.com/office/drawing/2014/main" id="{98DCEA5F-4FE2-4756-947A-0904E0E473FE}"/>
                </a:ext>
              </a:extLst>
            </p:cNvPr>
            <p:cNvSpPr/>
            <p:nvPr/>
          </p:nvSpPr>
          <p:spPr bwMode="auto">
            <a:xfrm>
              <a:off x="5613468" y="766194"/>
              <a:ext cx="102719" cy="200101"/>
            </a:xfrm>
            <a:custGeom>
              <a:avLst/>
              <a:gdLst>
                <a:gd name="T0" fmla="*/ 154 w 154"/>
                <a:gd name="T1" fmla="*/ 0 h 300"/>
                <a:gd name="T2" fmla="*/ 142 w 154"/>
                <a:gd name="T3" fmla="*/ 0 h 300"/>
                <a:gd name="T4" fmla="*/ 3 w 154"/>
                <a:gd name="T5" fmla="*/ 293 h 300"/>
                <a:gd name="T6" fmla="*/ 0 w 154"/>
                <a:gd name="T7" fmla="*/ 295 h 300"/>
                <a:gd name="T8" fmla="*/ 10 w 154"/>
                <a:gd name="T9" fmla="*/ 300 h 300"/>
                <a:gd name="T10" fmla="*/ 15 w 154"/>
                <a:gd name="T11" fmla="*/ 293 h 300"/>
                <a:gd name="T12" fmla="*/ 154 w 154"/>
                <a:gd name="T13" fmla="*/ 0 h 300"/>
              </a:gdLst>
              <a:ahLst/>
              <a:cxnLst>
                <a:cxn ang="0">
                  <a:pos x="T0" y="T1"/>
                </a:cxn>
                <a:cxn ang="0">
                  <a:pos x="T2" y="T3"/>
                </a:cxn>
                <a:cxn ang="0">
                  <a:pos x="T4" y="T5"/>
                </a:cxn>
                <a:cxn ang="0">
                  <a:pos x="T6" y="T7"/>
                </a:cxn>
                <a:cxn ang="0">
                  <a:pos x="T8" y="T9"/>
                </a:cxn>
                <a:cxn ang="0">
                  <a:pos x="T10" y="T11"/>
                </a:cxn>
                <a:cxn ang="0">
                  <a:pos x="T12" y="T13"/>
                </a:cxn>
              </a:cxnLst>
              <a:rect l="0" t="0" r="r" b="b"/>
              <a:pathLst>
                <a:path w="154" h="300">
                  <a:moveTo>
                    <a:pt x="154" y="0"/>
                  </a:moveTo>
                  <a:lnTo>
                    <a:pt x="142" y="0"/>
                  </a:lnTo>
                  <a:lnTo>
                    <a:pt x="3" y="293"/>
                  </a:lnTo>
                  <a:lnTo>
                    <a:pt x="0" y="295"/>
                  </a:lnTo>
                  <a:lnTo>
                    <a:pt x="10" y="300"/>
                  </a:lnTo>
                  <a:lnTo>
                    <a:pt x="15" y="293"/>
                  </a:lnTo>
                  <a:lnTo>
                    <a:pt x="154" y="0"/>
                  </a:ln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9" name="Freeform 20207">
              <a:extLst>
                <a:ext uri="{FF2B5EF4-FFF2-40B4-BE49-F238E27FC236}">
                  <a16:creationId xmlns:a16="http://schemas.microsoft.com/office/drawing/2014/main" id="{4F7093FE-5B9E-4C38-B779-FAD4C19A97E6}"/>
                </a:ext>
              </a:extLst>
            </p:cNvPr>
            <p:cNvSpPr/>
            <p:nvPr/>
          </p:nvSpPr>
          <p:spPr bwMode="auto">
            <a:xfrm>
              <a:off x="5613468" y="766194"/>
              <a:ext cx="102719" cy="200101"/>
            </a:xfrm>
            <a:custGeom>
              <a:avLst/>
              <a:gdLst>
                <a:gd name="T0" fmla="*/ 154 w 154"/>
                <a:gd name="T1" fmla="*/ 0 h 300"/>
                <a:gd name="T2" fmla="*/ 142 w 154"/>
                <a:gd name="T3" fmla="*/ 0 h 300"/>
                <a:gd name="T4" fmla="*/ 3 w 154"/>
                <a:gd name="T5" fmla="*/ 293 h 300"/>
                <a:gd name="T6" fmla="*/ 0 w 154"/>
                <a:gd name="T7" fmla="*/ 295 h 300"/>
                <a:gd name="T8" fmla="*/ 10 w 154"/>
                <a:gd name="T9" fmla="*/ 300 h 300"/>
                <a:gd name="T10" fmla="*/ 15 w 154"/>
                <a:gd name="T11" fmla="*/ 293 h 300"/>
                <a:gd name="T12" fmla="*/ 154 w 154"/>
                <a:gd name="T13" fmla="*/ 0 h 300"/>
              </a:gdLst>
              <a:ahLst/>
              <a:cxnLst>
                <a:cxn ang="0">
                  <a:pos x="T0" y="T1"/>
                </a:cxn>
                <a:cxn ang="0">
                  <a:pos x="T2" y="T3"/>
                </a:cxn>
                <a:cxn ang="0">
                  <a:pos x="T4" y="T5"/>
                </a:cxn>
                <a:cxn ang="0">
                  <a:pos x="T6" y="T7"/>
                </a:cxn>
                <a:cxn ang="0">
                  <a:pos x="T8" y="T9"/>
                </a:cxn>
                <a:cxn ang="0">
                  <a:pos x="T10" y="T11"/>
                </a:cxn>
                <a:cxn ang="0">
                  <a:pos x="T12" y="T13"/>
                </a:cxn>
              </a:cxnLst>
              <a:rect l="0" t="0" r="r" b="b"/>
              <a:pathLst>
                <a:path w="154" h="300">
                  <a:moveTo>
                    <a:pt x="154" y="0"/>
                  </a:moveTo>
                  <a:lnTo>
                    <a:pt x="142" y="0"/>
                  </a:lnTo>
                  <a:lnTo>
                    <a:pt x="3" y="293"/>
                  </a:lnTo>
                  <a:lnTo>
                    <a:pt x="0" y="295"/>
                  </a:lnTo>
                  <a:lnTo>
                    <a:pt x="10" y="300"/>
                  </a:lnTo>
                  <a:lnTo>
                    <a:pt x="15" y="293"/>
                  </a:lnTo>
                  <a:lnTo>
                    <a:pt x="154" y="0"/>
                  </a:ln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0" name="Freeform 20208">
              <a:extLst>
                <a:ext uri="{FF2B5EF4-FFF2-40B4-BE49-F238E27FC236}">
                  <a16:creationId xmlns:a16="http://schemas.microsoft.com/office/drawing/2014/main" id="{444C046E-B549-4186-9B23-E951925B5640}"/>
                </a:ext>
              </a:extLst>
            </p:cNvPr>
            <p:cNvSpPr/>
            <p:nvPr/>
          </p:nvSpPr>
          <p:spPr bwMode="auto">
            <a:xfrm>
              <a:off x="5708183" y="213915"/>
              <a:ext cx="271471" cy="552279"/>
            </a:xfrm>
            <a:custGeom>
              <a:avLst/>
              <a:gdLst>
                <a:gd name="T0" fmla="*/ 168 w 172"/>
                <a:gd name="T1" fmla="*/ 0 h 350"/>
                <a:gd name="T2" fmla="*/ 41 w 172"/>
                <a:gd name="T3" fmla="*/ 264 h 350"/>
                <a:gd name="T4" fmla="*/ 39 w 172"/>
                <a:gd name="T5" fmla="*/ 268 h 350"/>
                <a:gd name="T6" fmla="*/ 0 w 172"/>
                <a:gd name="T7" fmla="*/ 350 h 350"/>
                <a:gd name="T8" fmla="*/ 5 w 172"/>
                <a:gd name="T9" fmla="*/ 350 h 350"/>
                <a:gd name="T10" fmla="*/ 43 w 172"/>
                <a:gd name="T11" fmla="*/ 270 h 350"/>
                <a:gd name="T12" fmla="*/ 45 w 172"/>
                <a:gd name="T13" fmla="*/ 266 h 350"/>
                <a:gd name="T14" fmla="*/ 172 w 172"/>
                <a:gd name="T15" fmla="*/ 2 h 350"/>
                <a:gd name="T16" fmla="*/ 168 w 172"/>
                <a:gd name="T17" fmla="*/ 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50">
                  <a:moveTo>
                    <a:pt x="168" y="0"/>
                  </a:moveTo>
                  <a:cubicBezTo>
                    <a:pt x="41" y="264"/>
                    <a:pt x="41" y="264"/>
                    <a:pt x="41" y="264"/>
                  </a:cubicBezTo>
                  <a:cubicBezTo>
                    <a:pt x="39" y="268"/>
                    <a:pt x="39" y="268"/>
                    <a:pt x="39" y="268"/>
                  </a:cubicBezTo>
                  <a:cubicBezTo>
                    <a:pt x="0" y="350"/>
                    <a:pt x="0" y="350"/>
                    <a:pt x="0" y="350"/>
                  </a:cubicBezTo>
                  <a:cubicBezTo>
                    <a:pt x="5" y="350"/>
                    <a:pt x="5" y="350"/>
                    <a:pt x="5" y="350"/>
                  </a:cubicBezTo>
                  <a:cubicBezTo>
                    <a:pt x="43" y="270"/>
                    <a:pt x="43" y="270"/>
                    <a:pt x="43" y="270"/>
                  </a:cubicBezTo>
                  <a:cubicBezTo>
                    <a:pt x="45" y="266"/>
                    <a:pt x="45" y="266"/>
                    <a:pt x="45" y="266"/>
                  </a:cubicBezTo>
                  <a:cubicBezTo>
                    <a:pt x="172" y="2"/>
                    <a:pt x="172" y="2"/>
                    <a:pt x="172" y="2"/>
                  </a:cubicBezTo>
                  <a:cubicBezTo>
                    <a:pt x="170" y="1"/>
                    <a:pt x="169" y="0"/>
                    <a:pt x="168"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1" name="Freeform 20209">
              <a:extLst>
                <a:ext uri="{FF2B5EF4-FFF2-40B4-BE49-F238E27FC236}">
                  <a16:creationId xmlns:a16="http://schemas.microsoft.com/office/drawing/2014/main" id="{93EB72C3-600B-4FAB-9432-FA46472563CF}"/>
                </a:ext>
              </a:extLst>
            </p:cNvPr>
            <p:cNvSpPr/>
            <p:nvPr/>
          </p:nvSpPr>
          <p:spPr bwMode="auto">
            <a:xfrm>
              <a:off x="6668004" y="327973"/>
              <a:ext cx="244791" cy="82042"/>
            </a:xfrm>
            <a:custGeom>
              <a:avLst/>
              <a:gdLst>
                <a:gd name="T0" fmla="*/ 0 w 155"/>
                <a:gd name="T1" fmla="*/ 0 h 52"/>
                <a:gd name="T2" fmla="*/ 0 w 155"/>
                <a:gd name="T3" fmla="*/ 5 h 52"/>
                <a:gd name="T4" fmla="*/ 154 w 155"/>
                <a:gd name="T5" fmla="*/ 52 h 52"/>
                <a:gd name="T6" fmla="*/ 155 w 155"/>
                <a:gd name="T7" fmla="*/ 48 h 52"/>
                <a:gd name="T8" fmla="*/ 0 w 155"/>
                <a:gd name="T9" fmla="*/ 0 h 52"/>
              </a:gdLst>
              <a:ahLst/>
              <a:cxnLst>
                <a:cxn ang="0">
                  <a:pos x="T0" y="T1"/>
                </a:cxn>
                <a:cxn ang="0">
                  <a:pos x="T2" y="T3"/>
                </a:cxn>
                <a:cxn ang="0">
                  <a:pos x="T4" y="T5"/>
                </a:cxn>
                <a:cxn ang="0">
                  <a:pos x="T6" y="T7"/>
                </a:cxn>
                <a:cxn ang="0">
                  <a:pos x="T8" y="T9"/>
                </a:cxn>
              </a:cxnLst>
              <a:rect l="0" t="0" r="r" b="b"/>
              <a:pathLst>
                <a:path w="155" h="52">
                  <a:moveTo>
                    <a:pt x="0" y="0"/>
                  </a:moveTo>
                  <a:cubicBezTo>
                    <a:pt x="0" y="5"/>
                    <a:pt x="0" y="5"/>
                    <a:pt x="0" y="5"/>
                  </a:cubicBezTo>
                  <a:cubicBezTo>
                    <a:pt x="154" y="52"/>
                    <a:pt x="154" y="52"/>
                    <a:pt x="154" y="52"/>
                  </a:cubicBezTo>
                  <a:cubicBezTo>
                    <a:pt x="155" y="50"/>
                    <a:pt x="155" y="49"/>
                    <a:pt x="155" y="48"/>
                  </a:cubicBezTo>
                  <a:cubicBezTo>
                    <a:pt x="0" y="0"/>
                    <a:pt x="0" y="0"/>
                    <a:pt x="0"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2" name="Freeform 20210">
              <a:extLst>
                <a:ext uri="{FF2B5EF4-FFF2-40B4-BE49-F238E27FC236}">
                  <a16:creationId xmlns:a16="http://schemas.microsoft.com/office/drawing/2014/main" id="{9B5857DE-A071-4314-8B64-6E1C1DA90972}"/>
                </a:ext>
              </a:extLst>
            </p:cNvPr>
            <p:cNvSpPr>
              <a:spLocks noEditPoints="1"/>
            </p:cNvSpPr>
            <p:nvPr/>
          </p:nvSpPr>
          <p:spPr bwMode="auto">
            <a:xfrm>
              <a:off x="5982322" y="143213"/>
              <a:ext cx="685681" cy="192097"/>
            </a:xfrm>
            <a:custGeom>
              <a:avLst/>
              <a:gdLst>
                <a:gd name="T0" fmla="*/ 325 w 435"/>
                <a:gd name="T1" fmla="*/ 84 h 122"/>
                <a:gd name="T2" fmla="*/ 326 w 435"/>
                <a:gd name="T3" fmla="*/ 89 h 122"/>
                <a:gd name="T4" fmla="*/ 435 w 435"/>
                <a:gd name="T5" fmla="*/ 122 h 122"/>
                <a:gd name="T6" fmla="*/ 435 w 435"/>
                <a:gd name="T7" fmla="*/ 117 h 122"/>
                <a:gd name="T8" fmla="*/ 325 w 435"/>
                <a:gd name="T9" fmla="*/ 84 h 122"/>
                <a:gd name="T10" fmla="*/ 6 w 435"/>
                <a:gd name="T11" fmla="*/ 18 h 122"/>
                <a:gd name="T12" fmla="*/ 0 w 435"/>
                <a:gd name="T13" fmla="*/ 31 h 122"/>
                <a:gd name="T14" fmla="*/ 4 w 435"/>
                <a:gd name="T15" fmla="*/ 33 h 122"/>
                <a:gd name="T16" fmla="*/ 10 w 435"/>
                <a:gd name="T17" fmla="*/ 20 h 122"/>
                <a:gd name="T18" fmla="*/ 6 w 435"/>
                <a:gd name="T19" fmla="*/ 18 h 122"/>
                <a:gd name="T20" fmla="*/ 48 w 435"/>
                <a:gd name="T21" fmla="*/ 0 h 122"/>
                <a:gd name="T22" fmla="*/ 47 w 435"/>
                <a:gd name="T23" fmla="*/ 4 h 122"/>
                <a:gd name="T24" fmla="*/ 60 w 435"/>
                <a:gd name="T25" fmla="*/ 8 h 122"/>
                <a:gd name="T26" fmla="*/ 61 w 435"/>
                <a:gd name="T27" fmla="*/ 4 h 122"/>
                <a:gd name="T28" fmla="*/ 48 w 435"/>
                <a:gd name="T2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5" h="122">
                  <a:moveTo>
                    <a:pt x="325" y="84"/>
                  </a:moveTo>
                  <a:cubicBezTo>
                    <a:pt x="326" y="89"/>
                    <a:pt x="326" y="89"/>
                    <a:pt x="326" y="89"/>
                  </a:cubicBezTo>
                  <a:cubicBezTo>
                    <a:pt x="435" y="122"/>
                    <a:pt x="435" y="122"/>
                    <a:pt x="435" y="122"/>
                  </a:cubicBezTo>
                  <a:cubicBezTo>
                    <a:pt x="435" y="117"/>
                    <a:pt x="435" y="117"/>
                    <a:pt x="435" y="117"/>
                  </a:cubicBezTo>
                  <a:cubicBezTo>
                    <a:pt x="325" y="84"/>
                    <a:pt x="325" y="84"/>
                    <a:pt x="325" y="84"/>
                  </a:cubicBezTo>
                  <a:moveTo>
                    <a:pt x="6" y="18"/>
                  </a:moveTo>
                  <a:cubicBezTo>
                    <a:pt x="0" y="31"/>
                    <a:pt x="0" y="31"/>
                    <a:pt x="0" y="31"/>
                  </a:cubicBezTo>
                  <a:cubicBezTo>
                    <a:pt x="2" y="31"/>
                    <a:pt x="3" y="32"/>
                    <a:pt x="4" y="33"/>
                  </a:cubicBezTo>
                  <a:cubicBezTo>
                    <a:pt x="10" y="20"/>
                    <a:pt x="10" y="20"/>
                    <a:pt x="10" y="20"/>
                  </a:cubicBezTo>
                  <a:cubicBezTo>
                    <a:pt x="9" y="20"/>
                    <a:pt x="7" y="19"/>
                    <a:pt x="6" y="18"/>
                  </a:cubicBezTo>
                  <a:moveTo>
                    <a:pt x="48" y="0"/>
                  </a:moveTo>
                  <a:cubicBezTo>
                    <a:pt x="48" y="1"/>
                    <a:pt x="47" y="2"/>
                    <a:pt x="47" y="4"/>
                  </a:cubicBezTo>
                  <a:cubicBezTo>
                    <a:pt x="60" y="8"/>
                    <a:pt x="60" y="8"/>
                    <a:pt x="60" y="8"/>
                  </a:cubicBezTo>
                  <a:cubicBezTo>
                    <a:pt x="60" y="6"/>
                    <a:pt x="61" y="5"/>
                    <a:pt x="61" y="4"/>
                  </a:cubicBezTo>
                  <a:cubicBezTo>
                    <a:pt x="48" y="0"/>
                    <a:pt x="48" y="0"/>
                    <a:pt x="48"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3" name="Freeform 20213">
              <a:extLst>
                <a:ext uri="{FF2B5EF4-FFF2-40B4-BE49-F238E27FC236}">
                  <a16:creationId xmlns:a16="http://schemas.microsoft.com/office/drawing/2014/main" id="{AEE7A2FB-F918-40C0-80D4-93D51742CA91}"/>
                </a:ext>
              </a:extLst>
            </p:cNvPr>
            <p:cNvSpPr/>
            <p:nvPr/>
          </p:nvSpPr>
          <p:spPr bwMode="auto">
            <a:xfrm>
              <a:off x="6513926" y="-201628"/>
              <a:ext cx="154078" cy="83376"/>
            </a:xfrm>
            <a:custGeom>
              <a:avLst/>
              <a:gdLst>
                <a:gd name="T0" fmla="*/ 98 w 98"/>
                <a:gd name="T1" fmla="*/ 0 h 53"/>
                <a:gd name="T2" fmla="*/ 0 w 98"/>
                <a:gd name="T3" fmla="*/ 49 h 53"/>
                <a:gd name="T4" fmla="*/ 2 w 98"/>
                <a:gd name="T5" fmla="*/ 53 h 53"/>
                <a:gd name="T6" fmla="*/ 98 w 98"/>
                <a:gd name="T7" fmla="*/ 5 h 53"/>
                <a:gd name="T8" fmla="*/ 98 w 98"/>
                <a:gd name="T9" fmla="*/ 0 h 53"/>
              </a:gdLst>
              <a:ahLst/>
              <a:cxnLst>
                <a:cxn ang="0">
                  <a:pos x="T0" y="T1"/>
                </a:cxn>
                <a:cxn ang="0">
                  <a:pos x="T2" y="T3"/>
                </a:cxn>
                <a:cxn ang="0">
                  <a:pos x="T4" y="T5"/>
                </a:cxn>
                <a:cxn ang="0">
                  <a:pos x="T6" y="T7"/>
                </a:cxn>
                <a:cxn ang="0">
                  <a:pos x="T8" y="T9"/>
                </a:cxn>
              </a:cxnLst>
              <a:rect l="0" t="0" r="r" b="b"/>
              <a:pathLst>
                <a:path w="98" h="53">
                  <a:moveTo>
                    <a:pt x="98" y="0"/>
                  </a:moveTo>
                  <a:cubicBezTo>
                    <a:pt x="0" y="49"/>
                    <a:pt x="0" y="49"/>
                    <a:pt x="0" y="49"/>
                  </a:cubicBezTo>
                  <a:cubicBezTo>
                    <a:pt x="1" y="50"/>
                    <a:pt x="2" y="52"/>
                    <a:pt x="2" y="53"/>
                  </a:cubicBezTo>
                  <a:cubicBezTo>
                    <a:pt x="98" y="5"/>
                    <a:pt x="98" y="5"/>
                    <a:pt x="98" y="5"/>
                  </a:cubicBezTo>
                  <a:cubicBezTo>
                    <a:pt x="98" y="0"/>
                    <a:pt x="98" y="0"/>
                    <a:pt x="98"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4" name="Freeform 20215">
              <a:extLst>
                <a:ext uri="{FF2B5EF4-FFF2-40B4-BE49-F238E27FC236}">
                  <a16:creationId xmlns:a16="http://schemas.microsoft.com/office/drawing/2014/main" id="{ECA5505B-A301-4641-A343-23B4B95E1785}"/>
                </a:ext>
              </a:extLst>
            </p:cNvPr>
            <p:cNvSpPr/>
            <p:nvPr/>
          </p:nvSpPr>
          <p:spPr bwMode="auto">
            <a:xfrm>
              <a:off x="6504588" y="-69561"/>
              <a:ext cx="163416" cy="179424"/>
            </a:xfrm>
            <a:custGeom>
              <a:avLst/>
              <a:gdLst>
                <a:gd name="T0" fmla="*/ 3 w 104"/>
                <a:gd name="T1" fmla="*/ 0 h 114"/>
                <a:gd name="T2" fmla="*/ 0 w 104"/>
                <a:gd name="T3" fmla="*/ 3 h 114"/>
                <a:gd name="T4" fmla="*/ 104 w 104"/>
                <a:gd name="T5" fmla="*/ 114 h 114"/>
                <a:gd name="T6" fmla="*/ 104 w 104"/>
                <a:gd name="T7" fmla="*/ 107 h 114"/>
                <a:gd name="T8" fmla="*/ 3 w 104"/>
                <a:gd name="T9" fmla="*/ 0 h 114"/>
              </a:gdLst>
              <a:ahLst/>
              <a:cxnLst>
                <a:cxn ang="0">
                  <a:pos x="T0" y="T1"/>
                </a:cxn>
                <a:cxn ang="0">
                  <a:pos x="T2" y="T3"/>
                </a:cxn>
                <a:cxn ang="0">
                  <a:pos x="T4" y="T5"/>
                </a:cxn>
                <a:cxn ang="0">
                  <a:pos x="T6" y="T7"/>
                </a:cxn>
                <a:cxn ang="0">
                  <a:pos x="T8" y="T9"/>
                </a:cxn>
              </a:cxnLst>
              <a:rect l="0" t="0" r="r" b="b"/>
              <a:pathLst>
                <a:path w="104" h="114">
                  <a:moveTo>
                    <a:pt x="3" y="0"/>
                  </a:moveTo>
                  <a:cubicBezTo>
                    <a:pt x="3" y="1"/>
                    <a:pt x="1" y="2"/>
                    <a:pt x="0" y="3"/>
                  </a:cubicBezTo>
                  <a:cubicBezTo>
                    <a:pt x="104" y="114"/>
                    <a:pt x="104" y="114"/>
                    <a:pt x="104" y="114"/>
                  </a:cubicBezTo>
                  <a:cubicBezTo>
                    <a:pt x="104" y="107"/>
                    <a:pt x="104" y="107"/>
                    <a:pt x="104" y="107"/>
                  </a:cubicBezTo>
                  <a:cubicBezTo>
                    <a:pt x="3" y="0"/>
                    <a:pt x="3" y="0"/>
                    <a:pt x="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5" name="Freeform 20216">
              <a:extLst>
                <a:ext uri="{FF2B5EF4-FFF2-40B4-BE49-F238E27FC236}">
                  <a16:creationId xmlns:a16="http://schemas.microsoft.com/office/drawing/2014/main" id="{D673F888-17D4-4F16-AC29-0004235FEA55}"/>
                </a:ext>
              </a:extLst>
            </p:cNvPr>
            <p:cNvSpPr>
              <a:spLocks noEditPoints="1"/>
            </p:cNvSpPr>
            <p:nvPr/>
          </p:nvSpPr>
          <p:spPr bwMode="auto">
            <a:xfrm>
              <a:off x="6515260" y="454036"/>
              <a:ext cx="808410" cy="548277"/>
            </a:xfrm>
            <a:custGeom>
              <a:avLst/>
              <a:gdLst>
                <a:gd name="T0" fmla="*/ 3 w 513"/>
                <a:gd name="T1" fmla="*/ 344 h 348"/>
                <a:gd name="T2" fmla="*/ 1 w 513"/>
                <a:gd name="T3" fmla="*/ 346 h 348"/>
                <a:gd name="T4" fmla="*/ 0 w 513"/>
                <a:gd name="T5" fmla="*/ 348 h 348"/>
                <a:gd name="T6" fmla="*/ 5 w 513"/>
                <a:gd name="T7" fmla="*/ 346 h 348"/>
                <a:gd name="T8" fmla="*/ 4 w 513"/>
                <a:gd name="T9" fmla="*/ 345 h 348"/>
                <a:gd name="T10" fmla="*/ 3 w 513"/>
                <a:gd name="T11" fmla="*/ 344 h 348"/>
                <a:gd name="T12" fmla="*/ 262 w 513"/>
                <a:gd name="T13" fmla="*/ 8 h 348"/>
                <a:gd name="T14" fmla="*/ 7 w 513"/>
                <a:gd name="T15" fmla="*/ 338 h 348"/>
                <a:gd name="T16" fmla="*/ 8 w 513"/>
                <a:gd name="T17" fmla="*/ 342 h 348"/>
                <a:gd name="T18" fmla="*/ 19 w 513"/>
                <a:gd name="T19" fmla="*/ 342 h 348"/>
                <a:gd name="T20" fmla="*/ 506 w 513"/>
                <a:gd name="T21" fmla="*/ 180 h 348"/>
                <a:gd name="T22" fmla="*/ 505 w 513"/>
                <a:gd name="T23" fmla="*/ 176 h 348"/>
                <a:gd name="T24" fmla="*/ 12 w 513"/>
                <a:gd name="T25" fmla="*/ 340 h 348"/>
                <a:gd name="T26" fmla="*/ 266 w 513"/>
                <a:gd name="T27" fmla="*/ 11 h 348"/>
                <a:gd name="T28" fmla="*/ 262 w 513"/>
                <a:gd name="T29" fmla="*/ 8 h 348"/>
                <a:gd name="T30" fmla="*/ 320 w 513"/>
                <a:gd name="T31" fmla="*/ 0 h 348"/>
                <a:gd name="T32" fmla="*/ 318 w 513"/>
                <a:gd name="T33" fmla="*/ 4 h 348"/>
                <a:gd name="T34" fmla="*/ 511 w 513"/>
                <a:gd name="T35" fmla="*/ 135 h 348"/>
                <a:gd name="T36" fmla="*/ 513 w 513"/>
                <a:gd name="T37" fmla="*/ 132 h 348"/>
                <a:gd name="T38" fmla="*/ 320 w 513"/>
                <a:gd name="T39"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3" h="348">
                  <a:moveTo>
                    <a:pt x="3" y="344"/>
                  </a:moveTo>
                  <a:cubicBezTo>
                    <a:pt x="1" y="346"/>
                    <a:pt x="1" y="346"/>
                    <a:pt x="1" y="346"/>
                  </a:cubicBezTo>
                  <a:cubicBezTo>
                    <a:pt x="0" y="348"/>
                    <a:pt x="0" y="348"/>
                    <a:pt x="0" y="348"/>
                  </a:cubicBezTo>
                  <a:cubicBezTo>
                    <a:pt x="5" y="346"/>
                    <a:pt x="5" y="346"/>
                    <a:pt x="5" y="346"/>
                  </a:cubicBezTo>
                  <a:cubicBezTo>
                    <a:pt x="4" y="345"/>
                    <a:pt x="4" y="345"/>
                    <a:pt x="4" y="345"/>
                  </a:cubicBezTo>
                  <a:cubicBezTo>
                    <a:pt x="3" y="344"/>
                    <a:pt x="3" y="344"/>
                    <a:pt x="3" y="344"/>
                  </a:cubicBezTo>
                  <a:moveTo>
                    <a:pt x="262" y="8"/>
                  </a:moveTo>
                  <a:cubicBezTo>
                    <a:pt x="7" y="338"/>
                    <a:pt x="7" y="338"/>
                    <a:pt x="7" y="338"/>
                  </a:cubicBezTo>
                  <a:cubicBezTo>
                    <a:pt x="8" y="342"/>
                    <a:pt x="8" y="342"/>
                    <a:pt x="8" y="342"/>
                  </a:cubicBezTo>
                  <a:cubicBezTo>
                    <a:pt x="19" y="342"/>
                    <a:pt x="19" y="342"/>
                    <a:pt x="19" y="342"/>
                  </a:cubicBezTo>
                  <a:cubicBezTo>
                    <a:pt x="506" y="180"/>
                    <a:pt x="506" y="180"/>
                    <a:pt x="506" y="180"/>
                  </a:cubicBezTo>
                  <a:cubicBezTo>
                    <a:pt x="506" y="179"/>
                    <a:pt x="505" y="177"/>
                    <a:pt x="505" y="176"/>
                  </a:cubicBezTo>
                  <a:cubicBezTo>
                    <a:pt x="12" y="340"/>
                    <a:pt x="12" y="340"/>
                    <a:pt x="12" y="340"/>
                  </a:cubicBezTo>
                  <a:cubicBezTo>
                    <a:pt x="266" y="11"/>
                    <a:pt x="266" y="11"/>
                    <a:pt x="266" y="11"/>
                  </a:cubicBezTo>
                  <a:cubicBezTo>
                    <a:pt x="265" y="10"/>
                    <a:pt x="263" y="9"/>
                    <a:pt x="262" y="8"/>
                  </a:cubicBezTo>
                  <a:moveTo>
                    <a:pt x="320" y="0"/>
                  </a:moveTo>
                  <a:cubicBezTo>
                    <a:pt x="319" y="2"/>
                    <a:pt x="318" y="3"/>
                    <a:pt x="318" y="4"/>
                  </a:cubicBezTo>
                  <a:cubicBezTo>
                    <a:pt x="511" y="135"/>
                    <a:pt x="511" y="135"/>
                    <a:pt x="511" y="135"/>
                  </a:cubicBezTo>
                  <a:cubicBezTo>
                    <a:pt x="511" y="134"/>
                    <a:pt x="512" y="133"/>
                    <a:pt x="513" y="132"/>
                  </a:cubicBezTo>
                  <a:cubicBezTo>
                    <a:pt x="320" y="0"/>
                    <a:pt x="320" y="0"/>
                    <a:pt x="320"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6" name="Freeform 20217">
              <a:extLst>
                <a:ext uri="{FF2B5EF4-FFF2-40B4-BE49-F238E27FC236}">
                  <a16:creationId xmlns:a16="http://schemas.microsoft.com/office/drawing/2014/main" id="{2E17D3F7-820D-4C60-88FA-AB7F0863EC4B}"/>
                </a:ext>
              </a:extLst>
            </p:cNvPr>
            <p:cNvSpPr>
              <a:spLocks noEditPoints="1"/>
            </p:cNvSpPr>
            <p:nvPr/>
          </p:nvSpPr>
          <p:spPr bwMode="auto">
            <a:xfrm>
              <a:off x="6488579" y="-118253"/>
              <a:ext cx="17342" cy="44022"/>
            </a:xfrm>
            <a:custGeom>
              <a:avLst/>
              <a:gdLst>
                <a:gd name="T0" fmla="*/ 3 w 11"/>
                <a:gd name="T1" fmla="*/ 20 h 28"/>
                <a:gd name="T2" fmla="*/ 0 w 11"/>
                <a:gd name="T3" fmla="*/ 23 h 28"/>
                <a:gd name="T4" fmla="*/ 5 w 11"/>
                <a:gd name="T5" fmla="*/ 28 h 28"/>
                <a:gd name="T6" fmla="*/ 8 w 11"/>
                <a:gd name="T7" fmla="*/ 25 h 28"/>
                <a:gd name="T8" fmla="*/ 3 w 11"/>
                <a:gd name="T9" fmla="*/ 20 h 28"/>
                <a:gd name="T10" fmla="*/ 9 w 11"/>
                <a:gd name="T11" fmla="*/ 0 h 28"/>
                <a:gd name="T12" fmla="*/ 3 w 11"/>
                <a:gd name="T13" fmla="*/ 3 h 28"/>
                <a:gd name="T14" fmla="*/ 5 w 11"/>
                <a:gd name="T15" fmla="*/ 7 h 28"/>
                <a:gd name="T16" fmla="*/ 11 w 11"/>
                <a:gd name="T17" fmla="*/ 3 h 28"/>
                <a:gd name="T18" fmla="*/ 9 w 11"/>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28">
                  <a:moveTo>
                    <a:pt x="3" y="20"/>
                  </a:moveTo>
                  <a:cubicBezTo>
                    <a:pt x="2" y="21"/>
                    <a:pt x="1" y="22"/>
                    <a:pt x="0" y="23"/>
                  </a:cubicBezTo>
                  <a:cubicBezTo>
                    <a:pt x="5" y="28"/>
                    <a:pt x="5" y="28"/>
                    <a:pt x="5" y="28"/>
                  </a:cubicBezTo>
                  <a:cubicBezTo>
                    <a:pt x="6" y="27"/>
                    <a:pt x="7" y="26"/>
                    <a:pt x="8" y="25"/>
                  </a:cubicBezTo>
                  <a:cubicBezTo>
                    <a:pt x="3" y="20"/>
                    <a:pt x="3" y="20"/>
                    <a:pt x="3" y="20"/>
                  </a:cubicBezTo>
                  <a:moveTo>
                    <a:pt x="9" y="0"/>
                  </a:moveTo>
                  <a:cubicBezTo>
                    <a:pt x="3" y="3"/>
                    <a:pt x="3" y="3"/>
                    <a:pt x="3" y="3"/>
                  </a:cubicBezTo>
                  <a:cubicBezTo>
                    <a:pt x="4" y="4"/>
                    <a:pt x="5" y="5"/>
                    <a:pt x="5" y="7"/>
                  </a:cubicBezTo>
                  <a:cubicBezTo>
                    <a:pt x="11" y="3"/>
                    <a:pt x="11" y="3"/>
                    <a:pt x="11" y="3"/>
                  </a:cubicBezTo>
                  <a:cubicBezTo>
                    <a:pt x="11" y="2"/>
                    <a:pt x="10" y="1"/>
                    <a:pt x="9"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7" name="Freeform 20218">
              <a:extLst>
                <a:ext uri="{FF2B5EF4-FFF2-40B4-BE49-F238E27FC236}">
                  <a16:creationId xmlns:a16="http://schemas.microsoft.com/office/drawing/2014/main" id="{33B11869-A18B-47D3-B5E0-D3CE2516A812}"/>
                </a:ext>
              </a:extLst>
            </p:cNvPr>
            <p:cNvSpPr/>
            <p:nvPr/>
          </p:nvSpPr>
          <p:spPr bwMode="auto">
            <a:xfrm>
              <a:off x="6907459" y="-832614"/>
              <a:ext cx="16008" cy="11339"/>
            </a:xfrm>
            <a:custGeom>
              <a:avLst/>
              <a:gdLst>
                <a:gd name="T0" fmla="*/ 2 w 10"/>
                <a:gd name="T1" fmla="*/ 0 h 7"/>
                <a:gd name="T2" fmla="*/ 0 w 10"/>
                <a:gd name="T3" fmla="*/ 4 h 7"/>
                <a:gd name="T4" fmla="*/ 8 w 10"/>
                <a:gd name="T5" fmla="*/ 7 h 7"/>
                <a:gd name="T6" fmla="*/ 10 w 10"/>
                <a:gd name="T7" fmla="*/ 3 h 7"/>
                <a:gd name="T8" fmla="*/ 2 w 10"/>
                <a:gd name="T9" fmla="*/ 0 h 7"/>
              </a:gdLst>
              <a:ahLst/>
              <a:cxnLst>
                <a:cxn ang="0">
                  <a:pos x="T0" y="T1"/>
                </a:cxn>
                <a:cxn ang="0">
                  <a:pos x="T2" y="T3"/>
                </a:cxn>
                <a:cxn ang="0">
                  <a:pos x="T4" y="T5"/>
                </a:cxn>
                <a:cxn ang="0">
                  <a:pos x="T6" y="T7"/>
                </a:cxn>
                <a:cxn ang="0">
                  <a:pos x="T8" y="T9"/>
                </a:cxn>
              </a:cxnLst>
              <a:rect l="0" t="0" r="r" b="b"/>
              <a:pathLst>
                <a:path w="10" h="7">
                  <a:moveTo>
                    <a:pt x="2" y="0"/>
                  </a:moveTo>
                  <a:cubicBezTo>
                    <a:pt x="1" y="1"/>
                    <a:pt x="1" y="3"/>
                    <a:pt x="0" y="4"/>
                  </a:cubicBezTo>
                  <a:cubicBezTo>
                    <a:pt x="8" y="7"/>
                    <a:pt x="8" y="7"/>
                    <a:pt x="8" y="7"/>
                  </a:cubicBezTo>
                  <a:cubicBezTo>
                    <a:pt x="9" y="5"/>
                    <a:pt x="9" y="4"/>
                    <a:pt x="10" y="3"/>
                  </a:cubicBezTo>
                  <a:cubicBezTo>
                    <a:pt x="2" y="0"/>
                    <a:pt x="2" y="0"/>
                    <a:pt x="2"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8" name="Freeform 20219">
              <a:extLst>
                <a:ext uri="{FF2B5EF4-FFF2-40B4-BE49-F238E27FC236}">
                  <a16:creationId xmlns:a16="http://schemas.microsoft.com/office/drawing/2014/main" id="{C60C7A24-EB74-42CA-A01E-AD9316315789}"/>
                </a:ext>
              </a:extLst>
            </p:cNvPr>
            <p:cNvSpPr>
              <a:spLocks noEditPoints="1"/>
            </p:cNvSpPr>
            <p:nvPr/>
          </p:nvSpPr>
          <p:spPr bwMode="auto">
            <a:xfrm>
              <a:off x="5986992" y="-1158778"/>
              <a:ext cx="20677" cy="41354"/>
            </a:xfrm>
            <a:custGeom>
              <a:avLst/>
              <a:gdLst>
                <a:gd name="T0" fmla="*/ 2 w 13"/>
                <a:gd name="T1" fmla="*/ 18 h 26"/>
                <a:gd name="T2" fmla="*/ 0 w 13"/>
                <a:gd name="T3" fmla="*/ 22 h 26"/>
                <a:gd name="T4" fmla="*/ 6 w 13"/>
                <a:gd name="T5" fmla="*/ 24 h 26"/>
                <a:gd name="T6" fmla="*/ 12 w 13"/>
                <a:gd name="T7" fmla="*/ 26 h 26"/>
                <a:gd name="T8" fmla="*/ 13 w 13"/>
                <a:gd name="T9" fmla="*/ 22 h 26"/>
                <a:gd name="T10" fmla="*/ 2 w 13"/>
                <a:gd name="T11" fmla="*/ 18 h 26"/>
                <a:gd name="T12" fmla="*/ 12 w 13"/>
                <a:gd name="T13" fmla="*/ 0 h 26"/>
                <a:gd name="T14" fmla="*/ 0 w 13"/>
                <a:gd name="T15" fmla="*/ 4 h 26"/>
                <a:gd name="T16" fmla="*/ 1 w 13"/>
                <a:gd name="T17" fmla="*/ 8 h 26"/>
                <a:gd name="T18" fmla="*/ 13 w 13"/>
                <a:gd name="T19" fmla="*/ 4 h 26"/>
                <a:gd name="T20" fmla="*/ 12 w 13"/>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6">
                  <a:moveTo>
                    <a:pt x="2" y="18"/>
                  </a:moveTo>
                  <a:cubicBezTo>
                    <a:pt x="1" y="20"/>
                    <a:pt x="1" y="21"/>
                    <a:pt x="0" y="22"/>
                  </a:cubicBezTo>
                  <a:cubicBezTo>
                    <a:pt x="6" y="24"/>
                    <a:pt x="6" y="24"/>
                    <a:pt x="6" y="24"/>
                  </a:cubicBezTo>
                  <a:cubicBezTo>
                    <a:pt x="12" y="26"/>
                    <a:pt x="12" y="26"/>
                    <a:pt x="12" y="26"/>
                  </a:cubicBezTo>
                  <a:cubicBezTo>
                    <a:pt x="12" y="25"/>
                    <a:pt x="13" y="23"/>
                    <a:pt x="13" y="22"/>
                  </a:cubicBezTo>
                  <a:cubicBezTo>
                    <a:pt x="2" y="18"/>
                    <a:pt x="2" y="18"/>
                    <a:pt x="2" y="18"/>
                  </a:cubicBezTo>
                  <a:moveTo>
                    <a:pt x="12" y="0"/>
                  </a:moveTo>
                  <a:cubicBezTo>
                    <a:pt x="0" y="4"/>
                    <a:pt x="0" y="4"/>
                    <a:pt x="0" y="4"/>
                  </a:cubicBezTo>
                  <a:cubicBezTo>
                    <a:pt x="1" y="5"/>
                    <a:pt x="1" y="6"/>
                    <a:pt x="1" y="8"/>
                  </a:cubicBezTo>
                  <a:cubicBezTo>
                    <a:pt x="13" y="4"/>
                    <a:pt x="13" y="4"/>
                    <a:pt x="13" y="4"/>
                  </a:cubicBezTo>
                  <a:cubicBezTo>
                    <a:pt x="13" y="3"/>
                    <a:pt x="12" y="2"/>
                    <a:pt x="12"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9" name="Freeform 20223">
              <a:extLst>
                <a:ext uri="{FF2B5EF4-FFF2-40B4-BE49-F238E27FC236}">
                  <a16:creationId xmlns:a16="http://schemas.microsoft.com/office/drawing/2014/main" id="{D6B5506C-1DF5-47BE-88C5-9519BDEECE4D}"/>
                </a:ext>
              </a:extLst>
            </p:cNvPr>
            <p:cNvSpPr/>
            <p:nvPr/>
          </p:nvSpPr>
          <p:spPr bwMode="auto">
            <a:xfrm>
              <a:off x="6026345" y="-1117424"/>
              <a:ext cx="641659" cy="214108"/>
            </a:xfrm>
            <a:custGeom>
              <a:avLst/>
              <a:gdLst>
                <a:gd name="T0" fmla="*/ 1 w 407"/>
                <a:gd name="T1" fmla="*/ 0 h 136"/>
                <a:gd name="T2" fmla="*/ 0 w 407"/>
                <a:gd name="T3" fmla="*/ 4 h 136"/>
                <a:gd name="T4" fmla="*/ 407 w 407"/>
                <a:gd name="T5" fmla="*/ 136 h 136"/>
                <a:gd name="T6" fmla="*/ 407 w 407"/>
                <a:gd name="T7" fmla="*/ 131 h 136"/>
                <a:gd name="T8" fmla="*/ 1 w 407"/>
                <a:gd name="T9" fmla="*/ 0 h 136"/>
              </a:gdLst>
              <a:ahLst/>
              <a:cxnLst>
                <a:cxn ang="0">
                  <a:pos x="T0" y="T1"/>
                </a:cxn>
                <a:cxn ang="0">
                  <a:pos x="T2" y="T3"/>
                </a:cxn>
                <a:cxn ang="0">
                  <a:pos x="T4" y="T5"/>
                </a:cxn>
                <a:cxn ang="0">
                  <a:pos x="T6" y="T7"/>
                </a:cxn>
                <a:cxn ang="0">
                  <a:pos x="T8" y="T9"/>
                </a:cxn>
              </a:cxnLst>
              <a:rect l="0" t="0" r="r" b="b"/>
              <a:pathLst>
                <a:path w="407" h="136">
                  <a:moveTo>
                    <a:pt x="1" y="0"/>
                  </a:moveTo>
                  <a:cubicBezTo>
                    <a:pt x="1" y="1"/>
                    <a:pt x="0" y="3"/>
                    <a:pt x="0" y="4"/>
                  </a:cubicBezTo>
                  <a:cubicBezTo>
                    <a:pt x="407" y="136"/>
                    <a:pt x="407" y="136"/>
                    <a:pt x="407" y="136"/>
                  </a:cubicBezTo>
                  <a:cubicBezTo>
                    <a:pt x="407" y="131"/>
                    <a:pt x="407" y="131"/>
                    <a:pt x="407" y="131"/>
                  </a:cubicBezTo>
                  <a:cubicBezTo>
                    <a:pt x="1" y="0"/>
                    <a:pt x="1" y="0"/>
                    <a:pt x="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0" name="Freeform 20224">
              <a:extLst>
                <a:ext uri="{FF2B5EF4-FFF2-40B4-BE49-F238E27FC236}">
                  <a16:creationId xmlns:a16="http://schemas.microsoft.com/office/drawing/2014/main" id="{DDF77915-0B74-4618-865E-F653F9E7E533}"/>
                </a:ext>
              </a:extLst>
            </p:cNvPr>
            <p:cNvSpPr/>
            <p:nvPr/>
          </p:nvSpPr>
          <p:spPr bwMode="auto">
            <a:xfrm>
              <a:off x="6668004" y="-739233"/>
              <a:ext cx="30015" cy="86710"/>
            </a:xfrm>
            <a:custGeom>
              <a:avLst/>
              <a:gdLst>
                <a:gd name="T0" fmla="*/ 15 w 19"/>
                <a:gd name="T1" fmla="*/ 0 h 55"/>
                <a:gd name="T2" fmla="*/ 0 w 19"/>
                <a:gd name="T3" fmla="*/ 42 h 55"/>
                <a:gd name="T4" fmla="*/ 0 w 19"/>
                <a:gd name="T5" fmla="*/ 55 h 55"/>
                <a:gd name="T6" fmla="*/ 19 w 19"/>
                <a:gd name="T7" fmla="*/ 1 h 55"/>
                <a:gd name="T8" fmla="*/ 15 w 19"/>
                <a:gd name="T9" fmla="*/ 0 h 55"/>
              </a:gdLst>
              <a:ahLst/>
              <a:cxnLst>
                <a:cxn ang="0">
                  <a:pos x="T0" y="T1"/>
                </a:cxn>
                <a:cxn ang="0">
                  <a:pos x="T2" y="T3"/>
                </a:cxn>
                <a:cxn ang="0">
                  <a:pos x="T4" y="T5"/>
                </a:cxn>
                <a:cxn ang="0">
                  <a:pos x="T6" y="T7"/>
                </a:cxn>
                <a:cxn ang="0">
                  <a:pos x="T8" y="T9"/>
                </a:cxn>
              </a:cxnLst>
              <a:rect l="0" t="0" r="r" b="b"/>
              <a:pathLst>
                <a:path w="19" h="55">
                  <a:moveTo>
                    <a:pt x="15" y="0"/>
                  </a:moveTo>
                  <a:cubicBezTo>
                    <a:pt x="0" y="42"/>
                    <a:pt x="0" y="42"/>
                    <a:pt x="0" y="42"/>
                  </a:cubicBezTo>
                  <a:cubicBezTo>
                    <a:pt x="0" y="55"/>
                    <a:pt x="0" y="55"/>
                    <a:pt x="0" y="55"/>
                  </a:cubicBezTo>
                  <a:cubicBezTo>
                    <a:pt x="19" y="1"/>
                    <a:pt x="19" y="1"/>
                    <a:pt x="19" y="1"/>
                  </a:cubicBezTo>
                  <a:cubicBezTo>
                    <a:pt x="17" y="1"/>
                    <a:pt x="16" y="0"/>
                    <a:pt x="15"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1" name="Freeform 20225">
              <a:extLst>
                <a:ext uri="{FF2B5EF4-FFF2-40B4-BE49-F238E27FC236}">
                  <a16:creationId xmlns:a16="http://schemas.microsoft.com/office/drawing/2014/main" id="{78B87CE3-6E8E-4AD4-8CFD-9074691918DD}"/>
                </a:ext>
              </a:extLst>
            </p:cNvPr>
            <p:cNvSpPr>
              <a:spLocks noEditPoints="1"/>
            </p:cNvSpPr>
            <p:nvPr/>
          </p:nvSpPr>
          <p:spPr bwMode="auto">
            <a:xfrm>
              <a:off x="5708183" y="-673200"/>
              <a:ext cx="959820" cy="731703"/>
            </a:xfrm>
            <a:custGeom>
              <a:avLst/>
              <a:gdLst>
                <a:gd name="T0" fmla="*/ 4 w 609"/>
                <a:gd name="T1" fmla="*/ 184 h 464"/>
                <a:gd name="T2" fmla="*/ 0 w 609"/>
                <a:gd name="T3" fmla="*/ 187 h 464"/>
                <a:gd name="T4" fmla="*/ 164 w 609"/>
                <a:gd name="T5" fmla="*/ 464 h 464"/>
                <a:gd name="T6" fmla="*/ 168 w 609"/>
                <a:gd name="T7" fmla="*/ 462 h 464"/>
                <a:gd name="T8" fmla="*/ 4 w 609"/>
                <a:gd name="T9" fmla="*/ 184 h 464"/>
                <a:gd name="T10" fmla="*/ 609 w 609"/>
                <a:gd name="T11" fmla="*/ 0 h 464"/>
                <a:gd name="T12" fmla="*/ 583 w 609"/>
                <a:gd name="T13" fmla="*/ 77 h 464"/>
                <a:gd name="T14" fmla="*/ 494 w 609"/>
                <a:gd name="T15" fmla="*/ 335 h 464"/>
                <a:gd name="T16" fmla="*/ 498 w 609"/>
                <a:gd name="T17" fmla="*/ 337 h 464"/>
                <a:gd name="T18" fmla="*/ 609 w 609"/>
                <a:gd name="T19" fmla="*/ 13 h 464"/>
                <a:gd name="T20" fmla="*/ 609 w 609"/>
                <a:gd name="T21" fmla="*/ 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464">
                  <a:moveTo>
                    <a:pt x="4" y="184"/>
                  </a:moveTo>
                  <a:cubicBezTo>
                    <a:pt x="3" y="185"/>
                    <a:pt x="2" y="186"/>
                    <a:pt x="0" y="187"/>
                  </a:cubicBezTo>
                  <a:cubicBezTo>
                    <a:pt x="164" y="464"/>
                    <a:pt x="164" y="464"/>
                    <a:pt x="164" y="464"/>
                  </a:cubicBezTo>
                  <a:cubicBezTo>
                    <a:pt x="165" y="463"/>
                    <a:pt x="166" y="462"/>
                    <a:pt x="168" y="462"/>
                  </a:cubicBezTo>
                  <a:cubicBezTo>
                    <a:pt x="4" y="184"/>
                    <a:pt x="4" y="184"/>
                    <a:pt x="4" y="184"/>
                  </a:cubicBezTo>
                  <a:moveTo>
                    <a:pt x="609" y="0"/>
                  </a:moveTo>
                  <a:cubicBezTo>
                    <a:pt x="583" y="77"/>
                    <a:pt x="583" y="77"/>
                    <a:pt x="583" y="77"/>
                  </a:cubicBezTo>
                  <a:cubicBezTo>
                    <a:pt x="494" y="335"/>
                    <a:pt x="494" y="335"/>
                    <a:pt x="494" y="335"/>
                  </a:cubicBezTo>
                  <a:cubicBezTo>
                    <a:pt x="495" y="336"/>
                    <a:pt x="497" y="336"/>
                    <a:pt x="498" y="337"/>
                  </a:cubicBezTo>
                  <a:cubicBezTo>
                    <a:pt x="609" y="13"/>
                    <a:pt x="609" y="13"/>
                    <a:pt x="609" y="13"/>
                  </a:cubicBezTo>
                  <a:cubicBezTo>
                    <a:pt x="609" y="0"/>
                    <a:pt x="609" y="0"/>
                    <a:pt x="609"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2" name="Freeform 20231">
              <a:extLst>
                <a:ext uri="{FF2B5EF4-FFF2-40B4-BE49-F238E27FC236}">
                  <a16:creationId xmlns:a16="http://schemas.microsoft.com/office/drawing/2014/main" id="{E70011B6-53B5-4630-A69D-CB8744EA3D5A}"/>
                </a:ext>
              </a:extLst>
            </p:cNvPr>
            <p:cNvSpPr>
              <a:spLocks noEditPoints="1"/>
            </p:cNvSpPr>
            <p:nvPr/>
          </p:nvSpPr>
          <p:spPr bwMode="auto">
            <a:xfrm>
              <a:off x="7470411" y="-1270835"/>
              <a:ext cx="446226" cy="1121233"/>
            </a:xfrm>
            <a:custGeom>
              <a:avLst/>
              <a:gdLst>
                <a:gd name="T0" fmla="*/ 13 w 283"/>
                <a:gd name="T1" fmla="*/ 23 h 711"/>
                <a:gd name="T2" fmla="*/ 9 w 283"/>
                <a:gd name="T3" fmla="*/ 24 h 711"/>
                <a:gd name="T4" fmla="*/ 276 w 283"/>
                <a:gd name="T5" fmla="*/ 701 h 711"/>
                <a:gd name="T6" fmla="*/ 279 w 283"/>
                <a:gd name="T7" fmla="*/ 711 h 711"/>
                <a:gd name="T8" fmla="*/ 283 w 283"/>
                <a:gd name="T9" fmla="*/ 709 h 711"/>
                <a:gd name="T10" fmla="*/ 283 w 283"/>
                <a:gd name="T11" fmla="*/ 709 h 711"/>
                <a:gd name="T12" fmla="*/ 13 w 283"/>
                <a:gd name="T13" fmla="*/ 23 h 711"/>
                <a:gd name="T14" fmla="*/ 4 w 283"/>
                <a:gd name="T15" fmla="*/ 0 h 711"/>
                <a:gd name="T16" fmla="*/ 0 w 283"/>
                <a:gd name="T17" fmla="*/ 1 h 711"/>
                <a:gd name="T18" fmla="*/ 5 w 283"/>
                <a:gd name="T19" fmla="*/ 12 h 711"/>
                <a:gd name="T20" fmla="*/ 9 w 283"/>
                <a:gd name="T21" fmla="*/ 11 h 711"/>
                <a:gd name="T22" fmla="*/ 4 w 283"/>
                <a:gd name="T23" fmla="*/ 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3" h="711">
                  <a:moveTo>
                    <a:pt x="13" y="23"/>
                  </a:moveTo>
                  <a:cubicBezTo>
                    <a:pt x="12" y="23"/>
                    <a:pt x="11" y="24"/>
                    <a:pt x="9" y="24"/>
                  </a:cubicBezTo>
                  <a:cubicBezTo>
                    <a:pt x="276" y="701"/>
                    <a:pt x="276" y="701"/>
                    <a:pt x="276" y="701"/>
                  </a:cubicBezTo>
                  <a:cubicBezTo>
                    <a:pt x="279" y="711"/>
                    <a:pt x="279" y="711"/>
                    <a:pt x="279" y="711"/>
                  </a:cubicBezTo>
                  <a:cubicBezTo>
                    <a:pt x="283" y="709"/>
                    <a:pt x="283" y="709"/>
                    <a:pt x="283" y="709"/>
                  </a:cubicBezTo>
                  <a:cubicBezTo>
                    <a:pt x="283" y="709"/>
                    <a:pt x="283" y="709"/>
                    <a:pt x="283" y="709"/>
                  </a:cubicBezTo>
                  <a:cubicBezTo>
                    <a:pt x="13" y="23"/>
                    <a:pt x="13" y="23"/>
                    <a:pt x="13" y="23"/>
                  </a:cubicBezTo>
                  <a:moveTo>
                    <a:pt x="4" y="0"/>
                  </a:moveTo>
                  <a:cubicBezTo>
                    <a:pt x="3" y="0"/>
                    <a:pt x="2" y="1"/>
                    <a:pt x="0" y="1"/>
                  </a:cubicBezTo>
                  <a:cubicBezTo>
                    <a:pt x="5" y="12"/>
                    <a:pt x="5" y="12"/>
                    <a:pt x="5" y="12"/>
                  </a:cubicBezTo>
                  <a:cubicBezTo>
                    <a:pt x="6" y="12"/>
                    <a:pt x="7" y="11"/>
                    <a:pt x="9" y="11"/>
                  </a:cubicBezTo>
                  <a:cubicBezTo>
                    <a:pt x="4" y="0"/>
                    <a:pt x="4" y="0"/>
                    <a:pt x="4"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3" name="Freeform 20252">
              <a:extLst>
                <a:ext uri="{FF2B5EF4-FFF2-40B4-BE49-F238E27FC236}">
                  <a16:creationId xmlns:a16="http://schemas.microsoft.com/office/drawing/2014/main" id="{4532AAE9-7C42-41C7-B9B5-FE9D604C61A8}"/>
                </a:ext>
              </a:extLst>
            </p:cNvPr>
            <p:cNvSpPr/>
            <p:nvPr/>
          </p:nvSpPr>
          <p:spPr bwMode="auto">
            <a:xfrm>
              <a:off x="4294132" y="-731229"/>
              <a:ext cx="64700" cy="64032"/>
            </a:xfrm>
            <a:custGeom>
              <a:avLst/>
              <a:gdLst>
                <a:gd name="T0" fmla="*/ 21 w 41"/>
                <a:gd name="T1" fmla="*/ 0 h 41"/>
                <a:gd name="T2" fmla="*/ 20 w 41"/>
                <a:gd name="T3" fmla="*/ 0 h 41"/>
                <a:gd name="T4" fmla="*/ 13 w 41"/>
                <a:gd name="T5" fmla="*/ 1 h 41"/>
                <a:gd name="T6" fmla="*/ 9 w 41"/>
                <a:gd name="T7" fmla="*/ 3 h 41"/>
                <a:gd name="T8" fmla="*/ 6 w 41"/>
                <a:gd name="T9" fmla="*/ 5 h 41"/>
                <a:gd name="T10" fmla="*/ 4 w 41"/>
                <a:gd name="T11" fmla="*/ 9 h 41"/>
                <a:gd name="T12" fmla="*/ 2 w 41"/>
                <a:gd name="T13" fmla="*/ 13 h 41"/>
                <a:gd name="T14" fmla="*/ 0 w 41"/>
                <a:gd name="T15" fmla="*/ 17 h 41"/>
                <a:gd name="T16" fmla="*/ 0 w 41"/>
                <a:gd name="T17" fmla="*/ 21 h 41"/>
                <a:gd name="T18" fmla="*/ 1 w 41"/>
                <a:gd name="T19" fmla="*/ 27 h 41"/>
                <a:gd name="T20" fmla="*/ 3 w 41"/>
                <a:gd name="T21" fmla="*/ 31 h 41"/>
                <a:gd name="T22" fmla="*/ 11 w 41"/>
                <a:gd name="T23" fmla="*/ 38 h 41"/>
                <a:gd name="T24" fmla="*/ 15 w 41"/>
                <a:gd name="T25" fmla="*/ 40 h 41"/>
                <a:gd name="T26" fmla="*/ 21 w 41"/>
                <a:gd name="T27" fmla="*/ 41 h 41"/>
                <a:gd name="T28" fmla="*/ 21 w 41"/>
                <a:gd name="T29" fmla="*/ 41 h 41"/>
                <a:gd name="T30" fmla="*/ 22 w 41"/>
                <a:gd name="T31" fmla="*/ 41 h 41"/>
                <a:gd name="T32" fmla="*/ 26 w 41"/>
                <a:gd name="T33" fmla="*/ 40 h 41"/>
                <a:gd name="T34" fmla="*/ 33 w 41"/>
                <a:gd name="T35" fmla="*/ 37 h 41"/>
                <a:gd name="T36" fmla="*/ 36 w 41"/>
                <a:gd name="T37" fmla="*/ 34 h 41"/>
                <a:gd name="T38" fmla="*/ 41 w 41"/>
                <a:gd name="T39" fmla="*/ 26 h 41"/>
                <a:gd name="T40" fmla="*/ 41 w 41"/>
                <a:gd name="T41" fmla="*/ 22 h 41"/>
                <a:gd name="T42" fmla="*/ 41 w 41"/>
                <a:gd name="T43" fmla="*/ 20 h 41"/>
                <a:gd name="T44" fmla="*/ 40 w 41"/>
                <a:gd name="T45" fmla="*/ 12 h 41"/>
                <a:gd name="T46" fmla="*/ 37 w 41"/>
                <a:gd name="T47" fmla="*/ 9 h 41"/>
                <a:gd name="T48" fmla="*/ 21 w 41"/>
                <a:gd name="T4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1">
                  <a:moveTo>
                    <a:pt x="21" y="0"/>
                  </a:moveTo>
                  <a:cubicBezTo>
                    <a:pt x="21" y="0"/>
                    <a:pt x="20" y="0"/>
                    <a:pt x="20" y="0"/>
                  </a:cubicBezTo>
                  <a:cubicBezTo>
                    <a:pt x="18" y="0"/>
                    <a:pt x="15" y="0"/>
                    <a:pt x="13" y="1"/>
                  </a:cubicBezTo>
                  <a:cubicBezTo>
                    <a:pt x="12" y="2"/>
                    <a:pt x="10" y="2"/>
                    <a:pt x="9" y="3"/>
                  </a:cubicBezTo>
                  <a:cubicBezTo>
                    <a:pt x="8" y="4"/>
                    <a:pt x="7" y="5"/>
                    <a:pt x="6" y="5"/>
                  </a:cubicBezTo>
                  <a:cubicBezTo>
                    <a:pt x="5" y="6"/>
                    <a:pt x="4" y="8"/>
                    <a:pt x="4" y="9"/>
                  </a:cubicBezTo>
                  <a:cubicBezTo>
                    <a:pt x="3" y="10"/>
                    <a:pt x="2" y="11"/>
                    <a:pt x="2" y="13"/>
                  </a:cubicBezTo>
                  <a:cubicBezTo>
                    <a:pt x="1" y="14"/>
                    <a:pt x="1" y="15"/>
                    <a:pt x="0" y="17"/>
                  </a:cubicBezTo>
                  <a:cubicBezTo>
                    <a:pt x="0" y="18"/>
                    <a:pt x="0" y="19"/>
                    <a:pt x="0" y="21"/>
                  </a:cubicBezTo>
                  <a:cubicBezTo>
                    <a:pt x="0" y="23"/>
                    <a:pt x="0" y="25"/>
                    <a:pt x="1" y="27"/>
                  </a:cubicBezTo>
                  <a:cubicBezTo>
                    <a:pt x="2" y="28"/>
                    <a:pt x="2" y="30"/>
                    <a:pt x="3" y="31"/>
                  </a:cubicBezTo>
                  <a:cubicBezTo>
                    <a:pt x="5" y="34"/>
                    <a:pt x="7" y="37"/>
                    <a:pt x="11" y="38"/>
                  </a:cubicBezTo>
                  <a:cubicBezTo>
                    <a:pt x="12" y="39"/>
                    <a:pt x="13" y="40"/>
                    <a:pt x="15" y="40"/>
                  </a:cubicBezTo>
                  <a:cubicBezTo>
                    <a:pt x="16" y="41"/>
                    <a:pt x="18" y="41"/>
                    <a:pt x="21" y="41"/>
                  </a:cubicBezTo>
                  <a:cubicBezTo>
                    <a:pt x="21" y="41"/>
                    <a:pt x="21" y="41"/>
                    <a:pt x="21" y="41"/>
                  </a:cubicBezTo>
                  <a:cubicBezTo>
                    <a:pt x="21" y="41"/>
                    <a:pt x="22" y="41"/>
                    <a:pt x="22" y="41"/>
                  </a:cubicBezTo>
                  <a:cubicBezTo>
                    <a:pt x="24" y="41"/>
                    <a:pt x="25" y="41"/>
                    <a:pt x="26" y="40"/>
                  </a:cubicBezTo>
                  <a:cubicBezTo>
                    <a:pt x="29" y="40"/>
                    <a:pt x="31" y="38"/>
                    <a:pt x="33" y="37"/>
                  </a:cubicBezTo>
                  <a:cubicBezTo>
                    <a:pt x="34" y="36"/>
                    <a:pt x="35" y="35"/>
                    <a:pt x="36" y="34"/>
                  </a:cubicBezTo>
                  <a:cubicBezTo>
                    <a:pt x="38" y="32"/>
                    <a:pt x="40" y="29"/>
                    <a:pt x="41" y="26"/>
                  </a:cubicBezTo>
                  <a:cubicBezTo>
                    <a:pt x="41" y="24"/>
                    <a:pt x="41" y="23"/>
                    <a:pt x="41" y="22"/>
                  </a:cubicBezTo>
                  <a:cubicBezTo>
                    <a:pt x="41" y="21"/>
                    <a:pt x="41" y="21"/>
                    <a:pt x="41" y="20"/>
                  </a:cubicBezTo>
                  <a:cubicBezTo>
                    <a:pt x="41" y="17"/>
                    <a:pt x="41" y="15"/>
                    <a:pt x="40" y="12"/>
                  </a:cubicBezTo>
                  <a:cubicBezTo>
                    <a:pt x="39" y="11"/>
                    <a:pt x="38" y="10"/>
                    <a:pt x="37" y="9"/>
                  </a:cubicBezTo>
                  <a:cubicBezTo>
                    <a:pt x="34" y="3"/>
                    <a:pt x="28" y="0"/>
                    <a:pt x="2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4" name="Freeform 20253">
              <a:extLst>
                <a:ext uri="{FF2B5EF4-FFF2-40B4-BE49-F238E27FC236}">
                  <a16:creationId xmlns:a16="http://schemas.microsoft.com/office/drawing/2014/main" id="{B5CB4E13-9434-4503-B60A-8C786EABD729}"/>
                </a:ext>
              </a:extLst>
            </p:cNvPr>
            <p:cNvSpPr/>
            <p:nvPr/>
          </p:nvSpPr>
          <p:spPr bwMode="auto">
            <a:xfrm>
              <a:off x="4762370" y="-994696"/>
              <a:ext cx="64700" cy="64700"/>
            </a:xfrm>
            <a:custGeom>
              <a:avLst/>
              <a:gdLst>
                <a:gd name="T0" fmla="*/ 20 w 41"/>
                <a:gd name="T1" fmla="*/ 0 h 41"/>
                <a:gd name="T2" fmla="*/ 20 w 41"/>
                <a:gd name="T3" fmla="*/ 0 h 41"/>
                <a:gd name="T4" fmla="*/ 0 w 41"/>
                <a:gd name="T5" fmla="*/ 21 h 41"/>
                <a:gd name="T6" fmla="*/ 1 w 41"/>
                <a:gd name="T7" fmla="*/ 28 h 41"/>
                <a:gd name="T8" fmla="*/ 3 w 41"/>
                <a:gd name="T9" fmla="*/ 32 h 41"/>
                <a:gd name="T10" fmla="*/ 19 w 41"/>
                <a:gd name="T11" fmla="*/ 41 h 41"/>
                <a:gd name="T12" fmla="*/ 20 w 41"/>
                <a:gd name="T13" fmla="*/ 41 h 41"/>
                <a:gd name="T14" fmla="*/ 21 w 41"/>
                <a:gd name="T15" fmla="*/ 41 h 41"/>
                <a:gd name="T16" fmla="*/ 24 w 41"/>
                <a:gd name="T17" fmla="*/ 41 h 41"/>
                <a:gd name="T18" fmla="*/ 32 w 41"/>
                <a:gd name="T19" fmla="*/ 38 h 41"/>
                <a:gd name="T20" fmla="*/ 35 w 41"/>
                <a:gd name="T21" fmla="*/ 35 h 41"/>
                <a:gd name="T22" fmla="*/ 41 w 41"/>
                <a:gd name="T23" fmla="*/ 21 h 41"/>
                <a:gd name="T24" fmla="*/ 20 w 41"/>
                <a:gd name="T2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41">
                  <a:moveTo>
                    <a:pt x="20" y="0"/>
                  </a:moveTo>
                  <a:cubicBezTo>
                    <a:pt x="20" y="0"/>
                    <a:pt x="20" y="0"/>
                    <a:pt x="20" y="0"/>
                  </a:cubicBezTo>
                  <a:cubicBezTo>
                    <a:pt x="9" y="0"/>
                    <a:pt x="0" y="10"/>
                    <a:pt x="0" y="21"/>
                  </a:cubicBezTo>
                  <a:cubicBezTo>
                    <a:pt x="0" y="24"/>
                    <a:pt x="0" y="26"/>
                    <a:pt x="1" y="28"/>
                  </a:cubicBezTo>
                  <a:cubicBezTo>
                    <a:pt x="2" y="30"/>
                    <a:pt x="2" y="31"/>
                    <a:pt x="3" y="32"/>
                  </a:cubicBezTo>
                  <a:cubicBezTo>
                    <a:pt x="7" y="37"/>
                    <a:pt x="13" y="41"/>
                    <a:pt x="19" y="41"/>
                  </a:cubicBezTo>
                  <a:cubicBezTo>
                    <a:pt x="20" y="41"/>
                    <a:pt x="20" y="41"/>
                    <a:pt x="20" y="41"/>
                  </a:cubicBezTo>
                  <a:cubicBezTo>
                    <a:pt x="21" y="41"/>
                    <a:pt x="21" y="41"/>
                    <a:pt x="21" y="41"/>
                  </a:cubicBezTo>
                  <a:cubicBezTo>
                    <a:pt x="22" y="41"/>
                    <a:pt x="23" y="41"/>
                    <a:pt x="24" y="41"/>
                  </a:cubicBezTo>
                  <a:cubicBezTo>
                    <a:pt x="27" y="41"/>
                    <a:pt x="29" y="40"/>
                    <a:pt x="32" y="38"/>
                  </a:cubicBezTo>
                  <a:cubicBezTo>
                    <a:pt x="33" y="37"/>
                    <a:pt x="34" y="36"/>
                    <a:pt x="35" y="35"/>
                  </a:cubicBezTo>
                  <a:cubicBezTo>
                    <a:pt x="39" y="32"/>
                    <a:pt x="41" y="26"/>
                    <a:pt x="41" y="21"/>
                  </a:cubicBezTo>
                  <a:cubicBezTo>
                    <a:pt x="41" y="9"/>
                    <a:pt x="32" y="0"/>
                    <a:pt x="20"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5" name="Freeform 20254">
              <a:extLst>
                <a:ext uri="{FF2B5EF4-FFF2-40B4-BE49-F238E27FC236}">
                  <a16:creationId xmlns:a16="http://schemas.microsoft.com/office/drawing/2014/main" id="{A2535892-5D3F-47BD-9D41-9E528ACA1910}"/>
                </a:ext>
              </a:extLst>
            </p:cNvPr>
            <p:cNvSpPr/>
            <p:nvPr/>
          </p:nvSpPr>
          <p:spPr bwMode="auto">
            <a:xfrm>
              <a:off x="5434044" y="-550471"/>
              <a:ext cx="126064" cy="128065"/>
            </a:xfrm>
            <a:custGeom>
              <a:avLst/>
              <a:gdLst>
                <a:gd name="T0" fmla="*/ 40 w 80"/>
                <a:gd name="T1" fmla="*/ 0 h 81"/>
                <a:gd name="T2" fmla="*/ 39 w 80"/>
                <a:gd name="T3" fmla="*/ 0 h 81"/>
                <a:gd name="T4" fmla="*/ 2 w 80"/>
                <a:gd name="T5" fmla="*/ 28 h 81"/>
                <a:gd name="T6" fmla="*/ 1 w 80"/>
                <a:gd name="T7" fmla="*/ 32 h 81"/>
                <a:gd name="T8" fmla="*/ 0 w 80"/>
                <a:gd name="T9" fmla="*/ 41 h 81"/>
                <a:gd name="T10" fmla="*/ 4 w 80"/>
                <a:gd name="T11" fmla="*/ 59 h 81"/>
                <a:gd name="T12" fmla="*/ 6 w 80"/>
                <a:gd name="T13" fmla="*/ 63 h 81"/>
                <a:gd name="T14" fmla="*/ 33 w 80"/>
                <a:gd name="T15" fmla="*/ 80 h 81"/>
                <a:gd name="T16" fmla="*/ 37 w 80"/>
                <a:gd name="T17" fmla="*/ 81 h 81"/>
                <a:gd name="T18" fmla="*/ 40 w 80"/>
                <a:gd name="T19" fmla="*/ 81 h 81"/>
                <a:gd name="T20" fmla="*/ 41 w 80"/>
                <a:gd name="T21" fmla="*/ 81 h 81"/>
                <a:gd name="T22" fmla="*/ 77 w 80"/>
                <a:gd name="T23" fmla="*/ 56 h 81"/>
                <a:gd name="T24" fmla="*/ 79 w 80"/>
                <a:gd name="T25" fmla="*/ 51 h 81"/>
                <a:gd name="T26" fmla="*/ 80 w 80"/>
                <a:gd name="T27" fmla="*/ 40 h 81"/>
                <a:gd name="T28" fmla="*/ 79 w 80"/>
                <a:gd name="T29" fmla="*/ 31 h 81"/>
                <a:gd name="T30" fmla="*/ 78 w 80"/>
                <a:gd name="T31" fmla="*/ 27 h 81"/>
                <a:gd name="T32" fmla="*/ 64 w 80"/>
                <a:gd name="T33" fmla="*/ 8 h 81"/>
                <a:gd name="T34" fmla="*/ 60 w 80"/>
                <a:gd name="T35" fmla="*/ 6 h 81"/>
                <a:gd name="T36" fmla="*/ 40 w 80"/>
                <a:gd name="T3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 h="81">
                  <a:moveTo>
                    <a:pt x="40" y="0"/>
                  </a:moveTo>
                  <a:cubicBezTo>
                    <a:pt x="40" y="0"/>
                    <a:pt x="39" y="0"/>
                    <a:pt x="39" y="0"/>
                  </a:cubicBezTo>
                  <a:cubicBezTo>
                    <a:pt x="22" y="1"/>
                    <a:pt x="7" y="12"/>
                    <a:pt x="2" y="28"/>
                  </a:cubicBezTo>
                  <a:cubicBezTo>
                    <a:pt x="1" y="29"/>
                    <a:pt x="1" y="31"/>
                    <a:pt x="1" y="32"/>
                  </a:cubicBezTo>
                  <a:cubicBezTo>
                    <a:pt x="0" y="35"/>
                    <a:pt x="0" y="38"/>
                    <a:pt x="0" y="41"/>
                  </a:cubicBezTo>
                  <a:cubicBezTo>
                    <a:pt x="0" y="48"/>
                    <a:pt x="1" y="54"/>
                    <a:pt x="4" y="59"/>
                  </a:cubicBezTo>
                  <a:cubicBezTo>
                    <a:pt x="5" y="60"/>
                    <a:pt x="5" y="61"/>
                    <a:pt x="6" y="63"/>
                  </a:cubicBezTo>
                  <a:cubicBezTo>
                    <a:pt x="12" y="72"/>
                    <a:pt x="22" y="78"/>
                    <a:pt x="33" y="80"/>
                  </a:cubicBezTo>
                  <a:cubicBezTo>
                    <a:pt x="34" y="80"/>
                    <a:pt x="36" y="81"/>
                    <a:pt x="37" y="81"/>
                  </a:cubicBezTo>
                  <a:cubicBezTo>
                    <a:pt x="38" y="81"/>
                    <a:pt x="39" y="81"/>
                    <a:pt x="40" y="81"/>
                  </a:cubicBezTo>
                  <a:cubicBezTo>
                    <a:pt x="40" y="81"/>
                    <a:pt x="40" y="81"/>
                    <a:pt x="41" y="81"/>
                  </a:cubicBezTo>
                  <a:cubicBezTo>
                    <a:pt x="57" y="81"/>
                    <a:pt x="71" y="70"/>
                    <a:pt x="77" y="56"/>
                  </a:cubicBezTo>
                  <a:cubicBezTo>
                    <a:pt x="78" y="54"/>
                    <a:pt x="78" y="53"/>
                    <a:pt x="79" y="51"/>
                  </a:cubicBezTo>
                  <a:cubicBezTo>
                    <a:pt x="80" y="48"/>
                    <a:pt x="80" y="44"/>
                    <a:pt x="80" y="40"/>
                  </a:cubicBezTo>
                  <a:cubicBezTo>
                    <a:pt x="80" y="37"/>
                    <a:pt x="80" y="34"/>
                    <a:pt x="79" y="31"/>
                  </a:cubicBezTo>
                  <a:cubicBezTo>
                    <a:pt x="79" y="30"/>
                    <a:pt x="78" y="29"/>
                    <a:pt x="78" y="27"/>
                  </a:cubicBezTo>
                  <a:cubicBezTo>
                    <a:pt x="75" y="20"/>
                    <a:pt x="70" y="13"/>
                    <a:pt x="64" y="8"/>
                  </a:cubicBezTo>
                  <a:cubicBezTo>
                    <a:pt x="62" y="7"/>
                    <a:pt x="61" y="7"/>
                    <a:pt x="60" y="6"/>
                  </a:cubicBezTo>
                  <a:cubicBezTo>
                    <a:pt x="54" y="2"/>
                    <a:pt x="47" y="0"/>
                    <a:pt x="40"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6" name="Freeform 20256">
              <a:extLst>
                <a:ext uri="{FF2B5EF4-FFF2-40B4-BE49-F238E27FC236}">
                  <a16:creationId xmlns:a16="http://schemas.microsoft.com/office/drawing/2014/main" id="{EA4A0619-8B41-4A1D-8E78-0616DA363AB7}"/>
                </a:ext>
              </a:extLst>
            </p:cNvPr>
            <p:cNvSpPr/>
            <p:nvPr/>
          </p:nvSpPr>
          <p:spPr bwMode="auto">
            <a:xfrm>
              <a:off x="4830405" y="-142265"/>
              <a:ext cx="99384" cy="99384"/>
            </a:xfrm>
            <a:custGeom>
              <a:avLst/>
              <a:gdLst>
                <a:gd name="T0" fmla="*/ 31 w 63"/>
                <a:gd name="T1" fmla="*/ 0 h 63"/>
                <a:gd name="T2" fmla="*/ 31 w 63"/>
                <a:gd name="T3" fmla="*/ 0 h 63"/>
                <a:gd name="T4" fmla="*/ 30 w 63"/>
                <a:gd name="T5" fmla="*/ 0 h 63"/>
                <a:gd name="T6" fmla="*/ 26 w 63"/>
                <a:gd name="T7" fmla="*/ 0 h 63"/>
                <a:gd name="T8" fmla="*/ 12 w 63"/>
                <a:gd name="T9" fmla="*/ 6 h 63"/>
                <a:gd name="T10" fmla="*/ 9 w 63"/>
                <a:gd name="T11" fmla="*/ 9 h 63"/>
                <a:gd name="T12" fmla="*/ 0 w 63"/>
                <a:gd name="T13" fmla="*/ 32 h 63"/>
                <a:gd name="T14" fmla="*/ 14 w 63"/>
                <a:gd name="T15" fmla="*/ 58 h 63"/>
                <a:gd name="T16" fmla="*/ 18 w 63"/>
                <a:gd name="T17" fmla="*/ 60 h 63"/>
                <a:gd name="T18" fmla="*/ 31 w 63"/>
                <a:gd name="T19" fmla="*/ 63 h 63"/>
                <a:gd name="T20" fmla="*/ 31 w 63"/>
                <a:gd name="T21" fmla="*/ 63 h 63"/>
                <a:gd name="T22" fmla="*/ 32 w 63"/>
                <a:gd name="T23" fmla="*/ 63 h 63"/>
                <a:gd name="T24" fmla="*/ 35 w 63"/>
                <a:gd name="T25" fmla="*/ 63 h 63"/>
                <a:gd name="T26" fmla="*/ 52 w 63"/>
                <a:gd name="T27" fmla="*/ 55 h 63"/>
                <a:gd name="T28" fmla="*/ 55 w 63"/>
                <a:gd name="T29" fmla="*/ 52 h 63"/>
                <a:gd name="T30" fmla="*/ 63 w 63"/>
                <a:gd name="T31" fmla="*/ 31 h 63"/>
                <a:gd name="T32" fmla="*/ 58 w 63"/>
                <a:gd name="T33" fmla="*/ 15 h 63"/>
                <a:gd name="T34" fmla="*/ 56 w 63"/>
                <a:gd name="T35" fmla="*/ 12 h 63"/>
                <a:gd name="T36" fmla="*/ 47 w 63"/>
                <a:gd name="T37" fmla="*/ 4 h 63"/>
                <a:gd name="T38" fmla="*/ 43 w 63"/>
                <a:gd name="T39" fmla="*/ 2 h 63"/>
                <a:gd name="T40" fmla="*/ 31 w 63"/>
                <a:gd name="T4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 h="63">
                  <a:moveTo>
                    <a:pt x="31" y="0"/>
                  </a:moveTo>
                  <a:cubicBezTo>
                    <a:pt x="31" y="0"/>
                    <a:pt x="31" y="0"/>
                    <a:pt x="31" y="0"/>
                  </a:cubicBezTo>
                  <a:cubicBezTo>
                    <a:pt x="31" y="0"/>
                    <a:pt x="30" y="0"/>
                    <a:pt x="30" y="0"/>
                  </a:cubicBezTo>
                  <a:cubicBezTo>
                    <a:pt x="29" y="0"/>
                    <a:pt x="27" y="0"/>
                    <a:pt x="26" y="0"/>
                  </a:cubicBezTo>
                  <a:cubicBezTo>
                    <a:pt x="21" y="1"/>
                    <a:pt x="16" y="3"/>
                    <a:pt x="12" y="6"/>
                  </a:cubicBezTo>
                  <a:cubicBezTo>
                    <a:pt x="11" y="7"/>
                    <a:pt x="10" y="8"/>
                    <a:pt x="9" y="9"/>
                  </a:cubicBezTo>
                  <a:cubicBezTo>
                    <a:pt x="3" y="15"/>
                    <a:pt x="0" y="23"/>
                    <a:pt x="0" y="32"/>
                  </a:cubicBezTo>
                  <a:cubicBezTo>
                    <a:pt x="0" y="43"/>
                    <a:pt x="6" y="52"/>
                    <a:pt x="14" y="58"/>
                  </a:cubicBezTo>
                  <a:cubicBezTo>
                    <a:pt x="15" y="59"/>
                    <a:pt x="17" y="59"/>
                    <a:pt x="18" y="60"/>
                  </a:cubicBezTo>
                  <a:cubicBezTo>
                    <a:pt x="22" y="62"/>
                    <a:pt x="26" y="63"/>
                    <a:pt x="31" y="63"/>
                  </a:cubicBezTo>
                  <a:cubicBezTo>
                    <a:pt x="31" y="63"/>
                    <a:pt x="31" y="63"/>
                    <a:pt x="31" y="63"/>
                  </a:cubicBezTo>
                  <a:cubicBezTo>
                    <a:pt x="31" y="63"/>
                    <a:pt x="32" y="63"/>
                    <a:pt x="32" y="63"/>
                  </a:cubicBezTo>
                  <a:cubicBezTo>
                    <a:pt x="33" y="63"/>
                    <a:pt x="34" y="63"/>
                    <a:pt x="35" y="63"/>
                  </a:cubicBezTo>
                  <a:cubicBezTo>
                    <a:pt x="41" y="62"/>
                    <a:pt x="47" y="59"/>
                    <a:pt x="52" y="55"/>
                  </a:cubicBezTo>
                  <a:cubicBezTo>
                    <a:pt x="53" y="54"/>
                    <a:pt x="54" y="53"/>
                    <a:pt x="55" y="52"/>
                  </a:cubicBezTo>
                  <a:cubicBezTo>
                    <a:pt x="60" y="47"/>
                    <a:pt x="63" y="39"/>
                    <a:pt x="63" y="31"/>
                  </a:cubicBezTo>
                  <a:cubicBezTo>
                    <a:pt x="63" y="25"/>
                    <a:pt x="61" y="20"/>
                    <a:pt x="58" y="15"/>
                  </a:cubicBezTo>
                  <a:cubicBezTo>
                    <a:pt x="57" y="14"/>
                    <a:pt x="57" y="13"/>
                    <a:pt x="56" y="12"/>
                  </a:cubicBezTo>
                  <a:cubicBezTo>
                    <a:pt x="53" y="9"/>
                    <a:pt x="50" y="6"/>
                    <a:pt x="47" y="4"/>
                  </a:cubicBezTo>
                  <a:cubicBezTo>
                    <a:pt x="46" y="4"/>
                    <a:pt x="44" y="3"/>
                    <a:pt x="43" y="2"/>
                  </a:cubicBezTo>
                  <a:cubicBezTo>
                    <a:pt x="39" y="1"/>
                    <a:pt x="35" y="0"/>
                    <a:pt x="3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7" name="Freeform 20257">
              <a:extLst>
                <a:ext uri="{FF2B5EF4-FFF2-40B4-BE49-F238E27FC236}">
                  <a16:creationId xmlns:a16="http://schemas.microsoft.com/office/drawing/2014/main" id="{459C7694-2A86-4C5C-A264-2DF551C9E358}"/>
                </a:ext>
              </a:extLst>
            </p:cNvPr>
            <p:cNvSpPr/>
            <p:nvPr/>
          </p:nvSpPr>
          <p:spPr bwMode="auto">
            <a:xfrm>
              <a:off x="5660826" y="-439748"/>
              <a:ext cx="64700" cy="64700"/>
            </a:xfrm>
            <a:custGeom>
              <a:avLst/>
              <a:gdLst>
                <a:gd name="T0" fmla="*/ 21 w 41"/>
                <a:gd name="T1" fmla="*/ 0 h 41"/>
                <a:gd name="T2" fmla="*/ 20 w 41"/>
                <a:gd name="T3" fmla="*/ 0 h 41"/>
                <a:gd name="T4" fmla="*/ 4 w 41"/>
                <a:gd name="T5" fmla="*/ 9 h 41"/>
                <a:gd name="T6" fmla="*/ 2 w 41"/>
                <a:gd name="T7" fmla="*/ 13 h 41"/>
                <a:gd name="T8" fmla="*/ 0 w 41"/>
                <a:gd name="T9" fmla="*/ 21 h 41"/>
                <a:gd name="T10" fmla="*/ 11 w 41"/>
                <a:gd name="T11" fmla="*/ 39 h 41"/>
                <a:gd name="T12" fmla="*/ 15 w 41"/>
                <a:gd name="T13" fmla="*/ 40 h 41"/>
                <a:gd name="T14" fmla="*/ 21 w 41"/>
                <a:gd name="T15" fmla="*/ 41 h 41"/>
                <a:gd name="T16" fmla="*/ 21 w 41"/>
                <a:gd name="T17" fmla="*/ 41 h 41"/>
                <a:gd name="T18" fmla="*/ 30 w 41"/>
                <a:gd name="T19" fmla="*/ 39 h 41"/>
                <a:gd name="T20" fmla="*/ 34 w 41"/>
                <a:gd name="T21" fmla="*/ 36 h 41"/>
                <a:gd name="T22" fmla="*/ 40 w 41"/>
                <a:gd name="T23" fmla="*/ 28 h 41"/>
                <a:gd name="T24" fmla="*/ 41 w 41"/>
                <a:gd name="T25" fmla="*/ 24 h 41"/>
                <a:gd name="T26" fmla="*/ 41 w 41"/>
                <a:gd name="T27" fmla="*/ 20 h 41"/>
                <a:gd name="T28" fmla="*/ 29 w 41"/>
                <a:gd name="T29" fmla="*/ 2 h 41"/>
                <a:gd name="T30" fmla="*/ 25 w 41"/>
                <a:gd name="T31" fmla="*/ 0 h 41"/>
                <a:gd name="T32" fmla="*/ 21 w 41"/>
                <a:gd name="T33"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41">
                  <a:moveTo>
                    <a:pt x="21" y="0"/>
                  </a:moveTo>
                  <a:cubicBezTo>
                    <a:pt x="21" y="0"/>
                    <a:pt x="21" y="0"/>
                    <a:pt x="20" y="0"/>
                  </a:cubicBezTo>
                  <a:cubicBezTo>
                    <a:pt x="14" y="0"/>
                    <a:pt x="7" y="4"/>
                    <a:pt x="4" y="9"/>
                  </a:cubicBezTo>
                  <a:cubicBezTo>
                    <a:pt x="3" y="10"/>
                    <a:pt x="2" y="11"/>
                    <a:pt x="2" y="13"/>
                  </a:cubicBezTo>
                  <a:cubicBezTo>
                    <a:pt x="1" y="15"/>
                    <a:pt x="0" y="18"/>
                    <a:pt x="0" y="21"/>
                  </a:cubicBezTo>
                  <a:cubicBezTo>
                    <a:pt x="0" y="29"/>
                    <a:pt x="5" y="35"/>
                    <a:pt x="11" y="39"/>
                  </a:cubicBezTo>
                  <a:cubicBezTo>
                    <a:pt x="12" y="39"/>
                    <a:pt x="14" y="40"/>
                    <a:pt x="15" y="40"/>
                  </a:cubicBezTo>
                  <a:cubicBezTo>
                    <a:pt x="17" y="41"/>
                    <a:pt x="19" y="41"/>
                    <a:pt x="21" y="41"/>
                  </a:cubicBezTo>
                  <a:cubicBezTo>
                    <a:pt x="21" y="41"/>
                    <a:pt x="21" y="41"/>
                    <a:pt x="21" y="41"/>
                  </a:cubicBezTo>
                  <a:cubicBezTo>
                    <a:pt x="24" y="41"/>
                    <a:pt x="28" y="40"/>
                    <a:pt x="30" y="39"/>
                  </a:cubicBezTo>
                  <a:cubicBezTo>
                    <a:pt x="32" y="38"/>
                    <a:pt x="33" y="37"/>
                    <a:pt x="34" y="36"/>
                  </a:cubicBezTo>
                  <a:cubicBezTo>
                    <a:pt x="37" y="34"/>
                    <a:pt x="39" y="31"/>
                    <a:pt x="40" y="28"/>
                  </a:cubicBezTo>
                  <a:cubicBezTo>
                    <a:pt x="40" y="27"/>
                    <a:pt x="41" y="25"/>
                    <a:pt x="41" y="24"/>
                  </a:cubicBezTo>
                  <a:cubicBezTo>
                    <a:pt x="41" y="23"/>
                    <a:pt x="41" y="21"/>
                    <a:pt x="41" y="20"/>
                  </a:cubicBezTo>
                  <a:cubicBezTo>
                    <a:pt x="41" y="12"/>
                    <a:pt x="36" y="5"/>
                    <a:pt x="29" y="2"/>
                  </a:cubicBezTo>
                  <a:cubicBezTo>
                    <a:pt x="27" y="1"/>
                    <a:pt x="26" y="1"/>
                    <a:pt x="25" y="0"/>
                  </a:cubicBezTo>
                  <a:cubicBezTo>
                    <a:pt x="23" y="0"/>
                    <a:pt x="22" y="0"/>
                    <a:pt x="2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8" name="Freeform 20258">
              <a:extLst>
                <a:ext uri="{FF2B5EF4-FFF2-40B4-BE49-F238E27FC236}">
                  <a16:creationId xmlns:a16="http://schemas.microsoft.com/office/drawing/2014/main" id="{3B98CB2E-9684-410B-9ED3-B328D8ECD097}"/>
                </a:ext>
              </a:extLst>
            </p:cNvPr>
            <p:cNvSpPr/>
            <p:nvPr/>
          </p:nvSpPr>
          <p:spPr bwMode="auto">
            <a:xfrm>
              <a:off x="6135734" y="-717222"/>
              <a:ext cx="119394" cy="119394"/>
            </a:xfrm>
            <a:custGeom>
              <a:avLst/>
              <a:gdLst>
                <a:gd name="T0" fmla="*/ 38 w 76"/>
                <a:gd name="T1" fmla="*/ 0 h 76"/>
                <a:gd name="T2" fmla="*/ 38 w 76"/>
                <a:gd name="T3" fmla="*/ 1 h 76"/>
                <a:gd name="T4" fmla="*/ 22 w 76"/>
                <a:gd name="T5" fmla="*/ 4 h 76"/>
                <a:gd name="T6" fmla="*/ 18 w 76"/>
                <a:gd name="T7" fmla="*/ 6 h 76"/>
                <a:gd name="T8" fmla="*/ 1 w 76"/>
                <a:gd name="T9" fmla="*/ 39 h 76"/>
                <a:gd name="T10" fmla="*/ 2 w 76"/>
                <a:gd name="T11" fmla="*/ 46 h 76"/>
                <a:gd name="T12" fmla="*/ 3 w 76"/>
                <a:gd name="T13" fmla="*/ 51 h 76"/>
                <a:gd name="T14" fmla="*/ 38 w 76"/>
                <a:gd name="T15" fmla="*/ 76 h 76"/>
                <a:gd name="T16" fmla="*/ 39 w 76"/>
                <a:gd name="T17" fmla="*/ 76 h 76"/>
                <a:gd name="T18" fmla="*/ 52 w 76"/>
                <a:gd name="T19" fmla="*/ 73 h 76"/>
                <a:gd name="T20" fmla="*/ 56 w 76"/>
                <a:gd name="T21" fmla="*/ 72 h 76"/>
                <a:gd name="T22" fmla="*/ 76 w 76"/>
                <a:gd name="T23" fmla="*/ 38 h 76"/>
                <a:gd name="T24" fmla="*/ 76 w 76"/>
                <a:gd name="T25" fmla="*/ 33 h 76"/>
                <a:gd name="T26" fmla="*/ 75 w 76"/>
                <a:gd name="T27" fmla="*/ 29 h 76"/>
                <a:gd name="T28" fmla="*/ 38 w 76"/>
                <a:gd name="T2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76">
                  <a:moveTo>
                    <a:pt x="38" y="0"/>
                  </a:moveTo>
                  <a:cubicBezTo>
                    <a:pt x="38" y="0"/>
                    <a:pt x="38" y="1"/>
                    <a:pt x="38" y="1"/>
                  </a:cubicBezTo>
                  <a:cubicBezTo>
                    <a:pt x="32" y="1"/>
                    <a:pt x="27" y="2"/>
                    <a:pt x="22" y="4"/>
                  </a:cubicBezTo>
                  <a:cubicBezTo>
                    <a:pt x="21" y="5"/>
                    <a:pt x="20" y="5"/>
                    <a:pt x="18" y="6"/>
                  </a:cubicBezTo>
                  <a:cubicBezTo>
                    <a:pt x="8" y="13"/>
                    <a:pt x="0" y="25"/>
                    <a:pt x="1" y="39"/>
                  </a:cubicBezTo>
                  <a:cubicBezTo>
                    <a:pt x="1" y="42"/>
                    <a:pt x="1" y="44"/>
                    <a:pt x="2" y="46"/>
                  </a:cubicBezTo>
                  <a:cubicBezTo>
                    <a:pt x="2" y="48"/>
                    <a:pt x="2" y="49"/>
                    <a:pt x="3" y="51"/>
                  </a:cubicBezTo>
                  <a:cubicBezTo>
                    <a:pt x="8" y="65"/>
                    <a:pt x="22" y="76"/>
                    <a:pt x="38" y="76"/>
                  </a:cubicBezTo>
                  <a:cubicBezTo>
                    <a:pt x="39" y="76"/>
                    <a:pt x="39" y="76"/>
                    <a:pt x="39" y="76"/>
                  </a:cubicBezTo>
                  <a:cubicBezTo>
                    <a:pt x="44" y="76"/>
                    <a:pt x="48" y="75"/>
                    <a:pt x="52" y="73"/>
                  </a:cubicBezTo>
                  <a:cubicBezTo>
                    <a:pt x="54" y="73"/>
                    <a:pt x="55" y="72"/>
                    <a:pt x="56" y="72"/>
                  </a:cubicBezTo>
                  <a:cubicBezTo>
                    <a:pt x="68" y="65"/>
                    <a:pt x="76" y="52"/>
                    <a:pt x="76" y="38"/>
                  </a:cubicBezTo>
                  <a:cubicBezTo>
                    <a:pt x="76" y="36"/>
                    <a:pt x="76" y="35"/>
                    <a:pt x="76" y="33"/>
                  </a:cubicBezTo>
                  <a:cubicBezTo>
                    <a:pt x="76" y="32"/>
                    <a:pt x="75" y="31"/>
                    <a:pt x="75" y="29"/>
                  </a:cubicBezTo>
                  <a:cubicBezTo>
                    <a:pt x="71" y="13"/>
                    <a:pt x="56" y="0"/>
                    <a:pt x="38"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9" name="Freeform 20259">
              <a:extLst>
                <a:ext uri="{FF2B5EF4-FFF2-40B4-BE49-F238E27FC236}">
                  <a16:creationId xmlns:a16="http://schemas.microsoft.com/office/drawing/2014/main" id="{0B424FBA-E7A6-4045-8850-C5B3B67E15D4}"/>
                </a:ext>
              </a:extLst>
            </p:cNvPr>
            <p:cNvSpPr/>
            <p:nvPr/>
          </p:nvSpPr>
          <p:spPr bwMode="auto">
            <a:xfrm>
              <a:off x="6909460" y="362657"/>
              <a:ext cx="119394" cy="119394"/>
            </a:xfrm>
            <a:custGeom>
              <a:avLst/>
              <a:gdLst>
                <a:gd name="T0" fmla="*/ 38 w 76"/>
                <a:gd name="T1" fmla="*/ 0 h 76"/>
                <a:gd name="T2" fmla="*/ 37 w 76"/>
                <a:gd name="T3" fmla="*/ 0 h 76"/>
                <a:gd name="T4" fmla="*/ 31 w 76"/>
                <a:gd name="T5" fmla="*/ 1 h 76"/>
                <a:gd name="T6" fmla="*/ 26 w 76"/>
                <a:gd name="T7" fmla="*/ 2 h 76"/>
                <a:gd name="T8" fmla="*/ 13 w 76"/>
                <a:gd name="T9" fmla="*/ 10 h 76"/>
                <a:gd name="T10" fmla="*/ 10 w 76"/>
                <a:gd name="T11" fmla="*/ 13 h 76"/>
                <a:gd name="T12" fmla="*/ 2 w 76"/>
                <a:gd name="T13" fmla="*/ 26 h 76"/>
                <a:gd name="T14" fmla="*/ 1 w 76"/>
                <a:gd name="T15" fmla="*/ 30 h 76"/>
                <a:gd name="T16" fmla="*/ 0 w 76"/>
                <a:gd name="T17" fmla="*/ 39 h 76"/>
                <a:gd name="T18" fmla="*/ 12 w 76"/>
                <a:gd name="T19" fmla="*/ 66 h 76"/>
                <a:gd name="T20" fmla="*/ 16 w 76"/>
                <a:gd name="T21" fmla="*/ 69 h 76"/>
                <a:gd name="T22" fmla="*/ 38 w 76"/>
                <a:gd name="T23" fmla="*/ 76 h 76"/>
                <a:gd name="T24" fmla="*/ 39 w 76"/>
                <a:gd name="T25" fmla="*/ 76 h 76"/>
                <a:gd name="T26" fmla="*/ 68 w 76"/>
                <a:gd name="T27" fmla="*/ 62 h 76"/>
                <a:gd name="T28" fmla="*/ 70 w 76"/>
                <a:gd name="T29" fmla="*/ 58 h 76"/>
                <a:gd name="T30" fmla="*/ 76 w 76"/>
                <a:gd name="T31" fmla="*/ 38 h 76"/>
                <a:gd name="T32" fmla="*/ 65 w 76"/>
                <a:gd name="T33" fmla="*/ 12 h 76"/>
                <a:gd name="T34" fmla="*/ 62 w 76"/>
                <a:gd name="T35" fmla="*/ 9 h 76"/>
                <a:gd name="T36" fmla="*/ 43 w 76"/>
                <a:gd name="T37" fmla="*/ 1 h 76"/>
                <a:gd name="T38" fmla="*/ 39 w 76"/>
                <a:gd name="T39" fmla="*/ 0 h 76"/>
                <a:gd name="T40" fmla="*/ 38 w 76"/>
                <a:gd name="T41"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6" h="76">
                  <a:moveTo>
                    <a:pt x="38" y="0"/>
                  </a:moveTo>
                  <a:cubicBezTo>
                    <a:pt x="38" y="0"/>
                    <a:pt x="38" y="0"/>
                    <a:pt x="37" y="0"/>
                  </a:cubicBezTo>
                  <a:cubicBezTo>
                    <a:pt x="35" y="0"/>
                    <a:pt x="33" y="1"/>
                    <a:pt x="31" y="1"/>
                  </a:cubicBezTo>
                  <a:cubicBezTo>
                    <a:pt x="29" y="1"/>
                    <a:pt x="28" y="2"/>
                    <a:pt x="26" y="2"/>
                  </a:cubicBezTo>
                  <a:cubicBezTo>
                    <a:pt x="21" y="4"/>
                    <a:pt x="17" y="7"/>
                    <a:pt x="13" y="10"/>
                  </a:cubicBezTo>
                  <a:cubicBezTo>
                    <a:pt x="12" y="11"/>
                    <a:pt x="11" y="12"/>
                    <a:pt x="10" y="13"/>
                  </a:cubicBezTo>
                  <a:cubicBezTo>
                    <a:pt x="7" y="17"/>
                    <a:pt x="4" y="21"/>
                    <a:pt x="2" y="26"/>
                  </a:cubicBezTo>
                  <a:cubicBezTo>
                    <a:pt x="2" y="27"/>
                    <a:pt x="2" y="28"/>
                    <a:pt x="1" y="30"/>
                  </a:cubicBezTo>
                  <a:cubicBezTo>
                    <a:pt x="1" y="33"/>
                    <a:pt x="0" y="36"/>
                    <a:pt x="0" y="39"/>
                  </a:cubicBezTo>
                  <a:cubicBezTo>
                    <a:pt x="0" y="50"/>
                    <a:pt x="5" y="59"/>
                    <a:pt x="12" y="66"/>
                  </a:cubicBezTo>
                  <a:cubicBezTo>
                    <a:pt x="13" y="67"/>
                    <a:pt x="15" y="68"/>
                    <a:pt x="16" y="69"/>
                  </a:cubicBezTo>
                  <a:cubicBezTo>
                    <a:pt x="22" y="73"/>
                    <a:pt x="30" y="76"/>
                    <a:pt x="38" y="76"/>
                  </a:cubicBezTo>
                  <a:cubicBezTo>
                    <a:pt x="38" y="76"/>
                    <a:pt x="39" y="76"/>
                    <a:pt x="39" y="76"/>
                  </a:cubicBezTo>
                  <a:cubicBezTo>
                    <a:pt x="50" y="76"/>
                    <a:pt x="61" y="70"/>
                    <a:pt x="68" y="62"/>
                  </a:cubicBezTo>
                  <a:cubicBezTo>
                    <a:pt x="68" y="61"/>
                    <a:pt x="69" y="60"/>
                    <a:pt x="70" y="58"/>
                  </a:cubicBezTo>
                  <a:cubicBezTo>
                    <a:pt x="74" y="52"/>
                    <a:pt x="76" y="45"/>
                    <a:pt x="76" y="38"/>
                  </a:cubicBezTo>
                  <a:cubicBezTo>
                    <a:pt x="76" y="27"/>
                    <a:pt x="72" y="18"/>
                    <a:pt x="65" y="12"/>
                  </a:cubicBezTo>
                  <a:cubicBezTo>
                    <a:pt x="64" y="11"/>
                    <a:pt x="63" y="10"/>
                    <a:pt x="62" y="9"/>
                  </a:cubicBezTo>
                  <a:cubicBezTo>
                    <a:pt x="57" y="5"/>
                    <a:pt x="50" y="2"/>
                    <a:pt x="43" y="1"/>
                  </a:cubicBezTo>
                  <a:cubicBezTo>
                    <a:pt x="42" y="1"/>
                    <a:pt x="40" y="0"/>
                    <a:pt x="39" y="0"/>
                  </a:cubicBezTo>
                  <a:cubicBezTo>
                    <a:pt x="39" y="0"/>
                    <a:pt x="38" y="0"/>
                    <a:pt x="38"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50" name="Freeform 20260">
              <a:extLst>
                <a:ext uri="{FF2B5EF4-FFF2-40B4-BE49-F238E27FC236}">
                  <a16:creationId xmlns:a16="http://schemas.microsoft.com/office/drawing/2014/main" id="{39852451-9D32-46F3-96D1-B895A9A2B4DD}"/>
                </a:ext>
              </a:extLst>
            </p:cNvPr>
            <p:cNvSpPr/>
            <p:nvPr/>
          </p:nvSpPr>
          <p:spPr bwMode="auto">
            <a:xfrm>
              <a:off x="6668004" y="-811936"/>
              <a:ext cx="76038" cy="75372"/>
            </a:xfrm>
            <a:custGeom>
              <a:avLst/>
              <a:gdLst>
                <a:gd name="T0" fmla="*/ 24 w 48"/>
                <a:gd name="T1" fmla="*/ 0 h 48"/>
                <a:gd name="T2" fmla="*/ 24 w 48"/>
                <a:gd name="T3" fmla="*/ 0 h 48"/>
                <a:gd name="T4" fmla="*/ 4 w 48"/>
                <a:gd name="T5" fmla="*/ 11 h 48"/>
                <a:gd name="T6" fmla="*/ 2 w 48"/>
                <a:gd name="T7" fmla="*/ 15 h 48"/>
                <a:gd name="T8" fmla="*/ 0 w 48"/>
                <a:gd name="T9" fmla="*/ 24 h 48"/>
                <a:gd name="T10" fmla="*/ 1 w 48"/>
                <a:gd name="T11" fmla="*/ 27 h 48"/>
                <a:gd name="T12" fmla="*/ 2 w 48"/>
                <a:gd name="T13" fmla="*/ 31 h 48"/>
                <a:gd name="T14" fmla="*/ 15 w 48"/>
                <a:gd name="T15" fmla="*/ 46 h 48"/>
                <a:gd name="T16" fmla="*/ 19 w 48"/>
                <a:gd name="T17" fmla="*/ 47 h 48"/>
                <a:gd name="T18" fmla="*/ 19 w 48"/>
                <a:gd name="T19" fmla="*/ 47 h 48"/>
                <a:gd name="T20" fmla="*/ 24 w 48"/>
                <a:gd name="T21" fmla="*/ 48 h 48"/>
                <a:gd name="T22" fmla="*/ 25 w 48"/>
                <a:gd name="T23" fmla="*/ 48 h 48"/>
                <a:gd name="T24" fmla="*/ 27 w 48"/>
                <a:gd name="T25" fmla="*/ 47 h 48"/>
                <a:gd name="T26" fmla="*/ 32 w 48"/>
                <a:gd name="T27" fmla="*/ 47 h 48"/>
                <a:gd name="T28" fmla="*/ 39 w 48"/>
                <a:gd name="T29" fmla="*/ 43 h 48"/>
                <a:gd name="T30" fmla="*/ 42 w 48"/>
                <a:gd name="T31" fmla="*/ 40 h 48"/>
                <a:gd name="T32" fmla="*/ 48 w 48"/>
                <a:gd name="T33" fmla="*/ 23 h 48"/>
                <a:gd name="T34" fmla="*/ 48 w 48"/>
                <a:gd name="T35" fmla="*/ 22 h 48"/>
                <a:gd name="T36" fmla="*/ 48 w 48"/>
                <a:gd name="T37" fmla="*/ 18 h 48"/>
                <a:gd name="T38" fmla="*/ 30 w 48"/>
                <a:gd name="T39" fmla="*/ 0 h 48"/>
                <a:gd name="T40" fmla="*/ 26 w 48"/>
                <a:gd name="T41" fmla="*/ 0 h 48"/>
                <a:gd name="T42" fmla="*/ 24 w 48"/>
                <a:gd name="T4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48">
                  <a:moveTo>
                    <a:pt x="24" y="0"/>
                  </a:moveTo>
                  <a:cubicBezTo>
                    <a:pt x="24" y="0"/>
                    <a:pt x="24" y="0"/>
                    <a:pt x="24" y="0"/>
                  </a:cubicBezTo>
                  <a:cubicBezTo>
                    <a:pt x="15" y="0"/>
                    <a:pt x="8" y="5"/>
                    <a:pt x="4" y="11"/>
                  </a:cubicBezTo>
                  <a:cubicBezTo>
                    <a:pt x="3" y="13"/>
                    <a:pt x="2" y="14"/>
                    <a:pt x="2" y="15"/>
                  </a:cubicBezTo>
                  <a:cubicBezTo>
                    <a:pt x="1" y="18"/>
                    <a:pt x="0" y="21"/>
                    <a:pt x="0" y="24"/>
                  </a:cubicBezTo>
                  <a:cubicBezTo>
                    <a:pt x="0" y="25"/>
                    <a:pt x="1" y="26"/>
                    <a:pt x="1" y="27"/>
                  </a:cubicBezTo>
                  <a:cubicBezTo>
                    <a:pt x="1" y="28"/>
                    <a:pt x="1" y="30"/>
                    <a:pt x="2" y="31"/>
                  </a:cubicBezTo>
                  <a:cubicBezTo>
                    <a:pt x="4" y="38"/>
                    <a:pt x="9" y="43"/>
                    <a:pt x="15" y="46"/>
                  </a:cubicBezTo>
                  <a:cubicBezTo>
                    <a:pt x="16" y="46"/>
                    <a:pt x="17" y="47"/>
                    <a:pt x="19" y="47"/>
                  </a:cubicBezTo>
                  <a:cubicBezTo>
                    <a:pt x="19" y="47"/>
                    <a:pt x="19" y="47"/>
                    <a:pt x="19" y="47"/>
                  </a:cubicBezTo>
                  <a:cubicBezTo>
                    <a:pt x="20" y="47"/>
                    <a:pt x="22" y="48"/>
                    <a:pt x="24" y="48"/>
                  </a:cubicBezTo>
                  <a:cubicBezTo>
                    <a:pt x="25" y="48"/>
                    <a:pt x="25" y="48"/>
                    <a:pt x="25" y="48"/>
                  </a:cubicBezTo>
                  <a:cubicBezTo>
                    <a:pt x="26" y="48"/>
                    <a:pt x="27" y="48"/>
                    <a:pt x="27" y="47"/>
                  </a:cubicBezTo>
                  <a:cubicBezTo>
                    <a:pt x="29" y="47"/>
                    <a:pt x="30" y="47"/>
                    <a:pt x="32" y="47"/>
                  </a:cubicBezTo>
                  <a:cubicBezTo>
                    <a:pt x="34" y="46"/>
                    <a:pt x="37" y="44"/>
                    <a:pt x="39" y="43"/>
                  </a:cubicBezTo>
                  <a:cubicBezTo>
                    <a:pt x="40" y="42"/>
                    <a:pt x="41" y="41"/>
                    <a:pt x="42" y="40"/>
                  </a:cubicBezTo>
                  <a:cubicBezTo>
                    <a:pt x="46" y="35"/>
                    <a:pt x="48" y="30"/>
                    <a:pt x="48" y="23"/>
                  </a:cubicBezTo>
                  <a:cubicBezTo>
                    <a:pt x="48" y="23"/>
                    <a:pt x="48" y="22"/>
                    <a:pt x="48" y="22"/>
                  </a:cubicBezTo>
                  <a:cubicBezTo>
                    <a:pt x="48" y="20"/>
                    <a:pt x="48" y="19"/>
                    <a:pt x="48" y="18"/>
                  </a:cubicBezTo>
                  <a:cubicBezTo>
                    <a:pt x="45" y="9"/>
                    <a:pt x="39" y="3"/>
                    <a:pt x="30" y="0"/>
                  </a:cubicBezTo>
                  <a:cubicBezTo>
                    <a:pt x="29" y="0"/>
                    <a:pt x="27" y="0"/>
                    <a:pt x="26" y="0"/>
                  </a:cubicBezTo>
                  <a:cubicBezTo>
                    <a:pt x="25" y="0"/>
                    <a:pt x="25" y="0"/>
                    <a:pt x="24"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51" name="Freeform 20262">
              <a:extLst>
                <a:ext uri="{FF2B5EF4-FFF2-40B4-BE49-F238E27FC236}">
                  <a16:creationId xmlns:a16="http://schemas.microsoft.com/office/drawing/2014/main" id="{7DFD80A3-611B-4AFD-8F8A-39E6665E5FD5}"/>
                </a:ext>
              </a:extLst>
            </p:cNvPr>
            <p:cNvSpPr/>
            <p:nvPr/>
          </p:nvSpPr>
          <p:spPr bwMode="auto">
            <a:xfrm>
              <a:off x="7177596" y="-893978"/>
              <a:ext cx="69368" cy="68034"/>
            </a:xfrm>
            <a:custGeom>
              <a:avLst/>
              <a:gdLst>
                <a:gd name="T0" fmla="*/ 22 w 44"/>
                <a:gd name="T1" fmla="*/ 0 h 43"/>
                <a:gd name="T2" fmla="*/ 22 w 44"/>
                <a:gd name="T3" fmla="*/ 0 h 43"/>
                <a:gd name="T4" fmla="*/ 10 w 44"/>
                <a:gd name="T5" fmla="*/ 3 h 43"/>
                <a:gd name="T6" fmla="*/ 7 w 44"/>
                <a:gd name="T7" fmla="*/ 6 h 43"/>
                <a:gd name="T8" fmla="*/ 0 w 44"/>
                <a:gd name="T9" fmla="*/ 22 h 43"/>
                <a:gd name="T10" fmla="*/ 0 w 44"/>
                <a:gd name="T11" fmla="*/ 23 h 43"/>
                <a:gd name="T12" fmla="*/ 1 w 44"/>
                <a:gd name="T13" fmla="*/ 27 h 43"/>
                <a:gd name="T14" fmla="*/ 13 w 44"/>
                <a:gd name="T15" fmla="*/ 41 h 43"/>
                <a:gd name="T16" fmla="*/ 17 w 44"/>
                <a:gd name="T17" fmla="*/ 43 h 43"/>
                <a:gd name="T18" fmla="*/ 22 w 44"/>
                <a:gd name="T19" fmla="*/ 43 h 43"/>
                <a:gd name="T20" fmla="*/ 22 w 44"/>
                <a:gd name="T21" fmla="*/ 43 h 43"/>
                <a:gd name="T22" fmla="*/ 27 w 44"/>
                <a:gd name="T23" fmla="*/ 42 h 43"/>
                <a:gd name="T24" fmla="*/ 31 w 44"/>
                <a:gd name="T25" fmla="*/ 41 h 43"/>
                <a:gd name="T26" fmla="*/ 36 w 44"/>
                <a:gd name="T27" fmla="*/ 38 h 43"/>
                <a:gd name="T28" fmla="*/ 39 w 44"/>
                <a:gd name="T29" fmla="*/ 35 h 43"/>
                <a:gd name="T30" fmla="*/ 44 w 44"/>
                <a:gd name="T31" fmla="*/ 21 h 43"/>
                <a:gd name="T32" fmla="*/ 34 w 44"/>
                <a:gd name="T33" fmla="*/ 4 h 43"/>
                <a:gd name="T34" fmla="*/ 31 w 44"/>
                <a:gd name="T35" fmla="*/ 2 h 43"/>
                <a:gd name="T36" fmla="*/ 22 w 44"/>
                <a:gd name="T3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43">
                  <a:moveTo>
                    <a:pt x="22" y="0"/>
                  </a:moveTo>
                  <a:cubicBezTo>
                    <a:pt x="22" y="0"/>
                    <a:pt x="22" y="0"/>
                    <a:pt x="22" y="0"/>
                  </a:cubicBezTo>
                  <a:cubicBezTo>
                    <a:pt x="17" y="0"/>
                    <a:pt x="13" y="1"/>
                    <a:pt x="10" y="3"/>
                  </a:cubicBezTo>
                  <a:cubicBezTo>
                    <a:pt x="9" y="4"/>
                    <a:pt x="8" y="5"/>
                    <a:pt x="7" y="6"/>
                  </a:cubicBezTo>
                  <a:cubicBezTo>
                    <a:pt x="3" y="10"/>
                    <a:pt x="0" y="16"/>
                    <a:pt x="0" y="22"/>
                  </a:cubicBezTo>
                  <a:cubicBezTo>
                    <a:pt x="0" y="22"/>
                    <a:pt x="0" y="23"/>
                    <a:pt x="0" y="23"/>
                  </a:cubicBezTo>
                  <a:cubicBezTo>
                    <a:pt x="0" y="24"/>
                    <a:pt x="1" y="26"/>
                    <a:pt x="1" y="27"/>
                  </a:cubicBezTo>
                  <a:cubicBezTo>
                    <a:pt x="3" y="34"/>
                    <a:pt x="7" y="39"/>
                    <a:pt x="13" y="41"/>
                  </a:cubicBezTo>
                  <a:cubicBezTo>
                    <a:pt x="15" y="42"/>
                    <a:pt x="16" y="42"/>
                    <a:pt x="17" y="43"/>
                  </a:cubicBezTo>
                  <a:cubicBezTo>
                    <a:pt x="19" y="43"/>
                    <a:pt x="20" y="43"/>
                    <a:pt x="22" y="43"/>
                  </a:cubicBezTo>
                  <a:cubicBezTo>
                    <a:pt x="22" y="43"/>
                    <a:pt x="22" y="43"/>
                    <a:pt x="22" y="43"/>
                  </a:cubicBezTo>
                  <a:cubicBezTo>
                    <a:pt x="24" y="43"/>
                    <a:pt x="26" y="43"/>
                    <a:pt x="27" y="42"/>
                  </a:cubicBezTo>
                  <a:cubicBezTo>
                    <a:pt x="29" y="42"/>
                    <a:pt x="30" y="42"/>
                    <a:pt x="31" y="41"/>
                  </a:cubicBezTo>
                  <a:cubicBezTo>
                    <a:pt x="33" y="40"/>
                    <a:pt x="34" y="39"/>
                    <a:pt x="36" y="38"/>
                  </a:cubicBezTo>
                  <a:cubicBezTo>
                    <a:pt x="37" y="37"/>
                    <a:pt x="38" y="36"/>
                    <a:pt x="39" y="35"/>
                  </a:cubicBezTo>
                  <a:cubicBezTo>
                    <a:pt x="42" y="31"/>
                    <a:pt x="44" y="26"/>
                    <a:pt x="44" y="21"/>
                  </a:cubicBezTo>
                  <a:cubicBezTo>
                    <a:pt x="43" y="14"/>
                    <a:pt x="40" y="8"/>
                    <a:pt x="34" y="4"/>
                  </a:cubicBezTo>
                  <a:cubicBezTo>
                    <a:pt x="33" y="3"/>
                    <a:pt x="32" y="2"/>
                    <a:pt x="31" y="2"/>
                  </a:cubicBezTo>
                  <a:cubicBezTo>
                    <a:pt x="28" y="0"/>
                    <a:pt x="25" y="0"/>
                    <a:pt x="22"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52" name="Freeform 20263">
              <a:extLst>
                <a:ext uri="{FF2B5EF4-FFF2-40B4-BE49-F238E27FC236}">
                  <a16:creationId xmlns:a16="http://schemas.microsoft.com/office/drawing/2014/main" id="{AD5C9FD8-45E0-4E0F-B2A6-8A6E07878A79}"/>
                </a:ext>
              </a:extLst>
            </p:cNvPr>
            <p:cNvSpPr/>
            <p:nvPr/>
          </p:nvSpPr>
          <p:spPr bwMode="auto">
            <a:xfrm>
              <a:off x="7429724" y="-162275"/>
              <a:ext cx="105387" cy="105387"/>
            </a:xfrm>
            <a:custGeom>
              <a:avLst/>
              <a:gdLst>
                <a:gd name="T0" fmla="*/ 33 w 67"/>
                <a:gd name="T1" fmla="*/ 0 h 67"/>
                <a:gd name="T2" fmla="*/ 33 w 67"/>
                <a:gd name="T3" fmla="*/ 0 h 67"/>
                <a:gd name="T4" fmla="*/ 24 w 67"/>
                <a:gd name="T5" fmla="*/ 1 h 67"/>
                <a:gd name="T6" fmla="*/ 20 w 67"/>
                <a:gd name="T7" fmla="*/ 3 h 67"/>
                <a:gd name="T8" fmla="*/ 7 w 67"/>
                <a:gd name="T9" fmla="*/ 13 h 67"/>
                <a:gd name="T10" fmla="*/ 4 w 67"/>
                <a:gd name="T11" fmla="*/ 17 h 67"/>
                <a:gd name="T12" fmla="*/ 0 w 67"/>
                <a:gd name="T13" fmla="*/ 34 h 67"/>
                <a:gd name="T14" fmla="*/ 8 w 67"/>
                <a:gd name="T15" fmla="*/ 56 h 67"/>
                <a:gd name="T16" fmla="*/ 12 w 67"/>
                <a:gd name="T17" fmla="*/ 59 h 67"/>
                <a:gd name="T18" fmla="*/ 27 w 67"/>
                <a:gd name="T19" fmla="*/ 67 h 67"/>
                <a:gd name="T20" fmla="*/ 32 w 67"/>
                <a:gd name="T21" fmla="*/ 67 h 67"/>
                <a:gd name="T22" fmla="*/ 33 w 67"/>
                <a:gd name="T23" fmla="*/ 67 h 67"/>
                <a:gd name="T24" fmla="*/ 34 w 67"/>
                <a:gd name="T25" fmla="*/ 67 h 67"/>
                <a:gd name="T26" fmla="*/ 48 w 67"/>
                <a:gd name="T27" fmla="*/ 64 h 67"/>
                <a:gd name="T28" fmla="*/ 51 w 67"/>
                <a:gd name="T29" fmla="*/ 62 h 67"/>
                <a:gd name="T30" fmla="*/ 67 w 67"/>
                <a:gd name="T31" fmla="*/ 33 h 67"/>
                <a:gd name="T32" fmla="*/ 67 w 67"/>
                <a:gd name="T33" fmla="*/ 32 h 67"/>
                <a:gd name="T34" fmla="*/ 66 w 67"/>
                <a:gd name="T35" fmla="*/ 28 h 67"/>
                <a:gd name="T36" fmla="*/ 33 w 67"/>
                <a:gd name="T37"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67">
                  <a:moveTo>
                    <a:pt x="33" y="0"/>
                  </a:moveTo>
                  <a:cubicBezTo>
                    <a:pt x="33" y="0"/>
                    <a:pt x="33" y="0"/>
                    <a:pt x="33" y="0"/>
                  </a:cubicBezTo>
                  <a:cubicBezTo>
                    <a:pt x="30" y="0"/>
                    <a:pt x="27" y="1"/>
                    <a:pt x="24" y="1"/>
                  </a:cubicBezTo>
                  <a:cubicBezTo>
                    <a:pt x="23" y="2"/>
                    <a:pt x="21" y="2"/>
                    <a:pt x="20" y="3"/>
                  </a:cubicBezTo>
                  <a:cubicBezTo>
                    <a:pt x="15" y="5"/>
                    <a:pt x="10" y="9"/>
                    <a:pt x="7" y="13"/>
                  </a:cubicBezTo>
                  <a:cubicBezTo>
                    <a:pt x="6" y="14"/>
                    <a:pt x="5" y="15"/>
                    <a:pt x="4" y="17"/>
                  </a:cubicBezTo>
                  <a:cubicBezTo>
                    <a:pt x="1" y="22"/>
                    <a:pt x="0" y="28"/>
                    <a:pt x="0" y="34"/>
                  </a:cubicBezTo>
                  <a:cubicBezTo>
                    <a:pt x="0" y="43"/>
                    <a:pt x="3" y="50"/>
                    <a:pt x="8" y="56"/>
                  </a:cubicBezTo>
                  <a:cubicBezTo>
                    <a:pt x="9" y="57"/>
                    <a:pt x="10" y="58"/>
                    <a:pt x="12" y="59"/>
                  </a:cubicBezTo>
                  <a:cubicBezTo>
                    <a:pt x="16" y="63"/>
                    <a:pt x="21" y="65"/>
                    <a:pt x="27" y="67"/>
                  </a:cubicBezTo>
                  <a:cubicBezTo>
                    <a:pt x="29" y="67"/>
                    <a:pt x="30" y="67"/>
                    <a:pt x="32" y="67"/>
                  </a:cubicBezTo>
                  <a:cubicBezTo>
                    <a:pt x="32" y="67"/>
                    <a:pt x="33" y="67"/>
                    <a:pt x="33" y="67"/>
                  </a:cubicBezTo>
                  <a:cubicBezTo>
                    <a:pt x="33" y="67"/>
                    <a:pt x="34" y="67"/>
                    <a:pt x="34" y="67"/>
                  </a:cubicBezTo>
                  <a:cubicBezTo>
                    <a:pt x="39" y="67"/>
                    <a:pt x="43" y="66"/>
                    <a:pt x="48" y="64"/>
                  </a:cubicBezTo>
                  <a:cubicBezTo>
                    <a:pt x="49" y="63"/>
                    <a:pt x="50" y="63"/>
                    <a:pt x="51" y="62"/>
                  </a:cubicBezTo>
                  <a:cubicBezTo>
                    <a:pt x="61" y="56"/>
                    <a:pt x="67" y="45"/>
                    <a:pt x="67" y="33"/>
                  </a:cubicBezTo>
                  <a:cubicBezTo>
                    <a:pt x="67" y="33"/>
                    <a:pt x="67" y="32"/>
                    <a:pt x="67" y="32"/>
                  </a:cubicBezTo>
                  <a:cubicBezTo>
                    <a:pt x="67" y="31"/>
                    <a:pt x="66" y="29"/>
                    <a:pt x="66" y="28"/>
                  </a:cubicBezTo>
                  <a:cubicBezTo>
                    <a:pt x="63" y="12"/>
                    <a:pt x="50" y="0"/>
                    <a:pt x="33"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53" name="Freeform 20292">
              <a:extLst>
                <a:ext uri="{FF2B5EF4-FFF2-40B4-BE49-F238E27FC236}">
                  <a16:creationId xmlns:a16="http://schemas.microsoft.com/office/drawing/2014/main" id="{B97896EF-973B-4029-8071-8864EACFA381}"/>
                </a:ext>
              </a:extLst>
            </p:cNvPr>
            <p:cNvSpPr/>
            <p:nvPr/>
          </p:nvSpPr>
          <p:spPr bwMode="auto">
            <a:xfrm>
              <a:off x="5911620" y="-1176121"/>
              <a:ext cx="78706" cy="77372"/>
            </a:xfrm>
            <a:custGeom>
              <a:avLst/>
              <a:gdLst>
                <a:gd name="T0" fmla="*/ 25 w 50"/>
                <a:gd name="T1" fmla="*/ 0 h 49"/>
                <a:gd name="T2" fmla="*/ 25 w 50"/>
                <a:gd name="T3" fmla="*/ 0 h 49"/>
                <a:gd name="T4" fmla="*/ 0 w 50"/>
                <a:gd name="T5" fmla="*/ 25 h 49"/>
                <a:gd name="T6" fmla="*/ 8 w 50"/>
                <a:gd name="T7" fmla="*/ 42 h 49"/>
                <a:gd name="T8" fmla="*/ 12 w 50"/>
                <a:gd name="T9" fmla="*/ 45 h 49"/>
                <a:gd name="T10" fmla="*/ 14 w 50"/>
                <a:gd name="T11" fmla="*/ 46 h 49"/>
                <a:gd name="T12" fmla="*/ 18 w 50"/>
                <a:gd name="T13" fmla="*/ 48 h 49"/>
                <a:gd name="T14" fmla="*/ 25 w 50"/>
                <a:gd name="T15" fmla="*/ 49 h 49"/>
                <a:gd name="T16" fmla="*/ 26 w 50"/>
                <a:gd name="T17" fmla="*/ 49 h 49"/>
                <a:gd name="T18" fmla="*/ 34 w 50"/>
                <a:gd name="T19" fmla="*/ 48 h 49"/>
                <a:gd name="T20" fmla="*/ 38 w 50"/>
                <a:gd name="T21" fmla="*/ 46 h 49"/>
                <a:gd name="T22" fmla="*/ 47 w 50"/>
                <a:gd name="T23" fmla="*/ 37 h 49"/>
                <a:gd name="T24" fmla="*/ 48 w 50"/>
                <a:gd name="T25" fmla="*/ 33 h 49"/>
                <a:gd name="T26" fmla="*/ 50 w 50"/>
                <a:gd name="T27" fmla="*/ 29 h 49"/>
                <a:gd name="T28" fmla="*/ 50 w 50"/>
                <a:gd name="T29" fmla="*/ 24 h 49"/>
                <a:gd name="T30" fmla="*/ 49 w 50"/>
                <a:gd name="T31" fmla="*/ 19 h 49"/>
                <a:gd name="T32" fmla="*/ 48 w 50"/>
                <a:gd name="T33" fmla="*/ 15 h 49"/>
                <a:gd name="T34" fmla="*/ 25 w 50"/>
                <a:gd name="T3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49">
                  <a:moveTo>
                    <a:pt x="25" y="0"/>
                  </a:moveTo>
                  <a:cubicBezTo>
                    <a:pt x="25" y="0"/>
                    <a:pt x="25" y="0"/>
                    <a:pt x="25" y="0"/>
                  </a:cubicBezTo>
                  <a:cubicBezTo>
                    <a:pt x="11" y="0"/>
                    <a:pt x="0" y="11"/>
                    <a:pt x="0" y="25"/>
                  </a:cubicBezTo>
                  <a:cubicBezTo>
                    <a:pt x="0" y="32"/>
                    <a:pt x="3" y="38"/>
                    <a:pt x="8" y="42"/>
                  </a:cubicBezTo>
                  <a:cubicBezTo>
                    <a:pt x="9" y="43"/>
                    <a:pt x="10" y="44"/>
                    <a:pt x="12" y="45"/>
                  </a:cubicBezTo>
                  <a:cubicBezTo>
                    <a:pt x="12" y="46"/>
                    <a:pt x="13" y="46"/>
                    <a:pt x="14" y="46"/>
                  </a:cubicBezTo>
                  <a:cubicBezTo>
                    <a:pt x="15" y="47"/>
                    <a:pt x="16" y="48"/>
                    <a:pt x="18" y="48"/>
                  </a:cubicBezTo>
                  <a:cubicBezTo>
                    <a:pt x="20" y="49"/>
                    <a:pt x="23" y="49"/>
                    <a:pt x="25" y="49"/>
                  </a:cubicBezTo>
                  <a:cubicBezTo>
                    <a:pt x="25" y="49"/>
                    <a:pt x="25" y="49"/>
                    <a:pt x="26" y="49"/>
                  </a:cubicBezTo>
                  <a:cubicBezTo>
                    <a:pt x="29" y="49"/>
                    <a:pt x="31" y="49"/>
                    <a:pt x="34" y="48"/>
                  </a:cubicBezTo>
                  <a:cubicBezTo>
                    <a:pt x="35" y="47"/>
                    <a:pt x="37" y="46"/>
                    <a:pt x="38" y="46"/>
                  </a:cubicBezTo>
                  <a:cubicBezTo>
                    <a:pt x="42" y="44"/>
                    <a:pt x="45" y="40"/>
                    <a:pt x="47" y="37"/>
                  </a:cubicBezTo>
                  <a:cubicBezTo>
                    <a:pt x="47" y="36"/>
                    <a:pt x="48" y="34"/>
                    <a:pt x="48" y="33"/>
                  </a:cubicBezTo>
                  <a:cubicBezTo>
                    <a:pt x="49" y="32"/>
                    <a:pt x="49" y="31"/>
                    <a:pt x="50" y="29"/>
                  </a:cubicBezTo>
                  <a:cubicBezTo>
                    <a:pt x="50" y="27"/>
                    <a:pt x="50" y="26"/>
                    <a:pt x="50" y="24"/>
                  </a:cubicBezTo>
                  <a:cubicBezTo>
                    <a:pt x="50" y="22"/>
                    <a:pt x="50" y="20"/>
                    <a:pt x="49" y="19"/>
                  </a:cubicBezTo>
                  <a:cubicBezTo>
                    <a:pt x="49" y="17"/>
                    <a:pt x="49" y="16"/>
                    <a:pt x="48" y="15"/>
                  </a:cubicBezTo>
                  <a:cubicBezTo>
                    <a:pt x="44" y="6"/>
                    <a:pt x="35" y="0"/>
                    <a:pt x="25"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4" name="Freeform 20293">
              <a:extLst>
                <a:ext uri="{FF2B5EF4-FFF2-40B4-BE49-F238E27FC236}">
                  <a16:creationId xmlns:a16="http://schemas.microsoft.com/office/drawing/2014/main" id="{AE3F8BF9-428E-44B6-9B1D-03C05F34DFD8}"/>
                </a:ext>
              </a:extLst>
            </p:cNvPr>
            <p:cNvSpPr>
              <a:spLocks noEditPoints="1"/>
            </p:cNvSpPr>
            <p:nvPr/>
          </p:nvSpPr>
          <p:spPr bwMode="auto">
            <a:xfrm>
              <a:off x="5870933" y="-1216808"/>
              <a:ext cx="160748" cy="158747"/>
            </a:xfrm>
            <a:custGeom>
              <a:avLst/>
              <a:gdLst>
                <a:gd name="T0" fmla="*/ 27 w 102"/>
                <a:gd name="T1" fmla="*/ 78 h 101"/>
                <a:gd name="T2" fmla="*/ 14 w 102"/>
                <a:gd name="T3" fmla="*/ 51 h 101"/>
                <a:gd name="T4" fmla="*/ 51 w 102"/>
                <a:gd name="T5" fmla="*/ 13 h 101"/>
                <a:gd name="T6" fmla="*/ 51 w 102"/>
                <a:gd name="T7" fmla="*/ 13 h 101"/>
                <a:gd name="T8" fmla="*/ 86 w 102"/>
                <a:gd name="T9" fmla="*/ 37 h 101"/>
                <a:gd name="T10" fmla="*/ 87 w 102"/>
                <a:gd name="T11" fmla="*/ 41 h 101"/>
                <a:gd name="T12" fmla="*/ 88 w 102"/>
                <a:gd name="T13" fmla="*/ 50 h 101"/>
                <a:gd name="T14" fmla="*/ 87 w 102"/>
                <a:gd name="T15" fmla="*/ 59 h 101"/>
                <a:gd name="T16" fmla="*/ 86 w 102"/>
                <a:gd name="T17" fmla="*/ 63 h 101"/>
                <a:gd name="T18" fmla="*/ 86 w 102"/>
                <a:gd name="T19" fmla="*/ 64 h 101"/>
                <a:gd name="T20" fmla="*/ 84 w 102"/>
                <a:gd name="T21" fmla="*/ 68 h 101"/>
                <a:gd name="T22" fmla="*/ 69 w 102"/>
                <a:gd name="T23" fmla="*/ 83 h 101"/>
                <a:gd name="T24" fmla="*/ 66 w 102"/>
                <a:gd name="T25" fmla="*/ 84 h 101"/>
                <a:gd name="T26" fmla="*/ 52 w 102"/>
                <a:gd name="T27" fmla="*/ 87 h 101"/>
                <a:gd name="T28" fmla="*/ 51 w 102"/>
                <a:gd name="T29" fmla="*/ 87 h 101"/>
                <a:gd name="T30" fmla="*/ 40 w 102"/>
                <a:gd name="T31" fmla="*/ 85 h 101"/>
                <a:gd name="T32" fmla="*/ 36 w 102"/>
                <a:gd name="T33" fmla="*/ 84 h 101"/>
                <a:gd name="T34" fmla="*/ 31 w 102"/>
                <a:gd name="T35" fmla="*/ 81 h 101"/>
                <a:gd name="T36" fmla="*/ 27 w 102"/>
                <a:gd name="T37" fmla="*/ 78 h 101"/>
                <a:gd name="T38" fmla="*/ 51 w 102"/>
                <a:gd name="T39" fmla="*/ 0 h 101"/>
                <a:gd name="T40" fmla="*/ 50 w 102"/>
                <a:gd name="T41" fmla="*/ 0 h 101"/>
                <a:gd name="T42" fmla="*/ 1 w 102"/>
                <a:gd name="T43" fmla="*/ 51 h 101"/>
                <a:gd name="T44" fmla="*/ 19 w 102"/>
                <a:gd name="T45" fmla="*/ 90 h 101"/>
                <a:gd name="T46" fmla="*/ 23 w 102"/>
                <a:gd name="T47" fmla="*/ 92 h 101"/>
                <a:gd name="T48" fmla="*/ 31 w 102"/>
                <a:gd name="T49" fmla="*/ 97 h 101"/>
                <a:gd name="T50" fmla="*/ 35 w 102"/>
                <a:gd name="T51" fmla="*/ 98 h 101"/>
                <a:gd name="T52" fmla="*/ 51 w 102"/>
                <a:gd name="T53" fmla="*/ 101 h 101"/>
                <a:gd name="T54" fmla="*/ 52 w 102"/>
                <a:gd name="T55" fmla="*/ 101 h 101"/>
                <a:gd name="T56" fmla="*/ 72 w 102"/>
                <a:gd name="T57" fmla="*/ 97 h 101"/>
                <a:gd name="T58" fmla="*/ 76 w 102"/>
                <a:gd name="T59" fmla="*/ 95 h 101"/>
                <a:gd name="T60" fmla="*/ 96 w 102"/>
                <a:gd name="T61" fmla="*/ 74 h 101"/>
                <a:gd name="T62" fmla="*/ 98 w 102"/>
                <a:gd name="T63" fmla="*/ 70 h 101"/>
                <a:gd name="T64" fmla="*/ 99 w 102"/>
                <a:gd name="T65" fmla="*/ 67 h 101"/>
                <a:gd name="T66" fmla="*/ 100 w 102"/>
                <a:gd name="T67" fmla="*/ 63 h 101"/>
                <a:gd name="T68" fmla="*/ 102 w 102"/>
                <a:gd name="T69" fmla="*/ 49 h 101"/>
                <a:gd name="T70" fmla="*/ 100 w 102"/>
                <a:gd name="T71" fmla="*/ 38 h 101"/>
                <a:gd name="T72" fmla="*/ 99 w 102"/>
                <a:gd name="T73" fmla="*/ 34 h 101"/>
                <a:gd name="T74" fmla="*/ 51 w 102"/>
                <a:gd name="T7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101">
                  <a:moveTo>
                    <a:pt x="27" y="78"/>
                  </a:moveTo>
                  <a:cubicBezTo>
                    <a:pt x="19" y="72"/>
                    <a:pt x="14" y="62"/>
                    <a:pt x="14" y="51"/>
                  </a:cubicBezTo>
                  <a:cubicBezTo>
                    <a:pt x="14" y="31"/>
                    <a:pt x="30" y="14"/>
                    <a:pt x="51" y="13"/>
                  </a:cubicBezTo>
                  <a:cubicBezTo>
                    <a:pt x="51" y="13"/>
                    <a:pt x="51" y="13"/>
                    <a:pt x="51" y="13"/>
                  </a:cubicBezTo>
                  <a:cubicBezTo>
                    <a:pt x="67" y="13"/>
                    <a:pt x="80" y="23"/>
                    <a:pt x="86" y="37"/>
                  </a:cubicBezTo>
                  <a:cubicBezTo>
                    <a:pt x="86" y="39"/>
                    <a:pt x="87" y="40"/>
                    <a:pt x="87" y="41"/>
                  </a:cubicBezTo>
                  <a:cubicBezTo>
                    <a:pt x="88" y="44"/>
                    <a:pt x="88" y="47"/>
                    <a:pt x="88" y="50"/>
                  </a:cubicBezTo>
                  <a:cubicBezTo>
                    <a:pt x="88" y="53"/>
                    <a:pt x="88" y="56"/>
                    <a:pt x="87" y="59"/>
                  </a:cubicBezTo>
                  <a:cubicBezTo>
                    <a:pt x="87" y="60"/>
                    <a:pt x="86" y="62"/>
                    <a:pt x="86" y="63"/>
                  </a:cubicBezTo>
                  <a:cubicBezTo>
                    <a:pt x="86" y="63"/>
                    <a:pt x="86" y="64"/>
                    <a:pt x="86" y="64"/>
                  </a:cubicBezTo>
                  <a:cubicBezTo>
                    <a:pt x="85" y="65"/>
                    <a:pt x="84" y="67"/>
                    <a:pt x="84" y="68"/>
                  </a:cubicBezTo>
                  <a:cubicBezTo>
                    <a:pt x="80" y="74"/>
                    <a:pt x="75" y="79"/>
                    <a:pt x="69" y="83"/>
                  </a:cubicBezTo>
                  <a:cubicBezTo>
                    <a:pt x="68" y="83"/>
                    <a:pt x="67" y="84"/>
                    <a:pt x="66" y="84"/>
                  </a:cubicBezTo>
                  <a:cubicBezTo>
                    <a:pt x="61" y="86"/>
                    <a:pt x="57" y="87"/>
                    <a:pt x="52" y="87"/>
                  </a:cubicBezTo>
                  <a:cubicBezTo>
                    <a:pt x="52" y="87"/>
                    <a:pt x="51" y="87"/>
                    <a:pt x="51" y="87"/>
                  </a:cubicBezTo>
                  <a:cubicBezTo>
                    <a:pt x="47" y="87"/>
                    <a:pt x="43" y="87"/>
                    <a:pt x="40" y="85"/>
                  </a:cubicBezTo>
                  <a:cubicBezTo>
                    <a:pt x="38" y="85"/>
                    <a:pt x="37" y="84"/>
                    <a:pt x="36" y="84"/>
                  </a:cubicBezTo>
                  <a:cubicBezTo>
                    <a:pt x="34" y="83"/>
                    <a:pt x="32" y="82"/>
                    <a:pt x="31" y="81"/>
                  </a:cubicBezTo>
                  <a:cubicBezTo>
                    <a:pt x="29" y="80"/>
                    <a:pt x="28" y="79"/>
                    <a:pt x="27" y="78"/>
                  </a:cubicBezTo>
                  <a:moveTo>
                    <a:pt x="51" y="0"/>
                  </a:moveTo>
                  <a:cubicBezTo>
                    <a:pt x="51" y="0"/>
                    <a:pt x="51" y="0"/>
                    <a:pt x="50" y="0"/>
                  </a:cubicBezTo>
                  <a:cubicBezTo>
                    <a:pt x="22" y="0"/>
                    <a:pt x="0" y="23"/>
                    <a:pt x="1" y="51"/>
                  </a:cubicBezTo>
                  <a:cubicBezTo>
                    <a:pt x="1" y="67"/>
                    <a:pt x="8" y="81"/>
                    <a:pt x="19" y="90"/>
                  </a:cubicBezTo>
                  <a:cubicBezTo>
                    <a:pt x="21" y="90"/>
                    <a:pt x="22" y="91"/>
                    <a:pt x="23" y="92"/>
                  </a:cubicBezTo>
                  <a:cubicBezTo>
                    <a:pt x="25" y="94"/>
                    <a:pt x="28" y="95"/>
                    <a:pt x="31" y="97"/>
                  </a:cubicBezTo>
                  <a:cubicBezTo>
                    <a:pt x="32" y="97"/>
                    <a:pt x="34" y="98"/>
                    <a:pt x="35" y="98"/>
                  </a:cubicBezTo>
                  <a:cubicBezTo>
                    <a:pt x="40" y="100"/>
                    <a:pt x="46" y="101"/>
                    <a:pt x="51" y="101"/>
                  </a:cubicBezTo>
                  <a:cubicBezTo>
                    <a:pt x="51" y="101"/>
                    <a:pt x="52" y="101"/>
                    <a:pt x="52" y="101"/>
                  </a:cubicBezTo>
                  <a:cubicBezTo>
                    <a:pt x="59" y="101"/>
                    <a:pt x="66" y="99"/>
                    <a:pt x="72" y="97"/>
                  </a:cubicBezTo>
                  <a:cubicBezTo>
                    <a:pt x="73" y="96"/>
                    <a:pt x="74" y="95"/>
                    <a:pt x="76" y="95"/>
                  </a:cubicBezTo>
                  <a:cubicBezTo>
                    <a:pt x="84" y="90"/>
                    <a:pt x="91" y="83"/>
                    <a:pt x="96" y="74"/>
                  </a:cubicBezTo>
                  <a:cubicBezTo>
                    <a:pt x="97" y="72"/>
                    <a:pt x="97" y="71"/>
                    <a:pt x="98" y="70"/>
                  </a:cubicBezTo>
                  <a:cubicBezTo>
                    <a:pt x="98" y="69"/>
                    <a:pt x="98" y="68"/>
                    <a:pt x="99" y="67"/>
                  </a:cubicBezTo>
                  <a:cubicBezTo>
                    <a:pt x="99" y="66"/>
                    <a:pt x="100" y="64"/>
                    <a:pt x="100" y="63"/>
                  </a:cubicBezTo>
                  <a:cubicBezTo>
                    <a:pt x="101" y="59"/>
                    <a:pt x="102" y="54"/>
                    <a:pt x="102" y="49"/>
                  </a:cubicBezTo>
                  <a:cubicBezTo>
                    <a:pt x="102" y="46"/>
                    <a:pt x="101" y="42"/>
                    <a:pt x="100" y="38"/>
                  </a:cubicBezTo>
                  <a:cubicBezTo>
                    <a:pt x="100" y="37"/>
                    <a:pt x="99" y="35"/>
                    <a:pt x="99" y="34"/>
                  </a:cubicBezTo>
                  <a:cubicBezTo>
                    <a:pt x="92" y="14"/>
                    <a:pt x="73" y="0"/>
                    <a:pt x="5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5" name="Freeform 20294">
              <a:extLst>
                <a:ext uri="{FF2B5EF4-FFF2-40B4-BE49-F238E27FC236}">
                  <a16:creationId xmlns:a16="http://schemas.microsoft.com/office/drawing/2014/main" id="{8A89165F-7384-46E8-8FFF-E9C659DDED74}"/>
                </a:ext>
              </a:extLst>
            </p:cNvPr>
            <p:cNvSpPr/>
            <p:nvPr/>
          </p:nvSpPr>
          <p:spPr bwMode="auto">
            <a:xfrm>
              <a:off x="7021516" y="-438414"/>
              <a:ext cx="78706" cy="77372"/>
            </a:xfrm>
            <a:custGeom>
              <a:avLst/>
              <a:gdLst>
                <a:gd name="T0" fmla="*/ 25 w 50"/>
                <a:gd name="T1" fmla="*/ 0 h 49"/>
                <a:gd name="T2" fmla="*/ 25 w 50"/>
                <a:gd name="T3" fmla="*/ 0 h 49"/>
                <a:gd name="T4" fmla="*/ 20 w 50"/>
                <a:gd name="T5" fmla="*/ 0 h 49"/>
                <a:gd name="T6" fmla="*/ 16 w 50"/>
                <a:gd name="T7" fmla="*/ 1 h 49"/>
                <a:gd name="T8" fmla="*/ 8 w 50"/>
                <a:gd name="T9" fmla="*/ 6 h 49"/>
                <a:gd name="T10" fmla="*/ 5 w 50"/>
                <a:gd name="T11" fmla="*/ 10 h 49"/>
                <a:gd name="T12" fmla="*/ 0 w 50"/>
                <a:gd name="T13" fmla="*/ 25 h 49"/>
                <a:gd name="T14" fmla="*/ 3 w 50"/>
                <a:gd name="T15" fmla="*/ 36 h 49"/>
                <a:gd name="T16" fmla="*/ 6 w 50"/>
                <a:gd name="T17" fmla="*/ 40 h 49"/>
                <a:gd name="T18" fmla="*/ 21 w 50"/>
                <a:gd name="T19" fmla="*/ 49 h 49"/>
                <a:gd name="T20" fmla="*/ 25 w 50"/>
                <a:gd name="T21" fmla="*/ 49 h 49"/>
                <a:gd name="T22" fmla="*/ 25 w 50"/>
                <a:gd name="T23" fmla="*/ 49 h 49"/>
                <a:gd name="T24" fmla="*/ 26 w 50"/>
                <a:gd name="T25" fmla="*/ 49 h 49"/>
                <a:gd name="T26" fmla="*/ 29 w 50"/>
                <a:gd name="T27" fmla="*/ 49 h 49"/>
                <a:gd name="T28" fmla="*/ 33 w 50"/>
                <a:gd name="T29" fmla="*/ 48 h 49"/>
                <a:gd name="T30" fmla="*/ 43 w 50"/>
                <a:gd name="T31" fmla="*/ 42 h 49"/>
                <a:gd name="T32" fmla="*/ 45 w 50"/>
                <a:gd name="T33" fmla="*/ 39 h 49"/>
                <a:gd name="T34" fmla="*/ 50 w 50"/>
                <a:gd name="T35" fmla="*/ 24 h 49"/>
                <a:gd name="T36" fmla="*/ 36 w 50"/>
                <a:gd name="T37" fmla="*/ 2 h 49"/>
                <a:gd name="T38" fmla="*/ 32 w 50"/>
                <a:gd name="T39" fmla="*/ 0 h 49"/>
                <a:gd name="T40" fmla="*/ 25 w 50"/>
                <a:gd name="T4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49">
                  <a:moveTo>
                    <a:pt x="25" y="0"/>
                  </a:moveTo>
                  <a:cubicBezTo>
                    <a:pt x="25" y="0"/>
                    <a:pt x="25" y="0"/>
                    <a:pt x="25" y="0"/>
                  </a:cubicBezTo>
                  <a:cubicBezTo>
                    <a:pt x="23" y="0"/>
                    <a:pt x="22" y="0"/>
                    <a:pt x="20" y="0"/>
                  </a:cubicBezTo>
                  <a:cubicBezTo>
                    <a:pt x="19" y="0"/>
                    <a:pt x="17" y="1"/>
                    <a:pt x="16" y="1"/>
                  </a:cubicBezTo>
                  <a:cubicBezTo>
                    <a:pt x="13" y="3"/>
                    <a:pt x="10" y="4"/>
                    <a:pt x="8" y="6"/>
                  </a:cubicBezTo>
                  <a:cubicBezTo>
                    <a:pt x="7" y="7"/>
                    <a:pt x="6" y="8"/>
                    <a:pt x="5" y="10"/>
                  </a:cubicBezTo>
                  <a:cubicBezTo>
                    <a:pt x="2" y="14"/>
                    <a:pt x="0" y="19"/>
                    <a:pt x="0" y="25"/>
                  </a:cubicBezTo>
                  <a:cubicBezTo>
                    <a:pt x="0" y="29"/>
                    <a:pt x="1" y="33"/>
                    <a:pt x="3" y="36"/>
                  </a:cubicBezTo>
                  <a:cubicBezTo>
                    <a:pt x="4" y="38"/>
                    <a:pt x="5" y="39"/>
                    <a:pt x="6" y="40"/>
                  </a:cubicBezTo>
                  <a:cubicBezTo>
                    <a:pt x="9" y="45"/>
                    <a:pt x="15" y="48"/>
                    <a:pt x="21" y="49"/>
                  </a:cubicBezTo>
                  <a:cubicBezTo>
                    <a:pt x="22" y="49"/>
                    <a:pt x="23" y="49"/>
                    <a:pt x="25" y="49"/>
                  </a:cubicBezTo>
                  <a:cubicBezTo>
                    <a:pt x="25" y="49"/>
                    <a:pt x="25" y="49"/>
                    <a:pt x="25" y="49"/>
                  </a:cubicBezTo>
                  <a:cubicBezTo>
                    <a:pt x="25" y="49"/>
                    <a:pt x="25" y="49"/>
                    <a:pt x="26" y="49"/>
                  </a:cubicBezTo>
                  <a:cubicBezTo>
                    <a:pt x="27" y="49"/>
                    <a:pt x="28" y="49"/>
                    <a:pt x="29" y="49"/>
                  </a:cubicBezTo>
                  <a:cubicBezTo>
                    <a:pt x="31" y="49"/>
                    <a:pt x="32" y="48"/>
                    <a:pt x="33" y="48"/>
                  </a:cubicBezTo>
                  <a:cubicBezTo>
                    <a:pt x="37" y="47"/>
                    <a:pt x="40" y="45"/>
                    <a:pt x="43" y="42"/>
                  </a:cubicBezTo>
                  <a:cubicBezTo>
                    <a:pt x="44" y="41"/>
                    <a:pt x="45" y="40"/>
                    <a:pt x="45" y="39"/>
                  </a:cubicBezTo>
                  <a:cubicBezTo>
                    <a:pt x="48" y="35"/>
                    <a:pt x="50" y="30"/>
                    <a:pt x="50" y="24"/>
                  </a:cubicBezTo>
                  <a:cubicBezTo>
                    <a:pt x="50" y="14"/>
                    <a:pt x="44" y="6"/>
                    <a:pt x="36" y="2"/>
                  </a:cubicBezTo>
                  <a:cubicBezTo>
                    <a:pt x="35" y="1"/>
                    <a:pt x="33" y="1"/>
                    <a:pt x="32" y="0"/>
                  </a:cubicBezTo>
                  <a:cubicBezTo>
                    <a:pt x="30" y="0"/>
                    <a:pt x="27" y="0"/>
                    <a:pt x="25"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56" name="Freeform 20295">
              <a:extLst>
                <a:ext uri="{FF2B5EF4-FFF2-40B4-BE49-F238E27FC236}">
                  <a16:creationId xmlns:a16="http://schemas.microsoft.com/office/drawing/2014/main" id="{3D1623C3-F433-47E9-9FA3-AEABAF2BB3F5}"/>
                </a:ext>
              </a:extLst>
            </p:cNvPr>
            <p:cNvSpPr>
              <a:spLocks noEditPoints="1"/>
            </p:cNvSpPr>
            <p:nvPr/>
          </p:nvSpPr>
          <p:spPr bwMode="auto">
            <a:xfrm>
              <a:off x="6980162" y="-479102"/>
              <a:ext cx="160748" cy="158747"/>
            </a:xfrm>
            <a:custGeom>
              <a:avLst/>
              <a:gdLst>
                <a:gd name="T0" fmla="*/ 43 w 102"/>
                <a:gd name="T1" fmla="*/ 14 h 101"/>
                <a:gd name="T2" fmla="*/ 51 w 102"/>
                <a:gd name="T3" fmla="*/ 13 h 101"/>
                <a:gd name="T4" fmla="*/ 51 w 102"/>
                <a:gd name="T5" fmla="*/ 13 h 101"/>
                <a:gd name="T6" fmla="*/ 62 w 102"/>
                <a:gd name="T7" fmla="*/ 15 h 101"/>
                <a:gd name="T8" fmla="*/ 66 w 102"/>
                <a:gd name="T9" fmla="*/ 16 h 101"/>
                <a:gd name="T10" fmla="*/ 88 w 102"/>
                <a:gd name="T11" fmla="*/ 50 h 101"/>
                <a:gd name="T12" fmla="*/ 81 w 102"/>
                <a:gd name="T13" fmla="*/ 72 h 101"/>
                <a:gd name="T14" fmla="*/ 79 w 102"/>
                <a:gd name="T15" fmla="*/ 75 h 101"/>
                <a:gd name="T16" fmla="*/ 63 w 102"/>
                <a:gd name="T17" fmla="*/ 85 h 101"/>
                <a:gd name="T18" fmla="*/ 59 w 102"/>
                <a:gd name="T19" fmla="*/ 87 h 101"/>
                <a:gd name="T20" fmla="*/ 52 w 102"/>
                <a:gd name="T21" fmla="*/ 87 h 101"/>
                <a:gd name="T22" fmla="*/ 51 w 102"/>
                <a:gd name="T23" fmla="*/ 87 h 101"/>
                <a:gd name="T24" fmla="*/ 50 w 102"/>
                <a:gd name="T25" fmla="*/ 87 h 101"/>
                <a:gd name="T26" fmla="*/ 45 w 102"/>
                <a:gd name="T27" fmla="*/ 87 h 101"/>
                <a:gd name="T28" fmla="*/ 21 w 102"/>
                <a:gd name="T29" fmla="*/ 71 h 101"/>
                <a:gd name="T30" fmla="*/ 19 w 102"/>
                <a:gd name="T31" fmla="*/ 68 h 101"/>
                <a:gd name="T32" fmla="*/ 14 w 102"/>
                <a:gd name="T33" fmla="*/ 51 h 101"/>
                <a:gd name="T34" fmla="*/ 23 w 102"/>
                <a:gd name="T35" fmla="*/ 27 h 101"/>
                <a:gd name="T36" fmla="*/ 26 w 102"/>
                <a:gd name="T37" fmla="*/ 24 h 101"/>
                <a:gd name="T38" fmla="*/ 39 w 102"/>
                <a:gd name="T39" fmla="*/ 16 h 101"/>
                <a:gd name="T40" fmla="*/ 43 w 102"/>
                <a:gd name="T41" fmla="*/ 14 h 101"/>
                <a:gd name="T42" fmla="*/ 51 w 102"/>
                <a:gd name="T43" fmla="*/ 0 h 101"/>
                <a:gd name="T44" fmla="*/ 50 w 102"/>
                <a:gd name="T45" fmla="*/ 0 h 101"/>
                <a:gd name="T46" fmla="*/ 39 w 102"/>
                <a:gd name="T47" fmla="*/ 1 h 101"/>
                <a:gd name="T48" fmla="*/ 35 w 102"/>
                <a:gd name="T49" fmla="*/ 3 h 101"/>
                <a:gd name="T50" fmla="*/ 17 w 102"/>
                <a:gd name="T51" fmla="*/ 14 h 101"/>
                <a:gd name="T52" fmla="*/ 14 w 102"/>
                <a:gd name="T53" fmla="*/ 17 h 101"/>
                <a:gd name="T54" fmla="*/ 1 w 102"/>
                <a:gd name="T55" fmla="*/ 51 h 101"/>
                <a:gd name="T56" fmla="*/ 6 w 102"/>
                <a:gd name="T57" fmla="*/ 74 h 101"/>
                <a:gd name="T58" fmla="*/ 9 w 102"/>
                <a:gd name="T59" fmla="*/ 78 h 101"/>
                <a:gd name="T60" fmla="*/ 44 w 102"/>
                <a:gd name="T61" fmla="*/ 100 h 101"/>
                <a:gd name="T62" fmla="*/ 48 w 102"/>
                <a:gd name="T63" fmla="*/ 101 h 101"/>
                <a:gd name="T64" fmla="*/ 51 w 102"/>
                <a:gd name="T65" fmla="*/ 101 h 101"/>
                <a:gd name="T66" fmla="*/ 52 w 102"/>
                <a:gd name="T67" fmla="*/ 101 h 101"/>
                <a:gd name="T68" fmla="*/ 63 w 102"/>
                <a:gd name="T69" fmla="*/ 100 h 101"/>
                <a:gd name="T70" fmla="*/ 67 w 102"/>
                <a:gd name="T71" fmla="*/ 98 h 101"/>
                <a:gd name="T72" fmla="*/ 90 w 102"/>
                <a:gd name="T73" fmla="*/ 83 h 101"/>
                <a:gd name="T74" fmla="*/ 93 w 102"/>
                <a:gd name="T75" fmla="*/ 79 h 101"/>
                <a:gd name="T76" fmla="*/ 102 w 102"/>
                <a:gd name="T77" fmla="*/ 49 h 101"/>
                <a:gd name="T78" fmla="*/ 70 w 102"/>
                <a:gd name="T79" fmla="*/ 3 h 101"/>
                <a:gd name="T80" fmla="*/ 66 w 102"/>
                <a:gd name="T81" fmla="*/ 2 h 101"/>
                <a:gd name="T82" fmla="*/ 51 w 102"/>
                <a:gd name="T8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2" h="101">
                  <a:moveTo>
                    <a:pt x="43" y="14"/>
                  </a:moveTo>
                  <a:cubicBezTo>
                    <a:pt x="45" y="14"/>
                    <a:pt x="48" y="14"/>
                    <a:pt x="51" y="13"/>
                  </a:cubicBezTo>
                  <a:cubicBezTo>
                    <a:pt x="51" y="13"/>
                    <a:pt x="51" y="13"/>
                    <a:pt x="51" y="13"/>
                  </a:cubicBezTo>
                  <a:cubicBezTo>
                    <a:pt x="55" y="13"/>
                    <a:pt x="58" y="14"/>
                    <a:pt x="62" y="15"/>
                  </a:cubicBezTo>
                  <a:cubicBezTo>
                    <a:pt x="63" y="15"/>
                    <a:pt x="64" y="16"/>
                    <a:pt x="66" y="16"/>
                  </a:cubicBezTo>
                  <a:cubicBezTo>
                    <a:pt x="79" y="22"/>
                    <a:pt x="88" y="35"/>
                    <a:pt x="88" y="50"/>
                  </a:cubicBezTo>
                  <a:cubicBezTo>
                    <a:pt x="88" y="58"/>
                    <a:pt x="86" y="65"/>
                    <a:pt x="81" y="72"/>
                  </a:cubicBezTo>
                  <a:cubicBezTo>
                    <a:pt x="81" y="73"/>
                    <a:pt x="80" y="74"/>
                    <a:pt x="79" y="75"/>
                  </a:cubicBezTo>
                  <a:cubicBezTo>
                    <a:pt x="74" y="80"/>
                    <a:pt x="69" y="83"/>
                    <a:pt x="63" y="85"/>
                  </a:cubicBezTo>
                  <a:cubicBezTo>
                    <a:pt x="61" y="86"/>
                    <a:pt x="60" y="86"/>
                    <a:pt x="59" y="87"/>
                  </a:cubicBezTo>
                  <a:cubicBezTo>
                    <a:pt x="56" y="87"/>
                    <a:pt x="54" y="87"/>
                    <a:pt x="52" y="87"/>
                  </a:cubicBezTo>
                  <a:cubicBezTo>
                    <a:pt x="52" y="87"/>
                    <a:pt x="51" y="87"/>
                    <a:pt x="51" y="87"/>
                  </a:cubicBezTo>
                  <a:cubicBezTo>
                    <a:pt x="51" y="87"/>
                    <a:pt x="50" y="87"/>
                    <a:pt x="50" y="87"/>
                  </a:cubicBezTo>
                  <a:cubicBezTo>
                    <a:pt x="48" y="87"/>
                    <a:pt x="47" y="87"/>
                    <a:pt x="45" y="87"/>
                  </a:cubicBezTo>
                  <a:cubicBezTo>
                    <a:pt x="35" y="85"/>
                    <a:pt x="26" y="80"/>
                    <a:pt x="21" y="71"/>
                  </a:cubicBezTo>
                  <a:cubicBezTo>
                    <a:pt x="20" y="70"/>
                    <a:pt x="19" y="69"/>
                    <a:pt x="19" y="68"/>
                  </a:cubicBezTo>
                  <a:cubicBezTo>
                    <a:pt x="16" y="63"/>
                    <a:pt x="14" y="57"/>
                    <a:pt x="14" y="51"/>
                  </a:cubicBezTo>
                  <a:cubicBezTo>
                    <a:pt x="14" y="42"/>
                    <a:pt x="17" y="33"/>
                    <a:pt x="23" y="27"/>
                  </a:cubicBezTo>
                  <a:cubicBezTo>
                    <a:pt x="24" y="26"/>
                    <a:pt x="25" y="25"/>
                    <a:pt x="26" y="24"/>
                  </a:cubicBezTo>
                  <a:cubicBezTo>
                    <a:pt x="30" y="20"/>
                    <a:pt x="34" y="17"/>
                    <a:pt x="39" y="16"/>
                  </a:cubicBezTo>
                  <a:cubicBezTo>
                    <a:pt x="40" y="15"/>
                    <a:pt x="41" y="15"/>
                    <a:pt x="43" y="14"/>
                  </a:cubicBezTo>
                  <a:moveTo>
                    <a:pt x="51" y="0"/>
                  </a:moveTo>
                  <a:cubicBezTo>
                    <a:pt x="51" y="0"/>
                    <a:pt x="51" y="0"/>
                    <a:pt x="50" y="0"/>
                  </a:cubicBezTo>
                  <a:cubicBezTo>
                    <a:pt x="46" y="0"/>
                    <a:pt x="43" y="0"/>
                    <a:pt x="39" y="1"/>
                  </a:cubicBezTo>
                  <a:cubicBezTo>
                    <a:pt x="38" y="2"/>
                    <a:pt x="36" y="2"/>
                    <a:pt x="35" y="3"/>
                  </a:cubicBezTo>
                  <a:cubicBezTo>
                    <a:pt x="28" y="5"/>
                    <a:pt x="22" y="9"/>
                    <a:pt x="17" y="14"/>
                  </a:cubicBezTo>
                  <a:cubicBezTo>
                    <a:pt x="16" y="15"/>
                    <a:pt x="15" y="16"/>
                    <a:pt x="14" y="17"/>
                  </a:cubicBezTo>
                  <a:cubicBezTo>
                    <a:pt x="5" y="26"/>
                    <a:pt x="0" y="38"/>
                    <a:pt x="1" y="51"/>
                  </a:cubicBezTo>
                  <a:cubicBezTo>
                    <a:pt x="1" y="59"/>
                    <a:pt x="3" y="67"/>
                    <a:pt x="6" y="74"/>
                  </a:cubicBezTo>
                  <a:cubicBezTo>
                    <a:pt x="7" y="75"/>
                    <a:pt x="8" y="76"/>
                    <a:pt x="9" y="78"/>
                  </a:cubicBezTo>
                  <a:cubicBezTo>
                    <a:pt x="16" y="90"/>
                    <a:pt x="29" y="98"/>
                    <a:pt x="44" y="100"/>
                  </a:cubicBezTo>
                  <a:cubicBezTo>
                    <a:pt x="45" y="101"/>
                    <a:pt x="47" y="101"/>
                    <a:pt x="48" y="101"/>
                  </a:cubicBezTo>
                  <a:cubicBezTo>
                    <a:pt x="49" y="101"/>
                    <a:pt x="50" y="101"/>
                    <a:pt x="51" y="101"/>
                  </a:cubicBezTo>
                  <a:cubicBezTo>
                    <a:pt x="51" y="101"/>
                    <a:pt x="52" y="101"/>
                    <a:pt x="52" y="101"/>
                  </a:cubicBezTo>
                  <a:cubicBezTo>
                    <a:pt x="56" y="101"/>
                    <a:pt x="59" y="100"/>
                    <a:pt x="63" y="100"/>
                  </a:cubicBezTo>
                  <a:cubicBezTo>
                    <a:pt x="64" y="99"/>
                    <a:pt x="65" y="99"/>
                    <a:pt x="67" y="98"/>
                  </a:cubicBezTo>
                  <a:cubicBezTo>
                    <a:pt x="76" y="95"/>
                    <a:pt x="84" y="90"/>
                    <a:pt x="90" y="83"/>
                  </a:cubicBezTo>
                  <a:cubicBezTo>
                    <a:pt x="91" y="82"/>
                    <a:pt x="92" y="80"/>
                    <a:pt x="93" y="79"/>
                  </a:cubicBezTo>
                  <a:cubicBezTo>
                    <a:pt x="98" y="71"/>
                    <a:pt x="102" y="61"/>
                    <a:pt x="102" y="49"/>
                  </a:cubicBezTo>
                  <a:cubicBezTo>
                    <a:pt x="101" y="29"/>
                    <a:pt x="88" y="11"/>
                    <a:pt x="70" y="3"/>
                  </a:cubicBezTo>
                  <a:cubicBezTo>
                    <a:pt x="68" y="3"/>
                    <a:pt x="67" y="2"/>
                    <a:pt x="66" y="2"/>
                  </a:cubicBezTo>
                  <a:cubicBezTo>
                    <a:pt x="61" y="1"/>
                    <a:pt x="56" y="0"/>
                    <a:pt x="51"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57" name="Freeform 20296">
              <a:extLst>
                <a:ext uri="{FF2B5EF4-FFF2-40B4-BE49-F238E27FC236}">
                  <a16:creationId xmlns:a16="http://schemas.microsoft.com/office/drawing/2014/main" id="{AB9B90B9-296C-4E9A-A72A-6192402EEE4E}"/>
                </a:ext>
              </a:extLst>
            </p:cNvPr>
            <p:cNvSpPr/>
            <p:nvPr/>
          </p:nvSpPr>
          <p:spPr bwMode="auto">
            <a:xfrm>
              <a:off x="7349016" y="669479"/>
              <a:ext cx="77372" cy="79374"/>
            </a:xfrm>
            <a:custGeom>
              <a:avLst/>
              <a:gdLst>
                <a:gd name="T0" fmla="*/ 25 w 49"/>
                <a:gd name="T1" fmla="*/ 0 h 50"/>
                <a:gd name="T2" fmla="*/ 24 w 49"/>
                <a:gd name="T3" fmla="*/ 0 h 50"/>
                <a:gd name="T4" fmla="*/ 20 w 49"/>
                <a:gd name="T5" fmla="*/ 1 h 50"/>
                <a:gd name="T6" fmla="*/ 15 w 49"/>
                <a:gd name="T7" fmla="*/ 2 h 50"/>
                <a:gd name="T8" fmla="*/ 5 w 49"/>
                <a:gd name="T9" fmla="*/ 9 h 50"/>
                <a:gd name="T10" fmla="*/ 3 w 49"/>
                <a:gd name="T11" fmla="*/ 13 h 50"/>
                <a:gd name="T12" fmla="*/ 0 w 49"/>
                <a:gd name="T13" fmla="*/ 25 h 50"/>
                <a:gd name="T14" fmla="*/ 0 w 49"/>
                <a:gd name="T15" fmla="*/ 31 h 50"/>
                <a:gd name="T16" fmla="*/ 2 w 49"/>
                <a:gd name="T17" fmla="*/ 35 h 50"/>
                <a:gd name="T18" fmla="*/ 25 w 49"/>
                <a:gd name="T19" fmla="*/ 50 h 50"/>
                <a:gd name="T20" fmla="*/ 25 w 49"/>
                <a:gd name="T21" fmla="*/ 50 h 50"/>
                <a:gd name="T22" fmla="*/ 47 w 49"/>
                <a:gd name="T23" fmla="*/ 36 h 50"/>
                <a:gd name="T24" fmla="*/ 48 w 49"/>
                <a:gd name="T25" fmla="*/ 32 h 50"/>
                <a:gd name="T26" fmla="*/ 49 w 49"/>
                <a:gd name="T27" fmla="*/ 24 h 50"/>
                <a:gd name="T28" fmla="*/ 30 w 49"/>
                <a:gd name="T29" fmla="*/ 1 h 50"/>
                <a:gd name="T30" fmla="*/ 25 w 49"/>
                <a:gd name="T31" fmla="*/ 0 h 50"/>
                <a:gd name="T32" fmla="*/ 25 w 49"/>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50">
                  <a:moveTo>
                    <a:pt x="25" y="0"/>
                  </a:moveTo>
                  <a:cubicBezTo>
                    <a:pt x="24" y="0"/>
                    <a:pt x="24" y="0"/>
                    <a:pt x="24" y="0"/>
                  </a:cubicBezTo>
                  <a:cubicBezTo>
                    <a:pt x="23" y="0"/>
                    <a:pt x="21" y="0"/>
                    <a:pt x="20" y="1"/>
                  </a:cubicBezTo>
                  <a:cubicBezTo>
                    <a:pt x="18" y="1"/>
                    <a:pt x="17" y="1"/>
                    <a:pt x="15" y="2"/>
                  </a:cubicBezTo>
                  <a:cubicBezTo>
                    <a:pt x="11" y="3"/>
                    <a:pt x="8" y="6"/>
                    <a:pt x="5" y="9"/>
                  </a:cubicBezTo>
                  <a:cubicBezTo>
                    <a:pt x="4" y="10"/>
                    <a:pt x="4" y="12"/>
                    <a:pt x="3" y="13"/>
                  </a:cubicBezTo>
                  <a:cubicBezTo>
                    <a:pt x="1" y="17"/>
                    <a:pt x="0" y="21"/>
                    <a:pt x="0" y="25"/>
                  </a:cubicBezTo>
                  <a:cubicBezTo>
                    <a:pt x="0" y="27"/>
                    <a:pt x="0" y="29"/>
                    <a:pt x="0" y="31"/>
                  </a:cubicBezTo>
                  <a:cubicBezTo>
                    <a:pt x="1" y="32"/>
                    <a:pt x="1" y="33"/>
                    <a:pt x="2" y="35"/>
                  </a:cubicBezTo>
                  <a:cubicBezTo>
                    <a:pt x="6" y="44"/>
                    <a:pt x="14" y="50"/>
                    <a:pt x="25" y="50"/>
                  </a:cubicBezTo>
                  <a:cubicBezTo>
                    <a:pt x="25" y="50"/>
                    <a:pt x="25" y="50"/>
                    <a:pt x="25" y="50"/>
                  </a:cubicBezTo>
                  <a:cubicBezTo>
                    <a:pt x="35" y="50"/>
                    <a:pt x="43" y="44"/>
                    <a:pt x="47" y="36"/>
                  </a:cubicBezTo>
                  <a:cubicBezTo>
                    <a:pt x="47" y="35"/>
                    <a:pt x="48" y="33"/>
                    <a:pt x="48" y="32"/>
                  </a:cubicBezTo>
                  <a:cubicBezTo>
                    <a:pt x="49" y="30"/>
                    <a:pt x="49" y="27"/>
                    <a:pt x="49" y="24"/>
                  </a:cubicBezTo>
                  <a:cubicBezTo>
                    <a:pt x="49" y="13"/>
                    <a:pt x="41" y="3"/>
                    <a:pt x="30" y="1"/>
                  </a:cubicBezTo>
                  <a:cubicBezTo>
                    <a:pt x="28" y="0"/>
                    <a:pt x="27" y="0"/>
                    <a:pt x="25" y="0"/>
                  </a:cubicBezTo>
                  <a:cubicBezTo>
                    <a:pt x="25" y="0"/>
                    <a:pt x="25" y="0"/>
                    <a:pt x="25"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58" name="Freeform 20297">
              <a:extLst>
                <a:ext uri="{FF2B5EF4-FFF2-40B4-BE49-F238E27FC236}">
                  <a16:creationId xmlns:a16="http://schemas.microsoft.com/office/drawing/2014/main" id="{A5AEDAE8-B63C-42C1-8862-4D1DE03A5C45}"/>
                </a:ext>
              </a:extLst>
            </p:cNvPr>
            <p:cNvSpPr>
              <a:spLocks noEditPoints="1"/>
            </p:cNvSpPr>
            <p:nvPr/>
          </p:nvSpPr>
          <p:spPr bwMode="auto">
            <a:xfrm>
              <a:off x="7308329" y="628791"/>
              <a:ext cx="158747" cy="159414"/>
            </a:xfrm>
            <a:custGeom>
              <a:avLst/>
              <a:gdLst>
                <a:gd name="T0" fmla="*/ 42 w 101"/>
                <a:gd name="T1" fmla="*/ 15 h 101"/>
                <a:gd name="T2" fmla="*/ 50 w 101"/>
                <a:gd name="T3" fmla="*/ 14 h 101"/>
                <a:gd name="T4" fmla="*/ 51 w 101"/>
                <a:gd name="T5" fmla="*/ 14 h 101"/>
                <a:gd name="T6" fmla="*/ 53 w 101"/>
                <a:gd name="T7" fmla="*/ 14 h 101"/>
                <a:gd name="T8" fmla="*/ 57 w 101"/>
                <a:gd name="T9" fmla="*/ 15 h 101"/>
                <a:gd name="T10" fmla="*/ 87 w 101"/>
                <a:gd name="T11" fmla="*/ 50 h 101"/>
                <a:gd name="T12" fmla="*/ 86 w 101"/>
                <a:gd name="T13" fmla="*/ 63 h 101"/>
                <a:gd name="T14" fmla="*/ 84 w 101"/>
                <a:gd name="T15" fmla="*/ 67 h 101"/>
                <a:gd name="T16" fmla="*/ 51 w 101"/>
                <a:gd name="T17" fmla="*/ 88 h 101"/>
                <a:gd name="T18" fmla="*/ 51 w 101"/>
                <a:gd name="T19" fmla="*/ 88 h 101"/>
                <a:gd name="T20" fmla="*/ 16 w 101"/>
                <a:gd name="T21" fmla="*/ 65 h 101"/>
                <a:gd name="T22" fmla="*/ 15 w 101"/>
                <a:gd name="T23" fmla="*/ 60 h 101"/>
                <a:gd name="T24" fmla="*/ 14 w 101"/>
                <a:gd name="T25" fmla="*/ 52 h 101"/>
                <a:gd name="T26" fmla="*/ 19 w 101"/>
                <a:gd name="T27" fmla="*/ 32 h 101"/>
                <a:gd name="T28" fmla="*/ 21 w 101"/>
                <a:gd name="T29" fmla="*/ 28 h 101"/>
                <a:gd name="T30" fmla="*/ 38 w 101"/>
                <a:gd name="T31" fmla="*/ 16 h 101"/>
                <a:gd name="T32" fmla="*/ 42 w 101"/>
                <a:gd name="T33" fmla="*/ 15 h 101"/>
                <a:gd name="T34" fmla="*/ 51 w 101"/>
                <a:gd name="T35" fmla="*/ 0 h 101"/>
                <a:gd name="T36" fmla="*/ 50 w 101"/>
                <a:gd name="T37" fmla="*/ 0 h 101"/>
                <a:gd name="T38" fmla="*/ 38 w 101"/>
                <a:gd name="T39" fmla="*/ 2 h 101"/>
                <a:gd name="T40" fmla="*/ 34 w 101"/>
                <a:gd name="T41" fmla="*/ 3 h 101"/>
                <a:gd name="T42" fmla="*/ 10 w 101"/>
                <a:gd name="T43" fmla="*/ 21 h 101"/>
                <a:gd name="T44" fmla="*/ 8 w 101"/>
                <a:gd name="T45" fmla="*/ 24 h 101"/>
                <a:gd name="T46" fmla="*/ 0 w 101"/>
                <a:gd name="T47" fmla="*/ 52 h 101"/>
                <a:gd name="T48" fmla="*/ 2 w 101"/>
                <a:gd name="T49" fmla="*/ 65 h 101"/>
                <a:gd name="T50" fmla="*/ 3 w 101"/>
                <a:gd name="T51" fmla="*/ 69 h 101"/>
                <a:gd name="T52" fmla="*/ 51 w 101"/>
                <a:gd name="T53" fmla="*/ 101 h 101"/>
                <a:gd name="T54" fmla="*/ 51 w 101"/>
                <a:gd name="T55" fmla="*/ 101 h 101"/>
                <a:gd name="T56" fmla="*/ 97 w 101"/>
                <a:gd name="T57" fmla="*/ 72 h 101"/>
                <a:gd name="T58" fmla="*/ 98 w 101"/>
                <a:gd name="T59" fmla="*/ 68 h 101"/>
                <a:gd name="T60" fmla="*/ 101 w 101"/>
                <a:gd name="T61" fmla="*/ 50 h 101"/>
                <a:gd name="T62" fmla="*/ 58 w 101"/>
                <a:gd name="T63" fmla="*/ 1 h 101"/>
                <a:gd name="T64" fmla="*/ 54 w 101"/>
                <a:gd name="T65" fmla="*/ 1 h 101"/>
                <a:gd name="T66" fmla="*/ 51 w 101"/>
                <a:gd name="T6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 h="101">
                  <a:moveTo>
                    <a:pt x="42" y="15"/>
                  </a:moveTo>
                  <a:cubicBezTo>
                    <a:pt x="45" y="14"/>
                    <a:pt x="47" y="14"/>
                    <a:pt x="50" y="14"/>
                  </a:cubicBezTo>
                  <a:cubicBezTo>
                    <a:pt x="50" y="14"/>
                    <a:pt x="50" y="14"/>
                    <a:pt x="51" y="14"/>
                  </a:cubicBezTo>
                  <a:cubicBezTo>
                    <a:pt x="51" y="14"/>
                    <a:pt x="52" y="14"/>
                    <a:pt x="53" y="14"/>
                  </a:cubicBezTo>
                  <a:cubicBezTo>
                    <a:pt x="54" y="14"/>
                    <a:pt x="56" y="14"/>
                    <a:pt x="57" y="15"/>
                  </a:cubicBezTo>
                  <a:cubicBezTo>
                    <a:pt x="74" y="18"/>
                    <a:pt x="87" y="32"/>
                    <a:pt x="87" y="50"/>
                  </a:cubicBezTo>
                  <a:cubicBezTo>
                    <a:pt x="88" y="55"/>
                    <a:pt x="87" y="59"/>
                    <a:pt x="86" y="63"/>
                  </a:cubicBezTo>
                  <a:cubicBezTo>
                    <a:pt x="85" y="64"/>
                    <a:pt x="85" y="65"/>
                    <a:pt x="84" y="67"/>
                  </a:cubicBezTo>
                  <a:cubicBezTo>
                    <a:pt x="78" y="79"/>
                    <a:pt x="66" y="88"/>
                    <a:pt x="51" y="88"/>
                  </a:cubicBezTo>
                  <a:cubicBezTo>
                    <a:pt x="51" y="88"/>
                    <a:pt x="51" y="88"/>
                    <a:pt x="51" y="88"/>
                  </a:cubicBezTo>
                  <a:cubicBezTo>
                    <a:pt x="35" y="88"/>
                    <a:pt x="22" y="78"/>
                    <a:pt x="16" y="65"/>
                  </a:cubicBezTo>
                  <a:cubicBezTo>
                    <a:pt x="16" y="63"/>
                    <a:pt x="15" y="62"/>
                    <a:pt x="15" y="60"/>
                  </a:cubicBezTo>
                  <a:cubicBezTo>
                    <a:pt x="14" y="58"/>
                    <a:pt x="14" y="55"/>
                    <a:pt x="14" y="52"/>
                  </a:cubicBezTo>
                  <a:cubicBezTo>
                    <a:pt x="14" y="44"/>
                    <a:pt x="15" y="38"/>
                    <a:pt x="19" y="32"/>
                  </a:cubicBezTo>
                  <a:cubicBezTo>
                    <a:pt x="20" y="31"/>
                    <a:pt x="20" y="30"/>
                    <a:pt x="21" y="28"/>
                  </a:cubicBezTo>
                  <a:cubicBezTo>
                    <a:pt x="26" y="23"/>
                    <a:pt x="31" y="19"/>
                    <a:pt x="38" y="16"/>
                  </a:cubicBezTo>
                  <a:cubicBezTo>
                    <a:pt x="39" y="16"/>
                    <a:pt x="41" y="15"/>
                    <a:pt x="42" y="15"/>
                  </a:cubicBezTo>
                  <a:moveTo>
                    <a:pt x="51" y="0"/>
                  </a:moveTo>
                  <a:cubicBezTo>
                    <a:pt x="50" y="0"/>
                    <a:pt x="50" y="0"/>
                    <a:pt x="50" y="0"/>
                  </a:cubicBezTo>
                  <a:cubicBezTo>
                    <a:pt x="46" y="1"/>
                    <a:pt x="42" y="1"/>
                    <a:pt x="38" y="2"/>
                  </a:cubicBezTo>
                  <a:cubicBezTo>
                    <a:pt x="37" y="2"/>
                    <a:pt x="36" y="3"/>
                    <a:pt x="34" y="3"/>
                  </a:cubicBezTo>
                  <a:cubicBezTo>
                    <a:pt x="24" y="7"/>
                    <a:pt x="16" y="13"/>
                    <a:pt x="10" y="21"/>
                  </a:cubicBezTo>
                  <a:cubicBezTo>
                    <a:pt x="9" y="22"/>
                    <a:pt x="8" y="23"/>
                    <a:pt x="8" y="24"/>
                  </a:cubicBezTo>
                  <a:cubicBezTo>
                    <a:pt x="3" y="32"/>
                    <a:pt x="0" y="42"/>
                    <a:pt x="0" y="52"/>
                  </a:cubicBezTo>
                  <a:cubicBezTo>
                    <a:pt x="0" y="56"/>
                    <a:pt x="1" y="61"/>
                    <a:pt x="2" y="65"/>
                  </a:cubicBezTo>
                  <a:cubicBezTo>
                    <a:pt x="2" y="66"/>
                    <a:pt x="3" y="68"/>
                    <a:pt x="3" y="69"/>
                  </a:cubicBezTo>
                  <a:cubicBezTo>
                    <a:pt x="11" y="88"/>
                    <a:pt x="29" y="101"/>
                    <a:pt x="51" y="101"/>
                  </a:cubicBezTo>
                  <a:cubicBezTo>
                    <a:pt x="51" y="101"/>
                    <a:pt x="51" y="101"/>
                    <a:pt x="51" y="101"/>
                  </a:cubicBezTo>
                  <a:cubicBezTo>
                    <a:pt x="72" y="101"/>
                    <a:pt x="89" y="89"/>
                    <a:pt x="97" y="72"/>
                  </a:cubicBezTo>
                  <a:cubicBezTo>
                    <a:pt x="97" y="70"/>
                    <a:pt x="98" y="69"/>
                    <a:pt x="98" y="68"/>
                  </a:cubicBezTo>
                  <a:cubicBezTo>
                    <a:pt x="100" y="62"/>
                    <a:pt x="101" y="56"/>
                    <a:pt x="101" y="50"/>
                  </a:cubicBezTo>
                  <a:cubicBezTo>
                    <a:pt x="101" y="25"/>
                    <a:pt x="82" y="5"/>
                    <a:pt x="58" y="1"/>
                  </a:cubicBezTo>
                  <a:cubicBezTo>
                    <a:pt x="57" y="1"/>
                    <a:pt x="56" y="1"/>
                    <a:pt x="54" y="1"/>
                  </a:cubicBezTo>
                  <a:cubicBezTo>
                    <a:pt x="53" y="0"/>
                    <a:pt x="52" y="0"/>
                    <a:pt x="51"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59" name="Freeform 20298">
              <a:extLst>
                <a:ext uri="{FF2B5EF4-FFF2-40B4-BE49-F238E27FC236}">
                  <a16:creationId xmlns:a16="http://schemas.microsoft.com/office/drawing/2014/main" id="{5C756244-1380-447D-9040-85D09D928E60}"/>
                </a:ext>
              </a:extLst>
            </p:cNvPr>
            <p:cNvSpPr/>
            <p:nvPr/>
          </p:nvSpPr>
          <p:spPr bwMode="auto">
            <a:xfrm>
              <a:off x="6920132" y="-843286"/>
              <a:ext cx="54027" cy="53360"/>
            </a:xfrm>
            <a:custGeom>
              <a:avLst/>
              <a:gdLst>
                <a:gd name="T0" fmla="*/ 17 w 34"/>
                <a:gd name="T1" fmla="*/ 0 h 34"/>
                <a:gd name="T2" fmla="*/ 17 w 34"/>
                <a:gd name="T3" fmla="*/ 0 h 34"/>
                <a:gd name="T4" fmla="*/ 15 w 34"/>
                <a:gd name="T5" fmla="*/ 0 h 34"/>
                <a:gd name="T6" fmla="*/ 11 w 34"/>
                <a:gd name="T7" fmla="*/ 1 h 34"/>
                <a:gd name="T8" fmla="*/ 2 w 34"/>
                <a:gd name="T9" fmla="*/ 10 h 34"/>
                <a:gd name="T10" fmla="*/ 0 w 34"/>
                <a:gd name="T11" fmla="*/ 14 h 34"/>
                <a:gd name="T12" fmla="*/ 0 w 34"/>
                <a:gd name="T13" fmla="*/ 17 h 34"/>
                <a:gd name="T14" fmla="*/ 0 w 34"/>
                <a:gd name="T15" fmla="*/ 19 h 34"/>
                <a:gd name="T16" fmla="*/ 1 w 34"/>
                <a:gd name="T17" fmla="*/ 23 h 34"/>
                <a:gd name="T18" fmla="*/ 17 w 34"/>
                <a:gd name="T19" fmla="*/ 34 h 34"/>
                <a:gd name="T20" fmla="*/ 17 w 34"/>
                <a:gd name="T21" fmla="*/ 34 h 34"/>
                <a:gd name="T22" fmla="*/ 19 w 34"/>
                <a:gd name="T23" fmla="*/ 34 h 34"/>
                <a:gd name="T24" fmla="*/ 23 w 34"/>
                <a:gd name="T25" fmla="*/ 33 h 34"/>
                <a:gd name="T26" fmla="*/ 34 w 34"/>
                <a:gd name="T27" fmla="*/ 17 h 34"/>
                <a:gd name="T28" fmla="*/ 34 w 34"/>
                <a:gd name="T29" fmla="*/ 17 h 34"/>
                <a:gd name="T30" fmla="*/ 33 w 34"/>
                <a:gd name="T31" fmla="*/ 13 h 34"/>
                <a:gd name="T32" fmla="*/ 17 w 34"/>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4">
                  <a:moveTo>
                    <a:pt x="17" y="0"/>
                  </a:moveTo>
                  <a:cubicBezTo>
                    <a:pt x="17" y="0"/>
                    <a:pt x="17" y="0"/>
                    <a:pt x="17" y="0"/>
                  </a:cubicBezTo>
                  <a:cubicBezTo>
                    <a:pt x="16" y="0"/>
                    <a:pt x="15" y="0"/>
                    <a:pt x="15" y="0"/>
                  </a:cubicBezTo>
                  <a:cubicBezTo>
                    <a:pt x="13" y="0"/>
                    <a:pt x="12" y="1"/>
                    <a:pt x="11" y="1"/>
                  </a:cubicBezTo>
                  <a:cubicBezTo>
                    <a:pt x="7" y="3"/>
                    <a:pt x="3" y="6"/>
                    <a:pt x="2" y="10"/>
                  </a:cubicBezTo>
                  <a:cubicBezTo>
                    <a:pt x="1" y="11"/>
                    <a:pt x="1" y="12"/>
                    <a:pt x="0" y="14"/>
                  </a:cubicBezTo>
                  <a:cubicBezTo>
                    <a:pt x="0" y="15"/>
                    <a:pt x="0" y="16"/>
                    <a:pt x="0" y="17"/>
                  </a:cubicBezTo>
                  <a:cubicBezTo>
                    <a:pt x="0" y="18"/>
                    <a:pt x="0" y="18"/>
                    <a:pt x="0" y="19"/>
                  </a:cubicBezTo>
                  <a:cubicBezTo>
                    <a:pt x="0" y="20"/>
                    <a:pt x="0" y="21"/>
                    <a:pt x="1" y="23"/>
                  </a:cubicBezTo>
                  <a:cubicBezTo>
                    <a:pt x="3" y="29"/>
                    <a:pt x="10" y="34"/>
                    <a:pt x="17" y="34"/>
                  </a:cubicBezTo>
                  <a:cubicBezTo>
                    <a:pt x="17" y="34"/>
                    <a:pt x="17" y="34"/>
                    <a:pt x="17" y="34"/>
                  </a:cubicBezTo>
                  <a:cubicBezTo>
                    <a:pt x="18" y="34"/>
                    <a:pt x="19" y="34"/>
                    <a:pt x="19" y="34"/>
                  </a:cubicBezTo>
                  <a:cubicBezTo>
                    <a:pt x="21" y="34"/>
                    <a:pt x="22" y="33"/>
                    <a:pt x="23" y="33"/>
                  </a:cubicBezTo>
                  <a:cubicBezTo>
                    <a:pt x="30" y="30"/>
                    <a:pt x="34" y="24"/>
                    <a:pt x="34" y="17"/>
                  </a:cubicBezTo>
                  <a:cubicBezTo>
                    <a:pt x="34" y="17"/>
                    <a:pt x="34" y="17"/>
                    <a:pt x="34" y="17"/>
                  </a:cubicBezTo>
                  <a:cubicBezTo>
                    <a:pt x="34" y="15"/>
                    <a:pt x="34" y="14"/>
                    <a:pt x="33" y="13"/>
                  </a:cubicBezTo>
                  <a:cubicBezTo>
                    <a:pt x="32" y="5"/>
                    <a:pt x="25" y="0"/>
                    <a:pt x="17"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60" name="Freeform 20299">
              <a:extLst>
                <a:ext uri="{FF2B5EF4-FFF2-40B4-BE49-F238E27FC236}">
                  <a16:creationId xmlns:a16="http://schemas.microsoft.com/office/drawing/2014/main" id="{C74CD98F-DB69-4658-8BFC-EF150FB85546}"/>
                </a:ext>
              </a:extLst>
            </p:cNvPr>
            <p:cNvSpPr>
              <a:spLocks noEditPoints="1"/>
            </p:cNvSpPr>
            <p:nvPr/>
          </p:nvSpPr>
          <p:spPr bwMode="auto">
            <a:xfrm>
              <a:off x="6892118" y="-871967"/>
              <a:ext cx="110056" cy="108722"/>
            </a:xfrm>
            <a:custGeom>
              <a:avLst/>
              <a:gdLst>
                <a:gd name="T0" fmla="*/ 31 w 70"/>
                <a:gd name="T1" fmla="*/ 10 h 69"/>
                <a:gd name="T2" fmla="*/ 34 w 70"/>
                <a:gd name="T3" fmla="*/ 10 h 69"/>
                <a:gd name="T4" fmla="*/ 35 w 70"/>
                <a:gd name="T5" fmla="*/ 10 h 69"/>
                <a:gd name="T6" fmla="*/ 60 w 70"/>
                <a:gd name="T7" fmla="*/ 30 h 69"/>
                <a:gd name="T8" fmla="*/ 60 w 70"/>
                <a:gd name="T9" fmla="*/ 34 h 69"/>
                <a:gd name="T10" fmla="*/ 60 w 70"/>
                <a:gd name="T11" fmla="*/ 35 h 69"/>
                <a:gd name="T12" fmla="*/ 44 w 70"/>
                <a:gd name="T13" fmla="*/ 59 h 69"/>
                <a:gd name="T14" fmla="*/ 39 w 70"/>
                <a:gd name="T15" fmla="*/ 60 h 69"/>
                <a:gd name="T16" fmla="*/ 35 w 70"/>
                <a:gd name="T17" fmla="*/ 60 h 69"/>
                <a:gd name="T18" fmla="*/ 35 w 70"/>
                <a:gd name="T19" fmla="*/ 60 h 69"/>
                <a:gd name="T20" fmla="*/ 11 w 70"/>
                <a:gd name="T21" fmla="*/ 42 h 69"/>
                <a:gd name="T22" fmla="*/ 10 w 70"/>
                <a:gd name="T23" fmla="*/ 38 h 69"/>
                <a:gd name="T24" fmla="*/ 10 w 70"/>
                <a:gd name="T25" fmla="*/ 35 h 69"/>
                <a:gd name="T26" fmla="*/ 10 w 70"/>
                <a:gd name="T27" fmla="*/ 29 h 69"/>
                <a:gd name="T28" fmla="*/ 12 w 70"/>
                <a:gd name="T29" fmla="*/ 25 h 69"/>
                <a:gd name="T30" fmla="*/ 26 w 70"/>
                <a:gd name="T31" fmla="*/ 11 h 69"/>
                <a:gd name="T32" fmla="*/ 31 w 70"/>
                <a:gd name="T33" fmla="*/ 10 h 69"/>
                <a:gd name="T34" fmla="*/ 35 w 70"/>
                <a:gd name="T35" fmla="*/ 0 h 69"/>
                <a:gd name="T36" fmla="*/ 34 w 70"/>
                <a:gd name="T37" fmla="*/ 0 h 69"/>
                <a:gd name="T38" fmla="*/ 28 w 70"/>
                <a:gd name="T39" fmla="*/ 1 h 69"/>
                <a:gd name="T40" fmla="*/ 24 w 70"/>
                <a:gd name="T41" fmla="*/ 2 h 69"/>
                <a:gd name="T42" fmla="*/ 3 w 70"/>
                <a:gd name="T43" fmla="*/ 22 h 69"/>
                <a:gd name="T44" fmla="*/ 2 w 70"/>
                <a:gd name="T45" fmla="*/ 26 h 69"/>
                <a:gd name="T46" fmla="*/ 0 w 70"/>
                <a:gd name="T47" fmla="*/ 36 h 69"/>
                <a:gd name="T48" fmla="*/ 1 w 70"/>
                <a:gd name="T49" fmla="*/ 39 h 69"/>
                <a:gd name="T50" fmla="*/ 2 w 70"/>
                <a:gd name="T51" fmla="*/ 44 h 69"/>
                <a:gd name="T52" fmla="*/ 35 w 70"/>
                <a:gd name="T53" fmla="*/ 69 h 69"/>
                <a:gd name="T54" fmla="*/ 36 w 70"/>
                <a:gd name="T55" fmla="*/ 69 h 69"/>
                <a:gd name="T56" fmla="*/ 42 w 70"/>
                <a:gd name="T57" fmla="*/ 69 h 69"/>
                <a:gd name="T58" fmla="*/ 46 w 70"/>
                <a:gd name="T59" fmla="*/ 68 h 69"/>
                <a:gd name="T60" fmla="*/ 69 w 70"/>
                <a:gd name="T61" fmla="*/ 34 h 69"/>
                <a:gd name="T62" fmla="*/ 69 w 70"/>
                <a:gd name="T63" fmla="*/ 32 h 69"/>
                <a:gd name="T64" fmla="*/ 69 w 70"/>
                <a:gd name="T65" fmla="*/ 28 h 69"/>
                <a:gd name="T66" fmla="*/ 35 w 70"/>
                <a:gd name="T6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0" h="69">
                  <a:moveTo>
                    <a:pt x="31" y="10"/>
                  </a:moveTo>
                  <a:cubicBezTo>
                    <a:pt x="32" y="10"/>
                    <a:pt x="33" y="10"/>
                    <a:pt x="34" y="10"/>
                  </a:cubicBezTo>
                  <a:cubicBezTo>
                    <a:pt x="35" y="10"/>
                    <a:pt x="35" y="10"/>
                    <a:pt x="35" y="10"/>
                  </a:cubicBezTo>
                  <a:cubicBezTo>
                    <a:pt x="47" y="10"/>
                    <a:pt x="57" y="18"/>
                    <a:pt x="60" y="30"/>
                  </a:cubicBezTo>
                  <a:cubicBezTo>
                    <a:pt x="60" y="31"/>
                    <a:pt x="60" y="32"/>
                    <a:pt x="60" y="34"/>
                  </a:cubicBezTo>
                  <a:cubicBezTo>
                    <a:pt x="60" y="34"/>
                    <a:pt x="60" y="34"/>
                    <a:pt x="60" y="35"/>
                  </a:cubicBezTo>
                  <a:cubicBezTo>
                    <a:pt x="60" y="46"/>
                    <a:pt x="53" y="55"/>
                    <a:pt x="44" y="59"/>
                  </a:cubicBezTo>
                  <a:cubicBezTo>
                    <a:pt x="42" y="59"/>
                    <a:pt x="41" y="60"/>
                    <a:pt x="39" y="60"/>
                  </a:cubicBezTo>
                  <a:cubicBezTo>
                    <a:pt x="38" y="60"/>
                    <a:pt x="37" y="60"/>
                    <a:pt x="35" y="60"/>
                  </a:cubicBezTo>
                  <a:cubicBezTo>
                    <a:pt x="35" y="60"/>
                    <a:pt x="35" y="60"/>
                    <a:pt x="35" y="60"/>
                  </a:cubicBezTo>
                  <a:cubicBezTo>
                    <a:pt x="24" y="60"/>
                    <a:pt x="14" y="53"/>
                    <a:pt x="11" y="42"/>
                  </a:cubicBezTo>
                  <a:cubicBezTo>
                    <a:pt x="10" y="41"/>
                    <a:pt x="10" y="39"/>
                    <a:pt x="10" y="38"/>
                  </a:cubicBezTo>
                  <a:cubicBezTo>
                    <a:pt x="10" y="37"/>
                    <a:pt x="10" y="36"/>
                    <a:pt x="10" y="35"/>
                  </a:cubicBezTo>
                  <a:cubicBezTo>
                    <a:pt x="10" y="33"/>
                    <a:pt x="10" y="31"/>
                    <a:pt x="10" y="29"/>
                  </a:cubicBezTo>
                  <a:cubicBezTo>
                    <a:pt x="11" y="28"/>
                    <a:pt x="11" y="26"/>
                    <a:pt x="12" y="25"/>
                  </a:cubicBezTo>
                  <a:cubicBezTo>
                    <a:pt x="15" y="19"/>
                    <a:pt x="20" y="14"/>
                    <a:pt x="26" y="11"/>
                  </a:cubicBezTo>
                  <a:cubicBezTo>
                    <a:pt x="28" y="11"/>
                    <a:pt x="29" y="10"/>
                    <a:pt x="31" y="10"/>
                  </a:cubicBezTo>
                  <a:moveTo>
                    <a:pt x="35" y="0"/>
                  </a:moveTo>
                  <a:cubicBezTo>
                    <a:pt x="35" y="0"/>
                    <a:pt x="35" y="0"/>
                    <a:pt x="34" y="0"/>
                  </a:cubicBezTo>
                  <a:cubicBezTo>
                    <a:pt x="32" y="1"/>
                    <a:pt x="30" y="1"/>
                    <a:pt x="28" y="1"/>
                  </a:cubicBezTo>
                  <a:cubicBezTo>
                    <a:pt x="27" y="1"/>
                    <a:pt x="25" y="2"/>
                    <a:pt x="24" y="2"/>
                  </a:cubicBezTo>
                  <a:cubicBezTo>
                    <a:pt x="14" y="5"/>
                    <a:pt x="7" y="13"/>
                    <a:pt x="3" y="22"/>
                  </a:cubicBezTo>
                  <a:cubicBezTo>
                    <a:pt x="2" y="23"/>
                    <a:pt x="2" y="25"/>
                    <a:pt x="2" y="26"/>
                  </a:cubicBezTo>
                  <a:cubicBezTo>
                    <a:pt x="1" y="29"/>
                    <a:pt x="0" y="32"/>
                    <a:pt x="0" y="36"/>
                  </a:cubicBezTo>
                  <a:cubicBezTo>
                    <a:pt x="0" y="37"/>
                    <a:pt x="1" y="38"/>
                    <a:pt x="1" y="39"/>
                  </a:cubicBezTo>
                  <a:cubicBezTo>
                    <a:pt x="1" y="41"/>
                    <a:pt x="1" y="42"/>
                    <a:pt x="2" y="44"/>
                  </a:cubicBezTo>
                  <a:cubicBezTo>
                    <a:pt x="5" y="59"/>
                    <a:pt x="19" y="69"/>
                    <a:pt x="35" y="69"/>
                  </a:cubicBezTo>
                  <a:cubicBezTo>
                    <a:pt x="35" y="69"/>
                    <a:pt x="35" y="69"/>
                    <a:pt x="36" y="69"/>
                  </a:cubicBezTo>
                  <a:cubicBezTo>
                    <a:pt x="38" y="69"/>
                    <a:pt x="40" y="69"/>
                    <a:pt x="42" y="69"/>
                  </a:cubicBezTo>
                  <a:cubicBezTo>
                    <a:pt x="43" y="68"/>
                    <a:pt x="45" y="68"/>
                    <a:pt x="46" y="68"/>
                  </a:cubicBezTo>
                  <a:cubicBezTo>
                    <a:pt x="60" y="63"/>
                    <a:pt x="70" y="50"/>
                    <a:pt x="69" y="34"/>
                  </a:cubicBezTo>
                  <a:cubicBezTo>
                    <a:pt x="69" y="34"/>
                    <a:pt x="69" y="33"/>
                    <a:pt x="69" y="32"/>
                  </a:cubicBezTo>
                  <a:cubicBezTo>
                    <a:pt x="69" y="31"/>
                    <a:pt x="69" y="29"/>
                    <a:pt x="69" y="28"/>
                  </a:cubicBezTo>
                  <a:cubicBezTo>
                    <a:pt x="65" y="12"/>
                    <a:pt x="52" y="0"/>
                    <a:pt x="35"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61" name="Freeform 20306">
              <a:extLst>
                <a:ext uri="{FF2B5EF4-FFF2-40B4-BE49-F238E27FC236}">
                  <a16:creationId xmlns:a16="http://schemas.microsoft.com/office/drawing/2014/main" id="{1F3EFCF4-7A0D-4D54-9F3D-0AD1BB7A5972}"/>
                </a:ext>
              </a:extLst>
            </p:cNvPr>
            <p:cNvSpPr/>
            <p:nvPr/>
          </p:nvSpPr>
          <p:spPr bwMode="auto">
            <a:xfrm>
              <a:off x="6452561" y="-122922"/>
              <a:ext cx="45356" cy="45356"/>
            </a:xfrm>
            <a:custGeom>
              <a:avLst/>
              <a:gdLst>
                <a:gd name="T0" fmla="*/ 15 w 29"/>
                <a:gd name="T1" fmla="*/ 0 h 29"/>
                <a:gd name="T2" fmla="*/ 14 w 29"/>
                <a:gd name="T3" fmla="*/ 0 h 29"/>
                <a:gd name="T4" fmla="*/ 10 w 29"/>
                <a:gd name="T5" fmla="*/ 1 h 29"/>
                <a:gd name="T6" fmla="*/ 6 w 29"/>
                <a:gd name="T7" fmla="*/ 3 h 29"/>
                <a:gd name="T8" fmla="*/ 2 w 29"/>
                <a:gd name="T9" fmla="*/ 7 h 29"/>
                <a:gd name="T10" fmla="*/ 1 w 29"/>
                <a:gd name="T11" fmla="*/ 11 h 29"/>
                <a:gd name="T12" fmla="*/ 0 w 29"/>
                <a:gd name="T13" fmla="*/ 15 h 29"/>
                <a:gd name="T14" fmla="*/ 1 w 29"/>
                <a:gd name="T15" fmla="*/ 19 h 29"/>
                <a:gd name="T16" fmla="*/ 2 w 29"/>
                <a:gd name="T17" fmla="*/ 22 h 29"/>
                <a:gd name="T18" fmla="*/ 13 w 29"/>
                <a:gd name="T19" fmla="*/ 29 h 29"/>
                <a:gd name="T20" fmla="*/ 15 w 29"/>
                <a:gd name="T21" fmla="*/ 29 h 29"/>
                <a:gd name="T22" fmla="*/ 15 w 29"/>
                <a:gd name="T23" fmla="*/ 29 h 29"/>
                <a:gd name="T24" fmla="*/ 17 w 29"/>
                <a:gd name="T25" fmla="*/ 29 h 29"/>
                <a:gd name="T26" fmla="*/ 23 w 29"/>
                <a:gd name="T27" fmla="*/ 26 h 29"/>
                <a:gd name="T28" fmla="*/ 26 w 29"/>
                <a:gd name="T29" fmla="*/ 23 h 29"/>
                <a:gd name="T30" fmla="*/ 29 w 29"/>
                <a:gd name="T31" fmla="*/ 14 h 29"/>
                <a:gd name="T32" fmla="*/ 28 w 29"/>
                <a:gd name="T33" fmla="*/ 10 h 29"/>
                <a:gd name="T34" fmla="*/ 26 w 29"/>
                <a:gd name="T35" fmla="*/ 6 h 29"/>
                <a:gd name="T36" fmla="*/ 21 w 29"/>
                <a:gd name="T37" fmla="*/ 2 h 29"/>
                <a:gd name="T38" fmla="*/ 21 w 29"/>
                <a:gd name="T39" fmla="*/ 2 h 29"/>
                <a:gd name="T40" fmla="*/ 17 w 29"/>
                <a:gd name="T41" fmla="*/ 0 h 29"/>
                <a:gd name="T42" fmla="*/ 17 w 29"/>
                <a:gd name="T43" fmla="*/ 0 h 29"/>
                <a:gd name="T44" fmla="*/ 15 w 29"/>
                <a:gd name="T4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 h="29">
                  <a:moveTo>
                    <a:pt x="15" y="0"/>
                  </a:moveTo>
                  <a:cubicBezTo>
                    <a:pt x="14" y="0"/>
                    <a:pt x="14" y="0"/>
                    <a:pt x="14" y="0"/>
                  </a:cubicBezTo>
                  <a:cubicBezTo>
                    <a:pt x="13" y="0"/>
                    <a:pt x="12" y="0"/>
                    <a:pt x="10" y="1"/>
                  </a:cubicBezTo>
                  <a:cubicBezTo>
                    <a:pt x="9" y="1"/>
                    <a:pt x="8" y="2"/>
                    <a:pt x="6" y="3"/>
                  </a:cubicBezTo>
                  <a:cubicBezTo>
                    <a:pt x="5" y="4"/>
                    <a:pt x="3" y="5"/>
                    <a:pt x="2" y="7"/>
                  </a:cubicBezTo>
                  <a:cubicBezTo>
                    <a:pt x="2" y="8"/>
                    <a:pt x="1" y="9"/>
                    <a:pt x="1" y="11"/>
                  </a:cubicBezTo>
                  <a:cubicBezTo>
                    <a:pt x="0" y="12"/>
                    <a:pt x="0" y="13"/>
                    <a:pt x="0" y="15"/>
                  </a:cubicBezTo>
                  <a:cubicBezTo>
                    <a:pt x="0" y="16"/>
                    <a:pt x="0" y="17"/>
                    <a:pt x="1" y="19"/>
                  </a:cubicBezTo>
                  <a:cubicBezTo>
                    <a:pt x="1" y="20"/>
                    <a:pt x="2" y="21"/>
                    <a:pt x="2" y="22"/>
                  </a:cubicBezTo>
                  <a:cubicBezTo>
                    <a:pt x="5" y="26"/>
                    <a:pt x="9" y="29"/>
                    <a:pt x="13" y="29"/>
                  </a:cubicBezTo>
                  <a:cubicBezTo>
                    <a:pt x="13" y="29"/>
                    <a:pt x="14" y="29"/>
                    <a:pt x="15" y="29"/>
                  </a:cubicBezTo>
                  <a:cubicBezTo>
                    <a:pt x="15" y="29"/>
                    <a:pt x="15" y="29"/>
                    <a:pt x="15" y="29"/>
                  </a:cubicBezTo>
                  <a:cubicBezTo>
                    <a:pt x="16" y="29"/>
                    <a:pt x="17" y="29"/>
                    <a:pt x="17" y="29"/>
                  </a:cubicBezTo>
                  <a:cubicBezTo>
                    <a:pt x="19" y="28"/>
                    <a:pt x="21" y="27"/>
                    <a:pt x="23" y="26"/>
                  </a:cubicBezTo>
                  <a:cubicBezTo>
                    <a:pt x="24" y="25"/>
                    <a:pt x="25" y="24"/>
                    <a:pt x="26" y="23"/>
                  </a:cubicBezTo>
                  <a:cubicBezTo>
                    <a:pt x="28" y="21"/>
                    <a:pt x="29" y="18"/>
                    <a:pt x="29" y="14"/>
                  </a:cubicBezTo>
                  <a:cubicBezTo>
                    <a:pt x="29" y="13"/>
                    <a:pt x="29" y="11"/>
                    <a:pt x="28" y="10"/>
                  </a:cubicBezTo>
                  <a:cubicBezTo>
                    <a:pt x="28" y="8"/>
                    <a:pt x="27" y="7"/>
                    <a:pt x="26" y="6"/>
                  </a:cubicBezTo>
                  <a:cubicBezTo>
                    <a:pt x="25" y="4"/>
                    <a:pt x="23" y="3"/>
                    <a:pt x="21" y="2"/>
                  </a:cubicBezTo>
                  <a:cubicBezTo>
                    <a:pt x="21" y="2"/>
                    <a:pt x="21" y="2"/>
                    <a:pt x="21" y="2"/>
                  </a:cubicBezTo>
                  <a:cubicBezTo>
                    <a:pt x="20" y="1"/>
                    <a:pt x="18" y="1"/>
                    <a:pt x="17" y="0"/>
                  </a:cubicBezTo>
                  <a:cubicBezTo>
                    <a:pt x="17" y="0"/>
                    <a:pt x="17" y="0"/>
                    <a:pt x="17" y="0"/>
                  </a:cubicBezTo>
                  <a:cubicBezTo>
                    <a:pt x="16" y="0"/>
                    <a:pt x="15" y="0"/>
                    <a:pt x="15"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2" name="Freeform 20307">
              <a:extLst>
                <a:ext uri="{FF2B5EF4-FFF2-40B4-BE49-F238E27FC236}">
                  <a16:creationId xmlns:a16="http://schemas.microsoft.com/office/drawing/2014/main" id="{FDD4B0BC-318C-4AA0-B355-91EF54B953E3}"/>
                </a:ext>
              </a:extLst>
            </p:cNvPr>
            <p:cNvSpPr>
              <a:spLocks noEditPoints="1"/>
            </p:cNvSpPr>
            <p:nvPr/>
          </p:nvSpPr>
          <p:spPr bwMode="auto">
            <a:xfrm>
              <a:off x="6428549" y="-146934"/>
              <a:ext cx="92714" cy="93380"/>
            </a:xfrm>
            <a:custGeom>
              <a:avLst/>
              <a:gdLst>
                <a:gd name="T0" fmla="*/ 22 w 59"/>
                <a:gd name="T1" fmla="*/ 9 h 59"/>
                <a:gd name="T2" fmla="*/ 29 w 59"/>
                <a:gd name="T3" fmla="*/ 8 h 59"/>
                <a:gd name="T4" fmla="*/ 30 w 59"/>
                <a:gd name="T5" fmla="*/ 8 h 59"/>
                <a:gd name="T6" fmla="*/ 34 w 59"/>
                <a:gd name="T7" fmla="*/ 9 h 59"/>
                <a:gd name="T8" fmla="*/ 34 w 59"/>
                <a:gd name="T9" fmla="*/ 9 h 59"/>
                <a:gd name="T10" fmla="*/ 38 w 59"/>
                <a:gd name="T11" fmla="*/ 10 h 59"/>
                <a:gd name="T12" fmla="*/ 38 w 59"/>
                <a:gd name="T13" fmla="*/ 10 h 59"/>
                <a:gd name="T14" fmla="*/ 47 w 59"/>
                <a:gd name="T15" fmla="*/ 18 h 59"/>
                <a:gd name="T16" fmla="*/ 49 w 59"/>
                <a:gd name="T17" fmla="*/ 21 h 59"/>
                <a:gd name="T18" fmla="*/ 51 w 59"/>
                <a:gd name="T19" fmla="*/ 29 h 59"/>
                <a:gd name="T20" fmla="*/ 46 w 59"/>
                <a:gd name="T21" fmla="*/ 43 h 59"/>
                <a:gd name="T22" fmla="*/ 43 w 59"/>
                <a:gd name="T23" fmla="*/ 46 h 59"/>
                <a:gd name="T24" fmla="*/ 33 w 59"/>
                <a:gd name="T25" fmla="*/ 51 h 59"/>
                <a:gd name="T26" fmla="*/ 30 w 59"/>
                <a:gd name="T27" fmla="*/ 51 h 59"/>
                <a:gd name="T28" fmla="*/ 30 w 59"/>
                <a:gd name="T29" fmla="*/ 51 h 59"/>
                <a:gd name="T30" fmla="*/ 28 w 59"/>
                <a:gd name="T31" fmla="*/ 51 h 59"/>
                <a:gd name="T32" fmla="*/ 11 w 59"/>
                <a:gd name="T33" fmla="*/ 41 h 59"/>
                <a:gd name="T34" fmla="*/ 9 w 59"/>
                <a:gd name="T35" fmla="*/ 37 h 59"/>
                <a:gd name="T36" fmla="*/ 8 w 59"/>
                <a:gd name="T37" fmla="*/ 30 h 59"/>
                <a:gd name="T38" fmla="*/ 9 w 59"/>
                <a:gd name="T39" fmla="*/ 23 h 59"/>
                <a:gd name="T40" fmla="*/ 11 w 59"/>
                <a:gd name="T41" fmla="*/ 19 h 59"/>
                <a:gd name="T42" fmla="*/ 18 w 59"/>
                <a:gd name="T43" fmla="*/ 11 h 59"/>
                <a:gd name="T44" fmla="*/ 22 w 59"/>
                <a:gd name="T45" fmla="*/ 9 h 59"/>
                <a:gd name="T46" fmla="*/ 30 w 59"/>
                <a:gd name="T47" fmla="*/ 0 h 59"/>
                <a:gd name="T48" fmla="*/ 29 w 59"/>
                <a:gd name="T49" fmla="*/ 0 h 59"/>
                <a:gd name="T50" fmla="*/ 19 w 59"/>
                <a:gd name="T51" fmla="*/ 2 h 59"/>
                <a:gd name="T52" fmla="*/ 15 w 59"/>
                <a:gd name="T53" fmla="*/ 4 h 59"/>
                <a:gd name="T54" fmla="*/ 3 w 59"/>
                <a:gd name="T55" fmla="*/ 16 h 59"/>
                <a:gd name="T56" fmla="*/ 2 w 59"/>
                <a:gd name="T57" fmla="*/ 20 h 59"/>
                <a:gd name="T58" fmla="*/ 0 w 59"/>
                <a:gd name="T59" fmla="*/ 30 h 59"/>
                <a:gd name="T60" fmla="*/ 2 w 59"/>
                <a:gd name="T61" fmla="*/ 40 h 59"/>
                <a:gd name="T62" fmla="*/ 4 w 59"/>
                <a:gd name="T63" fmla="*/ 44 h 59"/>
                <a:gd name="T64" fmla="*/ 29 w 59"/>
                <a:gd name="T65" fmla="*/ 59 h 59"/>
                <a:gd name="T66" fmla="*/ 30 w 59"/>
                <a:gd name="T67" fmla="*/ 59 h 59"/>
                <a:gd name="T68" fmla="*/ 30 w 59"/>
                <a:gd name="T69" fmla="*/ 59 h 59"/>
                <a:gd name="T70" fmla="*/ 33 w 59"/>
                <a:gd name="T71" fmla="*/ 59 h 59"/>
                <a:gd name="T72" fmla="*/ 48 w 59"/>
                <a:gd name="T73" fmla="*/ 52 h 59"/>
                <a:gd name="T74" fmla="*/ 51 w 59"/>
                <a:gd name="T75" fmla="*/ 49 h 59"/>
                <a:gd name="T76" fmla="*/ 59 w 59"/>
                <a:gd name="T77" fmla="*/ 29 h 59"/>
                <a:gd name="T78" fmla="*/ 56 w 59"/>
                <a:gd name="T79" fmla="*/ 18 h 59"/>
                <a:gd name="T80" fmla="*/ 54 w 59"/>
                <a:gd name="T81" fmla="*/ 14 h 59"/>
                <a:gd name="T82" fmla="*/ 41 w 59"/>
                <a:gd name="T83" fmla="*/ 3 h 59"/>
                <a:gd name="T84" fmla="*/ 41 w 59"/>
                <a:gd name="T85" fmla="*/ 3 h 59"/>
                <a:gd name="T86" fmla="*/ 37 w 59"/>
                <a:gd name="T87" fmla="*/ 1 h 59"/>
                <a:gd name="T88" fmla="*/ 37 w 59"/>
                <a:gd name="T89" fmla="*/ 1 h 59"/>
                <a:gd name="T90" fmla="*/ 30 w 59"/>
                <a:gd name="T9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9">
                  <a:moveTo>
                    <a:pt x="22" y="9"/>
                  </a:moveTo>
                  <a:cubicBezTo>
                    <a:pt x="24" y="9"/>
                    <a:pt x="27" y="8"/>
                    <a:pt x="29" y="8"/>
                  </a:cubicBezTo>
                  <a:cubicBezTo>
                    <a:pt x="29" y="8"/>
                    <a:pt x="29" y="8"/>
                    <a:pt x="30" y="8"/>
                  </a:cubicBezTo>
                  <a:cubicBezTo>
                    <a:pt x="31" y="8"/>
                    <a:pt x="33" y="8"/>
                    <a:pt x="34" y="9"/>
                  </a:cubicBezTo>
                  <a:cubicBezTo>
                    <a:pt x="34" y="9"/>
                    <a:pt x="34" y="9"/>
                    <a:pt x="34" y="9"/>
                  </a:cubicBezTo>
                  <a:cubicBezTo>
                    <a:pt x="36" y="9"/>
                    <a:pt x="37" y="9"/>
                    <a:pt x="38" y="10"/>
                  </a:cubicBezTo>
                  <a:cubicBezTo>
                    <a:pt x="38" y="10"/>
                    <a:pt x="38" y="10"/>
                    <a:pt x="38" y="10"/>
                  </a:cubicBezTo>
                  <a:cubicBezTo>
                    <a:pt x="42" y="12"/>
                    <a:pt x="45" y="14"/>
                    <a:pt x="47" y="18"/>
                  </a:cubicBezTo>
                  <a:cubicBezTo>
                    <a:pt x="48" y="19"/>
                    <a:pt x="49" y="20"/>
                    <a:pt x="49" y="21"/>
                  </a:cubicBezTo>
                  <a:cubicBezTo>
                    <a:pt x="50" y="24"/>
                    <a:pt x="51" y="26"/>
                    <a:pt x="51" y="29"/>
                  </a:cubicBezTo>
                  <a:cubicBezTo>
                    <a:pt x="51" y="35"/>
                    <a:pt x="49" y="40"/>
                    <a:pt x="46" y="43"/>
                  </a:cubicBezTo>
                  <a:cubicBezTo>
                    <a:pt x="45" y="44"/>
                    <a:pt x="44" y="45"/>
                    <a:pt x="43" y="46"/>
                  </a:cubicBezTo>
                  <a:cubicBezTo>
                    <a:pt x="40" y="49"/>
                    <a:pt x="37" y="50"/>
                    <a:pt x="33" y="51"/>
                  </a:cubicBezTo>
                  <a:cubicBezTo>
                    <a:pt x="32" y="51"/>
                    <a:pt x="31" y="51"/>
                    <a:pt x="30" y="51"/>
                  </a:cubicBezTo>
                  <a:cubicBezTo>
                    <a:pt x="30" y="51"/>
                    <a:pt x="30" y="51"/>
                    <a:pt x="30" y="51"/>
                  </a:cubicBezTo>
                  <a:cubicBezTo>
                    <a:pt x="29" y="51"/>
                    <a:pt x="29" y="51"/>
                    <a:pt x="28" y="51"/>
                  </a:cubicBezTo>
                  <a:cubicBezTo>
                    <a:pt x="21" y="51"/>
                    <a:pt x="15" y="47"/>
                    <a:pt x="11" y="41"/>
                  </a:cubicBezTo>
                  <a:cubicBezTo>
                    <a:pt x="10" y="39"/>
                    <a:pt x="10" y="38"/>
                    <a:pt x="9" y="37"/>
                  </a:cubicBezTo>
                  <a:cubicBezTo>
                    <a:pt x="9" y="35"/>
                    <a:pt x="8" y="32"/>
                    <a:pt x="8" y="30"/>
                  </a:cubicBezTo>
                  <a:cubicBezTo>
                    <a:pt x="8" y="28"/>
                    <a:pt x="8" y="25"/>
                    <a:pt x="9" y="23"/>
                  </a:cubicBezTo>
                  <a:cubicBezTo>
                    <a:pt x="10" y="22"/>
                    <a:pt x="10" y="20"/>
                    <a:pt x="11" y="19"/>
                  </a:cubicBezTo>
                  <a:cubicBezTo>
                    <a:pt x="13" y="16"/>
                    <a:pt x="15" y="13"/>
                    <a:pt x="18" y="11"/>
                  </a:cubicBezTo>
                  <a:cubicBezTo>
                    <a:pt x="19" y="11"/>
                    <a:pt x="21" y="10"/>
                    <a:pt x="22" y="9"/>
                  </a:cubicBezTo>
                  <a:moveTo>
                    <a:pt x="30" y="0"/>
                  </a:moveTo>
                  <a:cubicBezTo>
                    <a:pt x="29" y="0"/>
                    <a:pt x="29" y="0"/>
                    <a:pt x="29" y="0"/>
                  </a:cubicBezTo>
                  <a:cubicBezTo>
                    <a:pt x="25" y="0"/>
                    <a:pt x="22" y="1"/>
                    <a:pt x="19" y="2"/>
                  </a:cubicBezTo>
                  <a:cubicBezTo>
                    <a:pt x="17" y="3"/>
                    <a:pt x="16" y="4"/>
                    <a:pt x="15" y="4"/>
                  </a:cubicBezTo>
                  <a:cubicBezTo>
                    <a:pt x="10" y="7"/>
                    <a:pt x="6" y="11"/>
                    <a:pt x="3" y="16"/>
                  </a:cubicBezTo>
                  <a:cubicBezTo>
                    <a:pt x="3" y="17"/>
                    <a:pt x="2" y="19"/>
                    <a:pt x="2" y="20"/>
                  </a:cubicBezTo>
                  <a:cubicBezTo>
                    <a:pt x="1" y="23"/>
                    <a:pt x="0" y="27"/>
                    <a:pt x="0" y="30"/>
                  </a:cubicBezTo>
                  <a:cubicBezTo>
                    <a:pt x="0" y="34"/>
                    <a:pt x="1" y="37"/>
                    <a:pt x="2" y="40"/>
                  </a:cubicBezTo>
                  <a:cubicBezTo>
                    <a:pt x="3" y="42"/>
                    <a:pt x="3" y="43"/>
                    <a:pt x="4" y="44"/>
                  </a:cubicBezTo>
                  <a:cubicBezTo>
                    <a:pt x="9" y="53"/>
                    <a:pt x="18" y="59"/>
                    <a:pt x="29" y="59"/>
                  </a:cubicBezTo>
                  <a:cubicBezTo>
                    <a:pt x="29" y="59"/>
                    <a:pt x="29" y="59"/>
                    <a:pt x="30" y="59"/>
                  </a:cubicBezTo>
                  <a:cubicBezTo>
                    <a:pt x="30" y="59"/>
                    <a:pt x="30" y="59"/>
                    <a:pt x="30" y="59"/>
                  </a:cubicBezTo>
                  <a:cubicBezTo>
                    <a:pt x="31" y="59"/>
                    <a:pt x="32" y="59"/>
                    <a:pt x="33" y="59"/>
                  </a:cubicBezTo>
                  <a:cubicBezTo>
                    <a:pt x="39" y="58"/>
                    <a:pt x="44" y="56"/>
                    <a:pt x="48" y="52"/>
                  </a:cubicBezTo>
                  <a:cubicBezTo>
                    <a:pt x="49" y="51"/>
                    <a:pt x="51" y="50"/>
                    <a:pt x="51" y="49"/>
                  </a:cubicBezTo>
                  <a:cubicBezTo>
                    <a:pt x="56" y="44"/>
                    <a:pt x="59" y="37"/>
                    <a:pt x="59" y="29"/>
                  </a:cubicBezTo>
                  <a:cubicBezTo>
                    <a:pt x="59" y="25"/>
                    <a:pt x="58" y="21"/>
                    <a:pt x="56" y="18"/>
                  </a:cubicBezTo>
                  <a:cubicBezTo>
                    <a:pt x="56" y="17"/>
                    <a:pt x="55" y="15"/>
                    <a:pt x="54" y="14"/>
                  </a:cubicBezTo>
                  <a:cubicBezTo>
                    <a:pt x="51" y="9"/>
                    <a:pt x="46" y="5"/>
                    <a:pt x="41" y="3"/>
                  </a:cubicBezTo>
                  <a:cubicBezTo>
                    <a:pt x="41" y="3"/>
                    <a:pt x="41" y="3"/>
                    <a:pt x="41" y="3"/>
                  </a:cubicBezTo>
                  <a:cubicBezTo>
                    <a:pt x="40" y="2"/>
                    <a:pt x="38" y="2"/>
                    <a:pt x="37" y="1"/>
                  </a:cubicBezTo>
                  <a:cubicBezTo>
                    <a:pt x="37" y="1"/>
                    <a:pt x="37" y="1"/>
                    <a:pt x="37" y="1"/>
                  </a:cubicBezTo>
                  <a:cubicBezTo>
                    <a:pt x="34" y="1"/>
                    <a:pt x="32" y="0"/>
                    <a:pt x="30"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3" name="Freeform 20308">
              <a:extLst>
                <a:ext uri="{FF2B5EF4-FFF2-40B4-BE49-F238E27FC236}">
                  <a16:creationId xmlns:a16="http://schemas.microsoft.com/office/drawing/2014/main" id="{A84ED91E-DDC7-4FB9-851D-A52849A4D301}"/>
                </a:ext>
              </a:extLst>
            </p:cNvPr>
            <p:cNvSpPr/>
            <p:nvPr/>
          </p:nvSpPr>
          <p:spPr bwMode="auto">
            <a:xfrm>
              <a:off x="5969649" y="89852"/>
              <a:ext cx="90046" cy="88044"/>
            </a:xfrm>
            <a:custGeom>
              <a:avLst/>
              <a:gdLst>
                <a:gd name="T0" fmla="*/ 29 w 57"/>
                <a:gd name="T1" fmla="*/ 0 h 56"/>
                <a:gd name="T2" fmla="*/ 28 w 57"/>
                <a:gd name="T3" fmla="*/ 0 h 56"/>
                <a:gd name="T4" fmla="*/ 16 w 57"/>
                <a:gd name="T5" fmla="*/ 3 h 56"/>
                <a:gd name="T6" fmla="*/ 13 w 57"/>
                <a:gd name="T7" fmla="*/ 5 h 56"/>
                <a:gd name="T8" fmla="*/ 0 w 57"/>
                <a:gd name="T9" fmla="*/ 29 h 56"/>
                <a:gd name="T10" fmla="*/ 2 w 57"/>
                <a:gd name="T11" fmla="*/ 38 h 56"/>
                <a:gd name="T12" fmla="*/ 4 w 57"/>
                <a:gd name="T13" fmla="*/ 42 h 56"/>
                <a:gd name="T14" fmla="*/ 14 w 57"/>
                <a:gd name="T15" fmla="*/ 52 h 56"/>
                <a:gd name="T16" fmla="*/ 18 w 57"/>
                <a:gd name="T17" fmla="*/ 54 h 56"/>
                <a:gd name="T18" fmla="*/ 28 w 57"/>
                <a:gd name="T19" fmla="*/ 56 h 56"/>
                <a:gd name="T20" fmla="*/ 29 w 57"/>
                <a:gd name="T21" fmla="*/ 56 h 56"/>
                <a:gd name="T22" fmla="*/ 41 w 57"/>
                <a:gd name="T23" fmla="*/ 53 h 56"/>
                <a:gd name="T24" fmla="*/ 45 w 57"/>
                <a:gd name="T25" fmla="*/ 51 h 56"/>
                <a:gd name="T26" fmla="*/ 55 w 57"/>
                <a:gd name="T27" fmla="*/ 38 h 56"/>
                <a:gd name="T28" fmla="*/ 56 w 57"/>
                <a:gd name="T29" fmla="*/ 34 h 56"/>
                <a:gd name="T30" fmla="*/ 57 w 57"/>
                <a:gd name="T31" fmla="*/ 28 h 56"/>
                <a:gd name="T32" fmla="*/ 54 w 57"/>
                <a:gd name="T33" fmla="*/ 17 h 56"/>
                <a:gd name="T34" fmla="*/ 52 w 57"/>
                <a:gd name="T35" fmla="*/ 13 h 56"/>
                <a:gd name="T36" fmla="*/ 29 w 57"/>
                <a:gd name="T3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56">
                  <a:moveTo>
                    <a:pt x="29" y="0"/>
                  </a:moveTo>
                  <a:cubicBezTo>
                    <a:pt x="28" y="0"/>
                    <a:pt x="28" y="0"/>
                    <a:pt x="28" y="0"/>
                  </a:cubicBezTo>
                  <a:cubicBezTo>
                    <a:pt x="24" y="0"/>
                    <a:pt x="20" y="1"/>
                    <a:pt x="16" y="3"/>
                  </a:cubicBezTo>
                  <a:cubicBezTo>
                    <a:pt x="15" y="3"/>
                    <a:pt x="14" y="4"/>
                    <a:pt x="13" y="5"/>
                  </a:cubicBezTo>
                  <a:cubicBezTo>
                    <a:pt x="5" y="10"/>
                    <a:pt x="0" y="19"/>
                    <a:pt x="0" y="29"/>
                  </a:cubicBezTo>
                  <a:cubicBezTo>
                    <a:pt x="0" y="32"/>
                    <a:pt x="1" y="35"/>
                    <a:pt x="2" y="38"/>
                  </a:cubicBezTo>
                  <a:cubicBezTo>
                    <a:pt x="3" y="40"/>
                    <a:pt x="3" y="41"/>
                    <a:pt x="4" y="42"/>
                  </a:cubicBezTo>
                  <a:cubicBezTo>
                    <a:pt x="7" y="47"/>
                    <a:pt x="10" y="50"/>
                    <a:pt x="14" y="52"/>
                  </a:cubicBezTo>
                  <a:cubicBezTo>
                    <a:pt x="15" y="53"/>
                    <a:pt x="17" y="54"/>
                    <a:pt x="18" y="54"/>
                  </a:cubicBezTo>
                  <a:cubicBezTo>
                    <a:pt x="21" y="56"/>
                    <a:pt x="25" y="56"/>
                    <a:pt x="28" y="56"/>
                  </a:cubicBezTo>
                  <a:cubicBezTo>
                    <a:pt x="29" y="56"/>
                    <a:pt x="29" y="56"/>
                    <a:pt x="29" y="56"/>
                  </a:cubicBezTo>
                  <a:cubicBezTo>
                    <a:pt x="33" y="56"/>
                    <a:pt x="38" y="55"/>
                    <a:pt x="41" y="53"/>
                  </a:cubicBezTo>
                  <a:cubicBezTo>
                    <a:pt x="43" y="53"/>
                    <a:pt x="44" y="52"/>
                    <a:pt x="45" y="51"/>
                  </a:cubicBezTo>
                  <a:cubicBezTo>
                    <a:pt x="49" y="48"/>
                    <a:pt x="53" y="43"/>
                    <a:pt x="55" y="38"/>
                  </a:cubicBezTo>
                  <a:cubicBezTo>
                    <a:pt x="55" y="36"/>
                    <a:pt x="56" y="35"/>
                    <a:pt x="56" y="34"/>
                  </a:cubicBezTo>
                  <a:cubicBezTo>
                    <a:pt x="56" y="32"/>
                    <a:pt x="57" y="30"/>
                    <a:pt x="57" y="28"/>
                  </a:cubicBezTo>
                  <a:cubicBezTo>
                    <a:pt x="57" y="24"/>
                    <a:pt x="56" y="20"/>
                    <a:pt x="54" y="17"/>
                  </a:cubicBezTo>
                  <a:cubicBezTo>
                    <a:pt x="54" y="15"/>
                    <a:pt x="53" y="14"/>
                    <a:pt x="52" y="13"/>
                  </a:cubicBezTo>
                  <a:cubicBezTo>
                    <a:pt x="47" y="5"/>
                    <a:pt x="38" y="0"/>
                    <a:pt x="29"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64" name="Freeform 20309">
              <a:extLst>
                <a:ext uri="{FF2B5EF4-FFF2-40B4-BE49-F238E27FC236}">
                  <a16:creationId xmlns:a16="http://schemas.microsoft.com/office/drawing/2014/main" id="{9B129AF3-B7E7-4C1C-B8BD-2241BE116EF2}"/>
                </a:ext>
              </a:extLst>
            </p:cNvPr>
            <p:cNvSpPr>
              <a:spLocks noEditPoints="1"/>
            </p:cNvSpPr>
            <p:nvPr/>
          </p:nvSpPr>
          <p:spPr bwMode="auto">
            <a:xfrm>
              <a:off x="5924293" y="43829"/>
              <a:ext cx="181425" cy="180091"/>
            </a:xfrm>
            <a:custGeom>
              <a:avLst/>
              <a:gdLst>
                <a:gd name="T0" fmla="*/ 38 w 115"/>
                <a:gd name="T1" fmla="*/ 20 h 114"/>
                <a:gd name="T2" fmla="*/ 57 w 115"/>
                <a:gd name="T3" fmla="*/ 15 h 114"/>
                <a:gd name="T4" fmla="*/ 58 w 115"/>
                <a:gd name="T5" fmla="*/ 15 h 114"/>
                <a:gd name="T6" fmla="*/ 93 w 115"/>
                <a:gd name="T7" fmla="*/ 36 h 114"/>
                <a:gd name="T8" fmla="*/ 95 w 115"/>
                <a:gd name="T9" fmla="*/ 40 h 114"/>
                <a:gd name="T10" fmla="*/ 99 w 115"/>
                <a:gd name="T11" fmla="*/ 56 h 114"/>
                <a:gd name="T12" fmla="*/ 98 w 115"/>
                <a:gd name="T13" fmla="*/ 67 h 114"/>
                <a:gd name="T14" fmla="*/ 97 w 115"/>
                <a:gd name="T15" fmla="*/ 71 h 114"/>
                <a:gd name="T16" fmla="*/ 81 w 115"/>
                <a:gd name="T17" fmla="*/ 92 h 114"/>
                <a:gd name="T18" fmla="*/ 77 w 115"/>
                <a:gd name="T19" fmla="*/ 94 h 114"/>
                <a:gd name="T20" fmla="*/ 58 w 115"/>
                <a:gd name="T21" fmla="*/ 99 h 114"/>
                <a:gd name="T22" fmla="*/ 57 w 115"/>
                <a:gd name="T23" fmla="*/ 99 h 114"/>
                <a:gd name="T24" fmla="*/ 41 w 115"/>
                <a:gd name="T25" fmla="*/ 96 h 114"/>
                <a:gd name="T26" fmla="*/ 37 w 115"/>
                <a:gd name="T27" fmla="*/ 94 h 114"/>
                <a:gd name="T28" fmla="*/ 21 w 115"/>
                <a:gd name="T29" fmla="*/ 78 h 114"/>
                <a:gd name="T30" fmla="*/ 19 w 115"/>
                <a:gd name="T31" fmla="*/ 74 h 114"/>
                <a:gd name="T32" fmla="*/ 16 w 115"/>
                <a:gd name="T33" fmla="*/ 58 h 114"/>
                <a:gd name="T34" fmla="*/ 35 w 115"/>
                <a:gd name="T35" fmla="*/ 22 h 114"/>
                <a:gd name="T36" fmla="*/ 38 w 115"/>
                <a:gd name="T37" fmla="*/ 20 h 114"/>
                <a:gd name="T38" fmla="*/ 57 w 115"/>
                <a:gd name="T39" fmla="*/ 0 h 114"/>
                <a:gd name="T40" fmla="*/ 56 w 115"/>
                <a:gd name="T41" fmla="*/ 0 h 114"/>
                <a:gd name="T42" fmla="*/ 31 w 115"/>
                <a:gd name="T43" fmla="*/ 7 h 114"/>
                <a:gd name="T44" fmla="*/ 27 w 115"/>
                <a:gd name="T45" fmla="*/ 9 h 114"/>
                <a:gd name="T46" fmla="*/ 0 w 115"/>
                <a:gd name="T47" fmla="*/ 58 h 114"/>
                <a:gd name="T48" fmla="*/ 5 w 115"/>
                <a:gd name="T49" fmla="*/ 81 h 114"/>
                <a:gd name="T50" fmla="*/ 7 w 115"/>
                <a:gd name="T51" fmla="*/ 85 h 114"/>
                <a:gd name="T52" fmla="*/ 31 w 115"/>
                <a:gd name="T53" fmla="*/ 108 h 114"/>
                <a:gd name="T54" fmla="*/ 35 w 115"/>
                <a:gd name="T55" fmla="*/ 110 h 114"/>
                <a:gd name="T56" fmla="*/ 57 w 115"/>
                <a:gd name="T57" fmla="*/ 114 h 114"/>
                <a:gd name="T58" fmla="*/ 59 w 115"/>
                <a:gd name="T59" fmla="*/ 114 h 114"/>
                <a:gd name="T60" fmla="*/ 85 w 115"/>
                <a:gd name="T61" fmla="*/ 107 h 114"/>
                <a:gd name="T62" fmla="*/ 89 w 115"/>
                <a:gd name="T63" fmla="*/ 105 h 114"/>
                <a:gd name="T64" fmla="*/ 112 w 115"/>
                <a:gd name="T65" fmla="*/ 75 h 114"/>
                <a:gd name="T66" fmla="*/ 113 w 115"/>
                <a:gd name="T67" fmla="*/ 71 h 114"/>
                <a:gd name="T68" fmla="*/ 115 w 115"/>
                <a:gd name="T69" fmla="*/ 56 h 114"/>
                <a:gd name="T70" fmla="*/ 109 w 115"/>
                <a:gd name="T71" fmla="*/ 33 h 114"/>
                <a:gd name="T72" fmla="*/ 107 w 115"/>
                <a:gd name="T73" fmla="*/ 29 h 114"/>
                <a:gd name="T74" fmla="*/ 57 w 115"/>
                <a:gd name="T7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5" h="114">
                  <a:moveTo>
                    <a:pt x="38" y="20"/>
                  </a:moveTo>
                  <a:cubicBezTo>
                    <a:pt x="44" y="17"/>
                    <a:pt x="50" y="15"/>
                    <a:pt x="57" y="15"/>
                  </a:cubicBezTo>
                  <a:cubicBezTo>
                    <a:pt x="57" y="15"/>
                    <a:pt x="57" y="15"/>
                    <a:pt x="58" y="15"/>
                  </a:cubicBezTo>
                  <a:cubicBezTo>
                    <a:pt x="73" y="15"/>
                    <a:pt x="86" y="24"/>
                    <a:pt x="93" y="36"/>
                  </a:cubicBezTo>
                  <a:cubicBezTo>
                    <a:pt x="94" y="37"/>
                    <a:pt x="95" y="38"/>
                    <a:pt x="95" y="40"/>
                  </a:cubicBezTo>
                  <a:cubicBezTo>
                    <a:pt x="98" y="45"/>
                    <a:pt x="99" y="50"/>
                    <a:pt x="99" y="56"/>
                  </a:cubicBezTo>
                  <a:cubicBezTo>
                    <a:pt x="99" y="60"/>
                    <a:pt x="99" y="63"/>
                    <a:pt x="98" y="67"/>
                  </a:cubicBezTo>
                  <a:cubicBezTo>
                    <a:pt x="98" y="68"/>
                    <a:pt x="97" y="69"/>
                    <a:pt x="97" y="71"/>
                  </a:cubicBezTo>
                  <a:cubicBezTo>
                    <a:pt x="94" y="79"/>
                    <a:pt x="88" y="87"/>
                    <a:pt x="81" y="92"/>
                  </a:cubicBezTo>
                  <a:cubicBezTo>
                    <a:pt x="80" y="93"/>
                    <a:pt x="78" y="93"/>
                    <a:pt x="77" y="94"/>
                  </a:cubicBezTo>
                  <a:cubicBezTo>
                    <a:pt x="72" y="97"/>
                    <a:pt x="65" y="99"/>
                    <a:pt x="58" y="99"/>
                  </a:cubicBezTo>
                  <a:cubicBezTo>
                    <a:pt x="58" y="99"/>
                    <a:pt x="58" y="99"/>
                    <a:pt x="57" y="99"/>
                  </a:cubicBezTo>
                  <a:cubicBezTo>
                    <a:pt x="52" y="99"/>
                    <a:pt x="46" y="98"/>
                    <a:pt x="41" y="96"/>
                  </a:cubicBezTo>
                  <a:cubicBezTo>
                    <a:pt x="40" y="95"/>
                    <a:pt x="39" y="94"/>
                    <a:pt x="37" y="94"/>
                  </a:cubicBezTo>
                  <a:cubicBezTo>
                    <a:pt x="31" y="90"/>
                    <a:pt x="25" y="84"/>
                    <a:pt x="21" y="78"/>
                  </a:cubicBezTo>
                  <a:cubicBezTo>
                    <a:pt x="20" y="76"/>
                    <a:pt x="20" y="75"/>
                    <a:pt x="19" y="74"/>
                  </a:cubicBezTo>
                  <a:cubicBezTo>
                    <a:pt x="17" y="69"/>
                    <a:pt x="16" y="63"/>
                    <a:pt x="16" y="58"/>
                  </a:cubicBezTo>
                  <a:cubicBezTo>
                    <a:pt x="15" y="43"/>
                    <a:pt x="23" y="30"/>
                    <a:pt x="35" y="22"/>
                  </a:cubicBezTo>
                  <a:cubicBezTo>
                    <a:pt x="36" y="21"/>
                    <a:pt x="37" y="21"/>
                    <a:pt x="38" y="20"/>
                  </a:cubicBezTo>
                  <a:moveTo>
                    <a:pt x="57" y="0"/>
                  </a:moveTo>
                  <a:cubicBezTo>
                    <a:pt x="57" y="0"/>
                    <a:pt x="57" y="0"/>
                    <a:pt x="56" y="0"/>
                  </a:cubicBezTo>
                  <a:cubicBezTo>
                    <a:pt x="47" y="0"/>
                    <a:pt x="38" y="3"/>
                    <a:pt x="31" y="7"/>
                  </a:cubicBezTo>
                  <a:cubicBezTo>
                    <a:pt x="29" y="7"/>
                    <a:pt x="28" y="8"/>
                    <a:pt x="27" y="9"/>
                  </a:cubicBezTo>
                  <a:cubicBezTo>
                    <a:pt x="11" y="19"/>
                    <a:pt x="0" y="37"/>
                    <a:pt x="0" y="58"/>
                  </a:cubicBezTo>
                  <a:cubicBezTo>
                    <a:pt x="0" y="66"/>
                    <a:pt x="2" y="74"/>
                    <a:pt x="5" y="81"/>
                  </a:cubicBezTo>
                  <a:cubicBezTo>
                    <a:pt x="6" y="82"/>
                    <a:pt x="7" y="83"/>
                    <a:pt x="7" y="85"/>
                  </a:cubicBezTo>
                  <a:cubicBezTo>
                    <a:pt x="13" y="94"/>
                    <a:pt x="21" y="102"/>
                    <a:pt x="31" y="108"/>
                  </a:cubicBezTo>
                  <a:cubicBezTo>
                    <a:pt x="32" y="108"/>
                    <a:pt x="33" y="109"/>
                    <a:pt x="35" y="110"/>
                  </a:cubicBezTo>
                  <a:cubicBezTo>
                    <a:pt x="42" y="113"/>
                    <a:pt x="49" y="114"/>
                    <a:pt x="57" y="114"/>
                  </a:cubicBezTo>
                  <a:cubicBezTo>
                    <a:pt x="58" y="114"/>
                    <a:pt x="58" y="114"/>
                    <a:pt x="59" y="114"/>
                  </a:cubicBezTo>
                  <a:cubicBezTo>
                    <a:pt x="68" y="114"/>
                    <a:pt x="77" y="112"/>
                    <a:pt x="85" y="107"/>
                  </a:cubicBezTo>
                  <a:cubicBezTo>
                    <a:pt x="86" y="107"/>
                    <a:pt x="88" y="106"/>
                    <a:pt x="89" y="105"/>
                  </a:cubicBezTo>
                  <a:cubicBezTo>
                    <a:pt x="99" y="98"/>
                    <a:pt x="108" y="88"/>
                    <a:pt x="112" y="75"/>
                  </a:cubicBezTo>
                  <a:cubicBezTo>
                    <a:pt x="112" y="74"/>
                    <a:pt x="113" y="72"/>
                    <a:pt x="113" y="71"/>
                  </a:cubicBezTo>
                  <a:cubicBezTo>
                    <a:pt x="114" y="66"/>
                    <a:pt x="115" y="61"/>
                    <a:pt x="115" y="56"/>
                  </a:cubicBezTo>
                  <a:cubicBezTo>
                    <a:pt x="114" y="48"/>
                    <a:pt x="113" y="40"/>
                    <a:pt x="109" y="33"/>
                  </a:cubicBezTo>
                  <a:cubicBezTo>
                    <a:pt x="109" y="31"/>
                    <a:pt x="108" y="30"/>
                    <a:pt x="107" y="29"/>
                  </a:cubicBezTo>
                  <a:cubicBezTo>
                    <a:pt x="97" y="12"/>
                    <a:pt x="79" y="0"/>
                    <a:pt x="57"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5" name="Freeform 20310">
              <a:extLst>
                <a:ext uri="{FF2B5EF4-FFF2-40B4-BE49-F238E27FC236}">
                  <a16:creationId xmlns:a16="http://schemas.microsoft.com/office/drawing/2014/main" id="{957EA9C1-8CE2-40B5-A045-5F9A9DA32F0A}"/>
                </a:ext>
              </a:extLst>
            </p:cNvPr>
            <p:cNvSpPr/>
            <p:nvPr/>
          </p:nvSpPr>
          <p:spPr bwMode="auto">
            <a:xfrm>
              <a:off x="4789050" y="-657191"/>
              <a:ext cx="79374" cy="78706"/>
            </a:xfrm>
            <a:custGeom>
              <a:avLst/>
              <a:gdLst>
                <a:gd name="T0" fmla="*/ 25 w 50"/>
                <a:gd name="T1" fmla="*/ 0 h 50"/>
                <a:gd name="T2" fmla="*/ 24 w 50"/>
                <a:gd name="T3" fmla="*/ 0 h 50"/>
                <a:gd name="T4" fmla="*/ 24 w 50"/>
                <a:gd name="T5" fmla="*/ 0 h 50"/>
                <a:gd name="T6" fmla="*/ 20 w 50"/>
                <a:gd name="T7" fmla="*/ 0 h 50"/>
                <a:gd name="T8" fmla="*/ 1 w 50"/>
                <a:gd name="T9" fmla="*/ 19 h 50"/>
                <a:gd name="T10" fmla="*/ 0 w 50"/>
                <a:gd name="T11" fmla="*/ 23 h 50"/>
                <a:gd name="T12" fmla="*/ 0 w 50"/>
                <a:gd name="T13" fmla="*/ 25 h 50"/>
                <a:gd name="T14" fmla="*/ 24 w 50"/>
                <a:gd name="T15" fmla="*/ 50 h 50"/>
                <a:gd name="T16" fmla="*/ 25 w 50"/>
                <a:gd name="T17" fmla="*/ 50 h 50"/>
                <a:gd name="T18" fmla="*/ 25 w 50"/>
                <a:gd name="T19" fmla="*/ 50 h 50"/>
                <a:gd name="T20" fmla="*/ 29 w 50"/>
                <a:gd name="T21" fmla="*/ 49 h 50"/>
                <a:gd name="T22" fmla="*/ 49 w 50"/>
                <a:gd name="T23" fmla="*/ 31 h 50"/>
                <a:gd name="T24" fmla="*/ 49 w 50"/>
                <a:gd name="T25" fmla="*/ 26 h 50"/>
                <a:gd name="T26" fmla="*/ 50 w 50"/>
                <a:gd name="T27" fmla="*/ 24 h 50"/>
                <a:gd name="T28" fmla="*/ 25 w 50"/>
                <a:gd name="T2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50">
                  <a:moveTo>
                    <a:pt x="25" y="0"/>
                  </a:moveTo>
                  <a:cubicBezTo>
                    <a:pt x="25" y="0"/>
                    <a:pt x="24" y="0"/>
                    <a:pt x="24" y="0"/>
                  </a:cubicBezTo>
                  <a:cubicBezTo>
                    <a:pt x="24" y="0"/>
                    <a:pt x="24" y="0"/>
                    <a:pt x="24" y="0"/>
                  </a:cubicBezTo>
                  <a:cubicBezTo>
                    <a:pt x="22" y="0"/>
                    <a:pt x="21" y="0"/>
                    <a:pt x="20" y="0"/>
                  </a:cubicBezTo>
                  <a:cubicBezTo>
                    <a:pt x="10" y="2"/>
                    <a:pt x="3" y="9"/>
                    <a:pt x="1" y="19"/>
                  </a:cubicBezTo>
                  <a:cubicBezTo>
                    <a:pt x="0" y="20"/>
                    <a:pt x="0" y="21"/>
                    <a:pt x="0" y="23"/>
                  </a:cubicBezTo>
                  <a:cubicBezTo>
                    <a:pt x="0" y="24"/>
                    <a:pt x="0" y="24"/>
                    <a:pt x="0" y="25"/>
                  </a:cubicBezTo>
                  <a:cubicBezTo>
                    <a:pt x="0" y="39"/>
                    <a:pt x="11" y="49"/>
                    <a:pt x="24" y="50"/>
                  </a:cubicBezTo>
                  <a:cubicBezTo>
                    <a:pt x="25" y="50"/>
                    <a:pt x="25" y="50"/>
                    <a:pt x="25" y="50"/>
                  </a:cubicBezTo>
                  <a:cubicBezTo>
                    <a:pt x="25" y="50"/>
                    <a:pt x="25" y="50"/>
                    <a:pt x="25" y="50"/>
                  </a:cubicBezTo>
                  <a:cubicBezTo>
                    <a:pt x="26" y="49"/>
                    <a:pt x="28" y="49"/>
                    <a:pt x="29" y="49"/>
                  </a:cubicBezTo>
                  <a:cubicBezTo>
                    <a:pt x="39" y="48"/>
                    <a:pt x="46" y="40"/>
                    <a:pt x="49" y="31"/>
                  </a:cubicBezTo>
                  <a:cubicBezTo>
                    <a:pt x="49" y="29"/>
                    <a:pt x="49" y="28"/>
                    <a:pt x="49" y="26"/>
                  </a:cubicBezTo>
                  <a:cubicBezTo>
                    <a:pt x="50" y="26"/>
                    <a:pt x="50" y="25"/>
                    <a:pt x="50" y="24"/>
                  </a:cubicBezTo>
                  <a:cubicBezTo>
                    <a:pt x="49" y="11"/>
                    <a:pt x="38" y="0"/>
                    <a:pt x="25"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6" name="Freeform 20312">
              <a:extLst>
                <a:ext uri="{FF2B5EF4-FFF2-40B4-BE49-F238E27FC236}">
                  <a16:creationId xmlns:a16="http://schemas.microsoft.com/office/drawing/2014/main" id="{85DCA704-6EFE-4ACE-A36F-172AE43502E8}"/>
                </a:ext>
              </a:extLst>
            </p:cNvPr>
            <p:cNvSpPr>
              <a:spLocks noEditPoints="1"/>
            </p:cNvSpPr>
            <p:nvPr/>
          </p:nvSpPr>
          <p:spPr bwMode="auto">
            <a:xfrm>
              <a:off x="4748355" y="-698546"/>
              <a:ext cx="159414" cy="159414"/>
            </a:xfrm>
            <a:custGeom>
              <a:avLst/>
              <a:gdLst>
                <a:gd name="T0" fmla="*/ 49 w 101"/>
                <a:gd name="T1" fmla="*/ 14 h 101"/>
                <a:gd name="T2" fmla="*/ 50 w 101"/>
                <a:gd name="T3" fmla="*/ 14 h 101"/>
                <a:gd name="T4" fmla="*/ 51 w 101"/>
                <a:gd name="T5" fmla="*/ 14 h 101"/>
                <a:gd name="T6" fmla="*/ 88 w 101"/>
                <a:gd name="T7" fmla="*/ 50 h 101"/>
                <a:gd name="T8" fmla="*/ 87 w 101"/>
                <a:gd name="T9" fmla="*/ 54 h 101"/>
                <a:gd name="T10" fmla="*/ 87 w 101"/>
                <a:gd name="T11" fmla="*/ 59 h 101"/>
                <a:gd name="T12" fmla="*/ 56 w 101"/>
                <a:gd name="T13" fmla="*/ 87 h 101"/>
                <a:gd name="T14" fmla="*/ 52 w 101"/>
                <a:gd name="T15" fmla="*/ 88 h 101"/>
                <a:gd name="T16" fmla="*/ 51 w 101"/>
                <a:gd name="T17" fmla="*/ 88 h 101"/>
                <a:gd name="T18" fmla="*/ 51 w 101"/>
                <a:gd name="T19" fmla="*/ 88 h 101"/>
                <a:gd name="T20" fmla="*/ 14 w 101"/>
                <a:gd name="T21" fmla="*/ 51 h 101"/>
                <a:gd name="T22" fmla="*/ 14 w 101"/>
                <a:gd name="T23" fmla="*/ 47 h 101"/>
                <a:gd name="T24" fmla="*/ 15 w 101"/>
                <a:gd name="T25" fmla="*/ 43 h 101"/>
                <a:gd name="T26" fmla="*/ 44 w 101"/>
                <a:gd name="T27" fmla="*/ 14 h 101"/>
                <a:gd name="T28" fmla="*/ 49 w 101"/>
                <a:gd name="T29" fmla="*/ 14 h 101"/>
                <a:gd name="T30" fmla="*/ 51 w 101"/>
                <a:gd name="T31" fmla="*/ 0 h 101"/>
                <a:gd name="T32" fmla="*/ 50 w 101"/>
                <a:gd name="T33" fmla="*/ 0 h 101"/>
                <a:gd name="T34" fmla="*/ 47 w 101"/>
                <a:gd name="T35" fmla="*/ 0 h 101"/>
                <a:gd name="T36" fmla="*/ 43 w 101"/>
                <a:gd name="T37" fmla="*/ 1 h 101"/>
                <a:gd name="T38" fmla="*/ 1 w 101"/>
                <a:gd name="T39" fmla="*/ 41 h 101"/>
                <a:gd name="T40" fmla="*/ 1 w 101"/>
                <a:gd name="T41" fmla="*/ 45 h 101"/>
                <a:gd name="T42" fmla="*/ 0 w 101"/>
                <a:gd name="T43" fmla="*/ 52 h 101"/>
                <a:gd name="T44" fmla="*/ 51 w 101"/>
                <a:gd name="T45" fmla="*/ 101 h 101"/>
                <a:gd name="T46" fmla="*/ 52 w 101"/>
                <a:gd name="T47" fmla="*/ 101 h 101"/>
                <a:gd name="T48" fmla="*/ 53 w 101"/>
                <a:gd name="T49" fmla="*/ 101 h 101"/>
                <a:gd name="T50" fmla="*/ 57 w 101"/>
                <a:gd name="T51" fmla="*/ 101 h 101"/>
                <a:gd name="T52" fmla="*/ 100 w 101"/>
                <a:gd name="T53" fmla="*/ 61 h 101"/>
                <a:gd name="T54" fmla="*/ 101 w 101"/>
                <a:gd name="T55" fmla="*/ 57 h 101"/>
                <a:gd name="T56" fmla="*/ 101 w 101"/>
                <a:gd name="T57" fmla="*/ 50 h 101"/>
                <a:gd name="T58" fmla="*/ 51 w 101"/>
                <a:gd name="T5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1" h="101">
                  <a:moveTo>
                    <a:pt x="49" y="14"/>
                  </a:moveTo>
                  <a:cubicBezTo>
                    <a:pt x="49" y="14"/>
                    <a:pt x="50" y="14"/>
                    <a:pt x="50" y="14"/>
                  </a:cubicBezTo>
                  <a:cubicBezTo>
                    <a:pt x="50" y="14"/>
                    <a:pt x="50" y="14"/>
                    <a:pt x="51" y="14"/>
                  </a:cubicBezTo>
                  <a:cubicBezTo>
                    <a:pt x="71" y="14"/>
                    <a:pt x="87" y="30"/>
                    <a:pt x="88" y="50"/>
                  </a:cubicBezTo>
                  <a:cubicBezTo>
                    <a:pt x="88" y="51"/>
                    <a:pt x="88" y="53"/>
                    <a:pt x="87" y="54"/>
                  </a:cubicBezTo>
                  <a:cubicBezTo>
                    <a:pt x="87" y="56"/>
                    <a:pt x="87" y="57"/>
                    <a:pt x="87" y="59"/>
                  </a:cubicBezTo>
                  <a:cubicBezTo>
                    <a:pt x="83" y="73"/>
                    <a:pt x="71" y="85"/>
                    <a:pt x="56" y="87"/>
                  </a:cubicBezTo>
                  <a:cubicBezTo>
                    <a:pt x="55" y="87"/>
                    <a:pt x="53" y="88"/>
                    <a:pt x="52" y="88"/>
                  </a:cubicBezTo>
                  <a:cubicBezTo>
                    <a:pt x="52" y="88"/>
                    <a:pt x="51" y="88"/>
                    <a:pt x="51" y="88"/>
                  </a:cubicBezTo>
                  <a:cubicBezTo>
                    <a:pt x="51" y="88"/>
                    <a:pt x="51" y="88"/>
                    <a:pt x="51" y="88"/>
                  </a:cubicBezTo>
                  <a:cubicBezTo>
                    <a:pt x="31" y="88"/>
                    <a:pt x="14" y="71"/>
                    <a:pt x="14" y="51"/>
                  </a:cubicBezTo>
                  <a:cubicBezTo>
                    <a:pt x="14" y="50"/>
                    <a:pt x="14" y="48"/>
                    <a:pt x="14" y="47"/>
                  </a:cubicBezTo>
                  <a:cubicBezTo>
                    <a:pt x="14" y="46"/>
                    <a:pt x="14" y="44"/>
                    <a:pt x="15" y="43"/>
                  </a:cubicBezTo>
                  <a:cubicBezTo>
                    <a:pt x="18" y="28"/>
                    <a:pt x="30" y="17"/>
                    <a:pt x="44" y="14"/>
                  </a:cubicBezTo>
                  <a:cubicBezTo>
                    <a:pt x="46" y="14"/>
                    <a:pt x="47" y="14"/>
                    <a:pt x="49" y="14"/>
                  </a:cubicBezTo>
                  <a:moveTo>
                    <a:pt x="51" y="0"/>
                  </a:moveTo>
                  <a:cubicBezTo>
                    <a:pt x="50" y="0"/>
                    <a:pt x="50" y="0"/>
                    <a:pt x="50" y="0"/>
                  </a:cubicBezTo>
                  <a:cubicBezTo>
                    <a:pt x="49" y="0"/>
                    <a:pt x="48" y="0"/>
                    <a:pt x="47" y="0"/>
                  </a:cubicBezTo>
                  <a:cubicBezTo>
                    <a:pt x="46" y="0"/>
                    <a:pt x="44" y="1"/>
                    <a:pt x="43" y="1"/>
                  </a:cubicBezTo>
                  <a:cubicBezTo>
                    <a:pt x="22" y="4"/>
                    <a:pt x="5" y="20"/>
                    <a:pt x="1" y="41"/>
                  </a:cubicBezTo>
                  <a:cubicBezTo>
                    <a:pt x="1" y="42"/>
                    <a:pt x="1" y="43"/>
                    <a:pt x="1" y="45"/>
                  </a:cubicBezTo>
                  <a:cubicBezTo>
                    <a:pt x="0" y="47"/>
                    <a:pt x="0" y="49"/>
                    <a:pt x="0" y="52"/>
                  </a:cubicBezTo>
                  <a:cubicBezTo>
                    <a:pt x="1" y="79"/>
                    <a:pt x="23" y="101"/>
                    <a:pt x="51" y="101"/>
                  </a:cubicBezTo>
                  <a:cubicBezTo>
                    <a:pt x="51" y="101"/>
                    <a:pt x="51" y="101"/>
                    <a:pt x="52" y="101"/>
                  </a:cubicBezTo>
                  <a:cubicBezTo>
                    <a:pt x="52" y="101"/>
                    <a:pt x="53" y="101"/>
                    <a:pt x="53" y="101"/>
                  </a:cubicBezTo>
                  <a:cubicBezTo>
                    <a:pt x="54" y="101"/>
                    <a:pt x="56" y="101"/>
                    <a:pt x="57" y="101"/>
                  </a:cubicBezTo>
                  <a:cubicBezTo>
                    <a:pt x="79" y="98"/>
                    <a:pt x="96" y="82"/>
                    <a:pt x="100" y="61"/>
                  </a:cubicBezTo>
                  <a:cubicBezTo>
                    <a:pt x="100" y="59"/>
                    <a:pt x="101" y="58"/>
                    <a:pt x="101" y="57"/>
                  </a:cubicBezTo>
                  <a:cubicBezTo>
                    <a:pt x="101" y="54"/>
                    <a:pt x="101" y="52"/>
                    <a:pt x="101" y="50"/>
                  </a:cubicBezTo>
                  <a:cubicBezTo>
                    <a:pt x="101" y="22"/>
                    <a:pt x="78" y="0"/>
                    <a:pt x="5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7" name="Freeform 20313">
              <a:extLst>
                <a:ext uri="{FF2B5EF4-FFF2-40B4-BE49-F238E27FC236}">
                  <a16:creationId xmlns:a16="http://schemas.microsoft.com/office/drawing/2014/main" id="{BF873867-3F7D-435C-98AC-C254D189E0EA}"/>
                </a:ext>
              </a:extLst>
            </p:cNvPr>
            <p:cNvSpPr/>
            <p:nvPr/>
          </p:nvSpPr>
          <p:spPr bwMode="auto">
            <a:xfrm>
              <a:off x="4494894" y="476047"/>
              <a:ext cx="110056" cy="108722"/>
            </a:xfrm>
            <a:custGeom>
              <a:avLst/>
              <a:gdLst>
                <a:gd name="T0" fmla="*/ 35 w 70"/>
                <a:gd name="T1" fmla="*/ 0 h 69"/>
                <a:gd name="T2" fmla="*/ 34 w 70"/>
                <a:gd name="T3" fmla="*/ 0 h 69"/>
                <a:gd name="T4" fmla="*/ 31 w 70"/>
                <a:gd name="T5" fmla="*/ 0 h 69"/>
                <a:gd name="T6" fmla="*/ 27 w 70"/>
                <a:gd name="T7" fmla="*/ 1 h 69"/>
                <a:gd name="T8" fmla="*/ 20 w 70"/>
                <a:gd name="T9" fmla="*/ 3 h 69"/>
                <a:gd name="T10" fmla="*/ 16 w 70"/>
                <a:gd name="T11" fmla="*/ 6 h 69"/>
                <a:gd name="T12" fmla="*/ 3 w 70"/>
                <a:gd name="T13" fmla="*/ 21 h 69"/>
                <a:gd name="T14" fmla="*/ 2 w 70"/>
                <a:gd name="T15" fmla="*/ 25 h 69"/>
                <a:gd name="T16" fmla="*/ 0 w 70"/>
                <a:gd name="T17" fmla="*/ 35 h 69"/>
                <a:gd name="T18" fmla="*/ 26 w 70"/>
                <a:gd name="T19" fmla="*/ 68 h 69"/>
                <a:gd name="T20" fmla="*/ 30 w 70"/>
                <a:gd name="T21" fmla="*/ 69 h 69"/>
                <a:gd name="T22" fmla="*/ 35 w 70"/>
                <a:gd name="T23" fmla="*/ 69 h 69"/>
                <a:gd name="T24" fmla="*/ 36 w 70"/>
                <a:gd name="T25" fmla="*/ 69 h 69"/>
                <a:gd name="T26" fmla="*/ 57 w 70"/>
                <a:gd name="T27" fmla="*/ 61 h 69"/>
                <a:gd name="T28" fmla="*/ 60 w 70"/>
                <a:gd name="T29" fmla="*/ 58 h 69"/>
                <a:gd name="T30" fmla="*/ 69 w 70"/>
                <a:gd name="T31" fmla="*/ 34 h 69"/>
                <a:gd name="T32" fmla="*/ 53 w 70"/>
                <a:gd name="T33" fmla="*/ 5 h 69"/>
                <a:gd name="T34" fmla="*/ 49 w 70"/>
                <a:gd name="T35" fmla="*/ 3 h 69"/>
                <a:gd name="T36" fmla="*/ 35 w 70"/>
                <a:gd name="T3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69">
                  <a:moveTo>
                    <a:pt x="35" y="0"/>
                  </a:moveTo>
                  <a:cubicBezTo>
                    <a:pt x="35" y="0"/>
                    <a:pt x="35" y="0"/>
                    <a:pt x="34" y="0"/>
                  </a:cubicBezTo>
                  <a:cubicBezTo>
                    <a:pt x="33" y="0"/>
                    <a:pt x="32" y="0"/>
                    <a:pt x="31" y="0"/>
                  </a:cubicBezTo>
                  <a:cubicBezTo>
                    <a:pt x="29" y="0"/>
                    <a:pt x="28" y="1"/>
                    <a:pt x="27" y="1"/>
                  </a:cubicBezTo>
                  <a:cubicBezTo>
                    <a:pt x="24" y="2"/>
                    <a:pt x="22" y="2"/>
                    <a:pt x="20" y="3"/>
                  </a:cubicBezTo>
                  <a:cubicBezTo>
                    <a:pt x="19" y="4"/>
                    <a:pt x="17" y="5"/>
                    <a:pt x="16" y="6"/>
                  </a:cubicBezTo>
                  <a:cubicBezTo>
                    <a:pt x="10" y="9"/>
                    <a:pt x="6" y="15"/>
                    <a:pt x="3" y="21"/>
                  </a:cubicBezTo>
                  <a:cubicBezTo>
                    <a:pt x="3" y="22"/>
                    <a:pt x="2" y="24"/>
                    <a:pt x="2" y="25"/>
                  </a:cubicBezTo>
                  <a:cubicBezTo>
                    <a:pt x="1" y="28"/>
                    <a:pt x="0" y="32"/>
                    <a:pt x="0" y="35"/>
                  </a:cubicBezTo>
                  <a:cubicBezTo>
                    <a:pt x="1" y="51"/>
                    <a:pt x="12" y="64"/>
                    <a:pt x="26" y="68"/>
                  </a:cubicBezTo>
                  <a:cubicBezTo>
                    <a:pt x="28" y="68"/>
                    <a:pt x="29" y="69"/>
                    <a:pt x="30" y="69"/>
                  </a:cubicBezTo>
                  <a:cubicBezTo>
                    <a:pt x="32" y="69"/>
                    <a:pt x="33" y="69"/>
                    <a:pt x="35" y="69"/>
                  </a:cubicBezTo>
                  <a:cubicBezTo>
                    <a:pt x="35" y="69"/>
                    <a:pt x="35" y="69"/>
                    <a:pt x="36" y="69"/>
                  </a:cubicBezTo>
                  <a:cubicBezTo>
                    <a:pt x="44" y="69"/>
                    <a:pt x="51" y="66"/>
                    <a:pt x="57" y="61"/>
                  </a:cubicBezTo>
                  <a:cubicBezTo>
                    <a:pt x="58" y="60"/>
                    <a:pt x="59" y="59"/>
                    <a:pt x="60" y="58"/>
                  </a:cubicBezTo>
                  <a:cubicBezTo>
                    <a:pt x="66" y="52"/>
                    <a:pt x="70" y="43"/>
                    <a:pt x="69" y="34"/>
                  </a:cubicBezTo>
                  <a:cubicBezTo>
                    <a:pt x="69" y="22"/>
                    <a:pt x="63" y="11"/>
                    <a:pt x="53" y="5"/>
                  </a:cubicBezTo>
                  <a:cubicBezTo>
                    <a:pt x="52" y="4"/>
                    <a:pt x="50" y="4"/>
                    <a:pt x="49" y="3"/>
                  </a:cubicBezTo>
                  <a:cubicBezTo>
                    <a:pt x="45" y="1"/>
                    <a:pt x="40" y="0"/>
                    <a:pt x="35"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68" name="Freeform 20314">
              <a:extLst>
                <a:ext uri="{FF2B5EF4-FFF2-40B4-BE49-F238E27FC236}">
                  <a16:creationId xmlns:a16="http://schemas.microsoft.com/office/drawing/2014/main" id="{12CBFB26-CC0C-4DA4-8028-48432AFD2A46}"/>
                </a:ext>
              </a:extLst>
            </p:cNvPr>
            <p:cNvSpPr>
              <a:spLocks noEditPoints="1"/>
            </p:cNvSpPr>
            <p:nvPr/>
          </p:nvSpPr>
          <p:spPr bwMode="auto">
            <a:xfrm>
              <a:off x="4439532" y="419351"/>
              <a:ext cx="220778" cy="222112"/>
            </a:xfrm>
            <a:custGeom>
              <a:avLst/>
              <a:gdLst>
                <a:gd name="T0" fmla="*/ 63 w 140"/>
                <a:gd name="T1" fmla="*/ 20 h 141"/>
                <a:gd name="T2" fmla="*/ 69 w 140"/>
                <a:gd name="T3" fmla="*/ 19 h 141"/>
                <a:gd name="T4" fmla="*/ 70 w 140"/>
                <a:gd name="T5" fmla="*/ 19 h 141"/>
                <a:gd name="T6" fmla="*/ 92 w 140"/>
                <a:gd name="T7" fmla="*/ 24 h 141"/>
                <a:gd name="T8" fmla="*/ 96 w 140"/>
                <a:gd name="T9" fmla="*/ 26 h 141"/>
                <a:gd name="T10" fmla="*/ 121 w 140"/>
                <a:gd name="T11" fmla="*/ 70 h 141"/>
                <a:gd name="T12" fmla="*/ 106 w 140"/>
                <a:gd name="T13" fmla="*/ 107 h 141"/>
                <a:gd name="T14" fmla="*/ 103 w 140"/>
                <a:gd name="T15" fmla="*/ 110 h 141"/>
                <a:gd name="T16" fmla="*/ 71 w 140"/>
                <a:gd name="T17" fmla="*/ 122 h 141"/>
                <a:gd name="T18" fmla="*/ 70 w 140"/>
                <a:gd name="T19" fmla="*/ 122 h 141"/>
                <a:gd name="T20" fmla="*/ 62 w 140"/>
                <a:gd name="T21" fmla="*/ 121 h 141"/>
                <a:gd name="T22" fmla="*/ 58 w 140"/>
                <a:gd name="T23" fmla="*/ 120 h 141"/>
                <a:gd name="T24" fmla="*/ 19 w 140"/>
                <a:gd name="T25" fmla="*/ 71 h 141"/>
                <a:gd name="T26" fmla="*/ 21 w 140"/>
                <a:gd name="T27" fmla="*/ 56 h 141"/>
                <a:gd name="T28" fmla="*/ 22 w 140"/>
                <a:gd name="T29" fmla="*/ 51 h 141"/>
                <a:gd name="T30" fmla="*/ 43 w 140"/>
                <a:gd name="T31" fmla="*/ 27 h 141"/>
                <a:gd name="T32" fmla="*/ 47 w 140"/>
                <a:gd name="T33" fmla="*/ 25 h 141"/>
                <a:gd name="T34" fmla="*/ 59 w 140"/>
                <a:gd name="T35" fmla="*/ 21 h 141"/>
                <a:gd name="T36" fmla="*/ 63 w 140"/>
                <a:gd name="T37" fmla="*/ 20 h 141"/>
                <a:gd name="T38" fmla="*/ 70 w 140"/>
                <a:gd name="T39" fmla="*/ 0 h 141"/>
                <a:gd name="T40" fmla="*/ 69 w 140"/>
                <a:gd name="T41" fmla="*/ 0 h 141"/>
                <a:gd name="T42" fmla="*/ 60 w 140"/>
                <a:gd name="T43" fmla="*/ 1 h 141"/>
                <a:gd name="T44" fmla="*/ 55 w 140"/>
                <a:gd name="T45" fmla="*/ 2 h 141"/>
                <a:gd name="T46" fmla="*/ 38 w 140"/>
                <a:gd name="T47" fmla="*/ 8 h 141"/>
                <a:gd name="T48" fmla="*/ 34 w 140"/>
                <a:gd name="T49" fmla="*/ 10 h 141"/>
                <a:gd name="T50" fmla="*/ 5 w 140"/>
                <a:gd name="T51" fmla="*/ 45 h 141"/>
                <a:gd name="T52" fmla="*/ 3 w 140"/>
                <a:gd name="T53" fmla="*/ 49 h 141"/>
                <a:gd name="T54" fmla="*/ 0 w 140"/>
                <a:gd name="T55" fmla="*/ 72 h 141"/>
                <a:gd name="T56" fmla="*/ 54 w 140"/>
                <a:gd name="T57" fmla="*/ 139 h 141"/>
                <a:gd name="T58" fmla="*/ 59 w 140"/>
                <a:gd name="T59" fmla="*/ 140 h 141"/>
                <a:gd name="T60" fmla="*/ 70 w 140"/>
                <a:gd name="T61" fmla="*/ 141 h 141"/>
                <a:gd name="T62" fmla="*/ 71 w 140"/>
                <a:gd name="T63" fmla="*/ 141 h 141"/>
                <a:gd name="T64" fmla="*/ 116 w 140"/>
                <a:gd name="T65" fmla="*/ 123 h 141"/>
                <a:gd name="T66" fmla="*/ 119 w 140"/>
                <a:gd name="T67" fmla="*/ 120 h 141"/>
                <a:gd name="T68" fmla="*/ 140 w 140"/>
                <a:gd name="T69" fmla="*/ 69 h 141"/>
                <a:gd name="T70" fmla="*/ 105 w 140"/>
                <a:gd name="T71" fmla="*/ 10 h 141"/>
                <a:gd name="T72" fmla="*/ 101 w 140"/>
                <a:gd name="T73" fmla="*/ 8 h 141"/>
                <a:gd name="T74" fmla="*/ 70 w 140"/>
                <a:gd name="T7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41">
                  <a:moveTo>
                    <a:pt x="63" y="20"/>
                  </a:moveTo>
                  <a:cubicBezTo>
                    <a:pt x="65" y="19"/>
                    <a:pt x="67" y="19"/>
                    <a:pt x="69" y="19"/>
                  </a:cubicBezTo>
                  <a:cubicBezTo>
                    <a:pt x="69" y="19"/>
                    <a:pt x="70" y="19"/>
                    <a:pt x="70" y="19"/>
                  </a:cubicBezTo>
                  <a:cubicBezTo>
                    <a:pt x="78" y="19"/>
                    <a:pt x="85" y="21"/>
                    <a:pt x="92" y="24"/>
                  </a:cubicBezTo>
                  <a:cubicBezTo>
                    <a:pt x="93" y="25"/>
                    <a:pt x="94" y="26"/>
                    <a:pt x="96" y="26"/>
                  </a:cubicBezTo>
                  <a:cubicBezTo>
                    <a:pt x="111" y="35"/>
                    <a:pt x="121" y="51"/>
                    <a:pt x="121" y="70"/>
                  </a:cubicBezTo>
                  <a:cubicBezTo>
                    <a:pt x="121" y="84"/>
                    <a:pt x="116" y="97"/>
                    <a:pt x="106" y="107"/>
                  </a:cubicBezTo>
                  <a:cubicBezTo>
                    <a:pt x="105" y="108"/>
                    <a:pt x="104" y="109"/>
                    <a:pt x="103" y="110"/>
                  </a:cubicBezTo>
                  <a:cubicBezTo>
                    <a:pt x="94" y="117"/>
                    <a:pt x="83" y="122"/>
                    <a:pt x="71" y="122"/>
                  </a:cubicBezTo>
                  <a:cubicBezTo>
                    <a:pt x="71" y="122"/>
                    <a:pt x="70" y="122"/>
                    <a:pt x="70" y="122"/>
                  </a:cubicBezTo>
                  <a:cubicBezTo>
                    <a:pt x="67" y="122"/>
                    <a:pt x="65" y="122"/>
                    <a:pt x="62" y="121"/>
                  </a:cubicBezTo>
                  <a:cubicBezTo>
                    <a:pt x="61" y="121"/>
                    <a:pt x="59" y="121"/>
                    <a:pt x="58" y="120"/>
                  </a:cubicBezTo>
                  <a:cubicBezTo>
                    <a:pt x="36" y="115"/>
                    <a:pt x="19" y="95"/>
                    <a:pt x="19" y="71"/>
                  </a:cubicBezTo>
                  <a:cubicBezTo>
                    <a:pt x="19" y="66"/>
                    <a:pt x="19" y="61"/>
                    <a:pt x="21" y="56"/>
                  </a:cubicBezTo>
                  <a:cubicBezTo>
                    <a:pt x="21" y="54"/>
                    <a:pt x="22" y="53"/>
                    <a:pt x="22" y="51"/>
                  </a:cubicBezTo>
                  <a:cubicBezTo>
                    <a:pt x="27" y="41"/>
                    <a:pt x="34" y="33"/>
                    <a:pt x="43" y="27"/>
                  </a:cubicBezTo>
                  <a:cubicBezTo>
                    <a:pt x="44" y="26"/>
                    <a:pt x="46" y="25"/>
                    <a:pt x="47" y="25"/>
                  </a:cubicBezTo>
                  <a:cubicBezTo>
                    <a:pt x="51" y="23"/>
                    <a:pt x="55" y="21"/>
                    <a:pt x="59" y="21"/>
                  </a:cubicBezTo>
                  <a:cubicBezTo>
                    <a:pt x="60" y="20"/>
                    <a:pt x="61" y="20"/>
                    <a:pt x="63" y="20"/>
                  </a:cubicBezTo>
                  <a:moveTo>
                    <a:pt x="70" y="0"/>
                  </a:moveTo>
                  <a:cubicBezTo>
                    <a:pt x="70" y="0"/>
                    <a:pt x="69" y="0"/>
                    <a:pt x="69" y="0"/>
                  </a:cubicBezTo>
                  <a:cubicBezTo>
                    <a:pt x="66" y="1"/>
                    <a:pt x="63" y="1"/>
                    <a:pt x="60" y="1"/>
                  </a:cubicBezTo>
                  <a:cubicBezTo>
                    <a:pt x="58" y="1"/>
                    <a:pt x="57" y="2"/>
                    <a:pt x="55" y="2"/>
                  </a:cubicBezTo>
                  <a:cubicBezTo>
                    <a:pt x="49" y="3"/>
                    <a:pt x="43" y="6"/>
                    <a:pt x="38" y="8"/>
                  </a:cubicBezTo>
                  <a:cubicBezTo>
                    <a:pt x="36" y="9"/>
                    <a:pt x="35" y="10"/>
                    <a:pt x="34" y="10"/>
                  </a:cubicBezTo>
                  <a:cubicBezTo>
                    <a:pt x="21" y="18"/>
                    <a:pt x="10" y="31"/>
                    <a:pt x="5" y="45"/>
                  </a:cubicBezTo>
                  <a:cubicBezTo>
                    <a:pt x="4" y="46"/>
                    <a:pt x="4" y="48"/>
                    <a:pt x="3" y="49"/>
                  </a:cubicBezTo>
                  <a:cubicBezTo>
                    <a:pt x="1" y="56"/>
                    <a:pt x="0" y="64"/>
                    <a:pt x="0" y="72"/>
                  </a:cubicBezTo>
                  <a:cubicBezTo>
                    <a:pt x="0" y="105"/>
                    <a:pt x="24" y="132"/>
                    <a:pt x="54" y="139"/>
                  </a:cubicBezTo>
                  <a:cubicBezTo>
                    <a:pt x="56" y="139"/>
                    <a:pt x="57" y="139"/>
                    <a:pt x="59" y="140"/>
                  </a:cubicBezTo>
                  <a:cubicBezTo>
                    <a:pt x="62" y="140"/>
                    <a:pt x="66" y="141"/>
                    <a:pt x="70" y="141"/>
                  </a:cubicBezTo>
                  <a:cubicBezTo>
                    <a:pt x="70" y="141"/>
                    <a:pt x="71" y="141"/>
                    <a:pt x="71" y="141"/>
                  </a:cubicBezTo>
                  <a:cubicBezTo>
                    <a:pt x="88" y="140"/>
                    <a:pt x="104" y="134"/>
                    <a:pt x="116" y="123"/>
                  </a:cubicBezTo>
                  <a:cubicBezTo>
                    <a:pt x="117" y="122"/>
                    <a:pt x="118" y="121"/>
                    <a:pt x="119" y="120"/>
                  </a:cubicBezTo>
                  <a:cubicBezTo>
                    <a:pt x="132" y="107"/>
                    <a:pt x="140" y="89"/>
                    <a:pt x="140" y="69"/>
                  </a:cubicBezTo>
                  <a:cubicBezTo>
                    <a:pt x="140" y="44"/>
                    <a:pt x="125" y="21"/>
                    <a:pt x="105" y="10"/>
                  </a:cubicBezTo>
                  <a:cubicBezTo>
                    <a:pt x="103" y="9"/>
                    <a:pt x="102" y="8"/>
                    <a:pt x="101" y="8"/>
                  </a:cubicBezTo>
                  <a:cubicBezTo>
                    <a:pt x="91" y="3"/>
                    <a:pt x="81" y="0"/>
                    <a:pt x="70"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69" name="Freeform 20315">
              <a:extLst>
                <a:ext uri="{FF2B5EF4-FFF2-40B4-BE49-F238E27FC236}">
                  <a16:creationId xmlns:a16="http://schemas.microsoft.com/office/drawing/2014/main" id="{157EEE33-FCF7-4FDE-A1BC-94F1543EE402}"/>
                </a:ext>
              </a:extLst>
            </p:cNvPr>
            <p:cNvSpPr/>
            <p:nvPr/>
          </p:nvSpPr>
          <p:spPr bwMode="auto">
            <a:xfrm>
              <a:off x="5096531" y="-592493"/>
              <a:ext cx="46023" cy="45356"/>
            </a:xfrm>
            <a:custGeom>
              <a:avLst/>
              <a:gdLst>
                <a:gd name="T0" fmla="*/ 15 w 29"/>
                <a:gd name="T1" fmla="*/ 0 h 29"/>
                <a:gd name="T2" fmla="*/ 15 w 29"/>
                <a:gd name="T3" fmla="*/ 0 h 29"/>
                <a:gd name="T4" fmla="*/ 10 w 29"/>
                <a:gd name="T5" fmla="*/ 1 h 29"/>
                <a:gd name="T6" fmla="*/ 6 w 29"/>
                <a:gd name="T7" fmla="*/ 3 h 29"/>
                <a:gd name="T8" fmla="*/ 1 w 29"/>
                <a:gd name="T9" fmla="*/ 9 h 29"/>
                <a:gd name="T10" fmla="*/ 0 w 29"/>
                <a:gd name="T11" fmla="*/ 13 h 29"/>
                <a:gd name="T12" fmla="*/ 0 w 29"/>
                <a:gd name="T13" fmla="*/ 14 h 29"/>
                <a:gd name="T14" fmla="*/ 9 w 29"/>
                <a:gd name="T15" fmla="*/ 27 h 29"/>
                <a:gd name="T16" fmla="*/ 13 w 29"/>
                <a:gd name="T17" fmla="*/ 29 h 29"/>
                <a:gd name="T18" fmla="*/ 15 w 29"/>
                <a:gd name="T19" fmla="*/ 29 h 29"/>
                <a:gd name="T20" fmla="*/ 15 w 29"/>
                <a:gd name="T21" fmla="*/ 29 h 29"/>
                <a:gd name="T22" fmla="*/ 29 w 29"/>
                <a:gd name="T23" fmla="*/ 19 h 29"/>
                <a:gd name="T24" fmla="*/ 29 w 29"/>
                <a:gd name="T25" fmla="*/ 14 h 29"/>
                <a:gd name="T26" fmla="*/ 29 w 29"/>
                <a:gd name="T27" fmla="*/ 14 h 29"/>
                <a:gd name="T28" fmla="*/ 15 w 29"/>
                <a:gd name="T2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 h="29">
                  <a:moveTo>
                    <a:pt x="15" y="0"/>
                  </a:moveTo>
                  <a:cubicBezTo>
                    <a:pt x="15" y="0"/>
                    <a:pt x="15" y="0"/>
                    <a:pt x="15" y="0"/>
                  </a:cubicBezTo>
                  <a:cubicBezTo>
                    <a:pt x="13" y="0"/>
                    <a:pt x="11" y="0"/>
                    <a:pt x="10" y="1"/>
                  </a:cubicBezTo>
                  <a:cubicBezTo>
                    <a:pt x="8" y="1"/>
                    <a:pt x="7" y="2"/>
                    <a:pt x="6" y="3"/>
                  </a:cubicBezTo>
                  <a:cubicBezTo>
                    <a:pt x="4" y="5"/>
                    <a:pt x="2" y="7"/>
                    <a:pt x="1" y="9"/>
                  </a:cubicBezTo>
                  <a:cubicBezTo>
                    <a:pt x="1" y="10"/>
                    <a:pt x="1" y="12"/>
                    <a:pt x="0" y="13"/>
                  </a:cubicBezTo>
                  <a:cubicBezTo>
                    <a:pt x="0" y="14"/>
                    <a:pt x="0" y="14"/>
                    <a:pt x="0" y="14"/>
                  </a:cubicBezTo>
                  <a:cubicBezTo>
                    <a:pt x="1" y="20"/>
                    <a:pt x="4" y="25"/>
                    <a:pt x="9" y="27"/>
                  </a:cubicBezTo>
                  <a:cubicBezTo>
                    <a:pt x="10" y="28"/>
                    <a:pt x="11" y="28"/>
                    <a:pt x="13" y="29"/>
                  </a:cubicBezTo>
                  <a:cubicBezTo>
                    <a:pt x="14" y="29"/>
                    <a:pt x="14" y="29"/>
                    <a:pt x="15" y="29"/>
                  </a:cubicBezTo>
                  <a:cubicBezTo>
                    <a:pt x="15" y="29"/>
                    <a:pt x="15" y="29"/>
                    <a:pt x="15" y="29"/>
                  </a:cubicBezTo>
                  <a:cubicBezTo>
                    <a:pt x="22" y="29"/>
                    <a:pt x="27" y="24"/>
                    <a:pt x="29" y="19"/>
                  </a:cubicBezTo>
                  <a:cubicBezTo>
                    <a:pt x="29" y="17"/>
                    <a:pt x="29" y="16"/>
                    <a:pt x="29" y="14"/>
                  </a:cubicBezTo>
                  <a:cubicBezTo>
                    <a:pt x="29" y="14"/>
                    <a:pt x="29" y="14"/>
                    <a:pt x="29" y="14"/>
                  </a:cubicBezTo>
                  <a:cubicBezTo>
                    <a:pt x="29" y="6"/>
                    <a:pt x="23" y="0"/>
                    <a:pt x="15"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0" name="Freeform 20316">
              <a:extLst>
                <a:ext uri="{FF2B5EF4-FFF2-40B4-BE49-F238E27FC236}">
                  <a16:creationId xmlns:a16="http://schemas.microsoft.com/office/drawing/2014/main" id="{01031274-A385-42A9-BFAE-8220BD47ADDC}"/>
                </a:ext>
              </a:extLst>
            </p:cNvPr>
            <p:cNvSpPr>
              <a:spLocks noEditPoints="1"/>
            </p:cNvSpPr>
            <p:nvPr/>
          </p:nvSpPr>
          <p:spPr bwMode="auto">
            <a:xfrm>
              <a:off x="5074520" y="-616505"/>
              <a:ext cx="91380" cy="92714"/>
            </a:xfrm>
            <a:custGeom>
              <a:avLst/>
              <a:gdLst>
                <a:gd name="T0" fmla="*/ 19 w 58"/>
                <a:gd name="T1" fmla="*/ 10 h 59"/>
                <a:gd name="T2" fmla="*/ 29 w 58"/>
                <a:gd name="T3" fmla="*/ 8 h 59"/>
                <a:gd name="T4" fmla="*/ 29 w 58"/>
                <a:gd name="T5" fmla="*/ 8 h 59"/>
                <a:gd name="T6" fmla="*/ 50 w 58"/>
                <a:gd name="T7" fmla="*/ 29 h 59"/>
                <a:gd name="T8" fmla="*/ 50 w 58"/>
                <a:gd name="T9" fmla="*/ 31 h 59"/>
                <a:gd name="T10" fmla="*/ 50 w 58"/>
                <a:gd name="T11" fmla="*/ 35 h 59"/>
                <a:gd name="T12" fmla="*/ 29 w 58"/>
                <a:gd name="T13" fmla="*/ 51 h 59"/>
                <a:gd name="T14" fmla="*/ 29 w 58"/>
                <a:gd name="T15" fmla="*/ 51 h 59"/>
                <a:gd name="T16" fmla="*/ 24 w 58"/>
                <a:gd name="T17" fmla="*/ 50 h 59"/>
                <a:gd name="T18" fmla="*/ 20 w 58"/>
                <a:gd name="T19" fmla="*/ 49 h 59"/>
                <a:gd name="T20" fmla="*/ 7 w 58"/>
                <a:gd name="T21" fmla="*/ 30 h 59"/>
                <a:gd name="T22" fmla="*/ 8 w 58"/>
                <a:gd name="T23" fmla="*/ 27 h 59"/>
                <a:gd name="T24" fmla="*/ 8 w 58"/>
                <a:gd name="T25" fmla="*/ 23 h 59"/>
                <a:gd name="T26" fmla="*/ 15 w 58"/>
                <a:gd name="T27" fmla="*/ 13 h 59"/>
                <a:gd name="T28" fmla="*/ 19 w 58"/>
                <a:gd name="T29" fmla="*/ 10 h 59"/>
                <a:gd name="T30" fmla="*/ 29 w 58"/>
                <a:gd name="T31" fmla="*/ 0 h 59"/>
                <a:gd name="T32" fmla="*/ 28 w 58"/>
                <a:gd name="T33" fmla="*/ 0 h 59"/>
                <a:gd name="T34" fmla="*/ 14 w 58"/>
                <a:gd name="T35" fmla="*/ 4 h 59"/>
                <a:gd name="T36" fmla="*/ 10 w 58"/>
                <a:gd name="T37" fmla="*/ 7 h 59"/>
                <a:gd name="T38" fmla="*/ 1 w 58"/>
                <a:gd name="T39" fmla="*/ 22 h 59"/>
                <a:gd name="T40" fmla="*/ 0 w 58"/>
                <a:gd name="T41" fmla="*/ 26 h 59"/>
                <a:gd name="T42" fmla="*/ 0 w 58"/>
                <a:gd name="T43" fmla="*/ 30 h 59"/>
                <a:gd name="T44" fmla="*/ 16 w 58"/>
                <a:gd name="T45" fmla="*/ 56 h 59"/>
                <a:gd name="T46" fmla="*/ 20 w 58"/>
                <a:gd name="T47" fmla="*/ 57 h 59"/>
                <a:gd name="T48" fmla="*/ 29 w 58"/>
                <a:gd name="T49" fmla="*/ 59 h 59"/>
                <a:gd name="T50" fmla="*/ 29 w 58"/>
                <a:gd name="T51" fmla="*/ 59 h 59"/>
                <a:gd name="T52" fmla="*/ 57 w 58"/>
                <a:gd name="T53" fmla="*/ 37 h 59"/>
                <a:gd name="T54" fmla="*/ 58 w 58"/>
                <a:gd name="T55" fmla="*/ 32 h 59"/>
                <a:gd name="T56" fmla="*/ 58 w 58"/>
                <a:gd name="T57" fmla="*/ 29 h 59"/>
                <a:gd name="T58" fmla="*/ 29 w 58"/>
                <a:gd name="T5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9">
                  <a:moveTo>
                    <a:pt x="19" y="10"/>
                  </a:moveTo>
                  <a:cubicBezTo>
                    <a:pt x="22" y="9"/>
                    <a:pt x="25" y="8"/>
                    <a:pt x="29" y="8"/>
                  </a:cubicBezTo>
                  <a:cubicBezTo>
                    <a:pt x="29" y="8"/>
                    <a:pt x="29" y="8"/>
                    <a:pt x="29" y="8"/>
                  </a:cubicBezTo>
                  <a:cubicBezTo>
                    <a:pt x="41" y="8"/>
                    <a:pt x="50" y="17"/>
                    <a:pt x="50" y="29"/>
                  </a:cubicBezTo>
                  <a:cubicBezTo>
                    <a:pt x="50" y="29"/>
                    <a:pt x="50" y="30"/>
                    <a:pt x="50" y="31"/>
                  </a:cubicBezTo>
                  <a:cubicBezTo>
                    <a:pt x="50" y="32"/>
                    <a:pt x="50" y="34"/>
                    <a:pt x="50" y="35"/>
                  </a:cubicBezTo>
                  <a:cubicBezTo>
                    <a:pt x="47" y="44"/>
                    <a:pt x="39" y="50"/>
                    <a:pt x="29" y="51"/>
                  </a:cubicBezTo>
                  <a:cubicBezTo>
                    <a:pt x="29" y="51"/>
                    <a:pt x="29" y="51"/>
                    <a:pt x="29" y="51"/>
                  </a:cubicBezTo>
                  <a:cubicBezTo>
                    <a:pt x="27" y="51"/>
                    <a:pt x="25" y="50"/>
                    <a:pt x="24" y="50"/>
                  </a:cubicBezTo>
                  <a:cubicBezTo>
                    <a:pt x="22" y="50"/>
                    <a:pt x="21" y="49"/>
                    <a:pt x="20" y="49"/>
                  </a:cubicBezTo>
                  <a:cubicBezTo>
                    <a:pt x="13" y="45"/>
                    <a:pt x="8" y="38"/>
                    <a:pt x="7" y="30"/>
                  </a:cubicBezTo>
                  <a:cubicBezTo>
                    <a:pt x="7" y="29"/>
                    <a:pt x="7" y="28"/>
                    <a:pt x="8" y="27"/>
                  </a:cubicBezTo>
                  <a:cubicBezTo>
                    <a:pt x="8" y="26"/>
                    <a:pt x="8" y="24"/>
                    <a:pt x="8" y="23"/>
                  </a:cubicBezTo>
                  <a:cubicBezTo>
                    <a:pt x="10" y="19"/>
                    <a:pt x="12" y="15"/>
                    <a:pt x="15" y="13"/>
                  </a:cubicBezTo>
                  <a:cubicBezTo>
                    <a:pt x="16" y="12"/>
                    <a:pt x="18" y="11"/>
                    <a:pt x="19" y="10"/>
                  </a:cubicBezTo>
                  <a:moveTo>
                    <a:pt x="29" y="0"/>
                  </a:moveTo>
                  <a:cubicBezTo>
                    <a:pt x="29" y="0"/>
                    <a:pt x="29" y="0"/>
                    <a:pt x="28" y="0"/>
                  </a:cubicBezTo>
                  <a:cubicBezTo>
                    <a:pt x="23" y="0"/>
                    <a:pt x="18" y="2"/>
                    <a:pt x="14" y="4"/>
                  </a:cubicBezTo>
                  <a:cubicBezTo>
                    <a:pt x="12" y="5"/>
                    <a:pt x="11" y="6"/>
                    <a:pt x="10" y="7"/>
                  </a:cubicBezTo>
                  <a:cubicBezTo>
                    <a:pt x="6" y="10"/>
                    <a:pt x="2" y="16"/>
                    <a:pt x="1" y="22"/>
                  </a:cubicBezTo>
                  <a:cubicBezTo>
                    <a:pt x="0" y="23"/>
                    <a:pt x="0" y="25"/>
                    <a:pt x="0" y="26"/>
                  </a:cubicBezTo>
                  <a:cubicBezTo>
                    <a:pt x="0" y="27"/>
                    <a:pt x="0" y="28"/>
                    <a:pt x="0" y="30"/>
                  </a:cubicBezTo>
                  <a:cubicBezTo>
                    <a:pt x="0" y="41"/>
                    <a:pt x="6" y="51"/>
                    <a:pt x="16" y="56"/>
                  </a:cubicBezTo>
                  <a:cubicBezTo>
                    <a:pt x="17" y="56"/>
                    <a:pt x="19" y="57"/>
                    <a:pt x="20" y="57"/>
                  </a:cubicBezTo>
                  <a:cubicBezTo>
                    <a:pt x="23" y="58"/>
                    <a:pt x="26" y="59"/>
                    <a:pt x="29" y="59"/>
                  </a:cubicBezTo>
                  <a:cubicBezTo>
                    <a:pt x="29" y="59"/>
                    <a:pt x="29" y="59"/>
                    <a:pt x="29" y="59"/>
                  </a:cubicBezTo>
                  <a:cubicBezTo>
                    <a:pt x="43" y="58"/>
                    <a:pt x="54" y="49"/>
                    <a:pt x="57" y="37"/>
                  </a:cubicBezTo>
                  <a:cubicBezTo>
                    <a:pt x="58" y="35"/>
                    <a:pt x="58" y="34"/>
                    <a:pt x="58" y="32"/>
                  </a:cubicBezTo>
                  <a:cubicBezTo>
                    <a:pt x="58" y="31"/>
                    <a:pt x="58" y="30"/>
                    <a:pt x="58" y="29"/>
                  </a:cubicBezTo>
                  <a:cubicBezTo>
                    <a:pt x="58" y="13"/>
                    <a:pt x="45" y="0"/>
                    <a:pt x="29"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1" name="Freeform 20317">
              <a:extLst>
                <a:ext uri="{FF2B5EF4-FFF2-40B4-BE49-F238E27FC236}">
                  <a16:creationId xmlns:a16="http://schemas.microsoft.com/office/drawing/2014/main" id="{8DDC304F-3CC3-469B-9A4F-52131A19B3D4}"/>
                </a:ext>
              </a:extLst>
            </p:cNvPr>
            <p:cNvSpPr/>
            <p:nvPr/>
          </p:nvSpPr>
          <p:spPr bwMode="auto">
            <a:xfrm>
              <a:off x="5359997" y="420685"/>
              <a:ext cx="60030" cy="60030"/>
            </a:xfrm>
            <a:custGeom>
              <a:avLst/>
              <a:gdLst>
                <a:gd name="T0" fmla="*/ 19 w 38"/>
                <a:gd name="T1" fmla="*/ 0 h 38"/>
                <a:gd name="T2" fmla="*/ 19 w 38"/>
                <a:gd name="T3" fmla="*/ 0 h 38"/>
                <a:gd name="T4" fmla="*/ 19 w 38"/>
                <a:gd name="T5" fmla="*/ 0 h 38"/>
                <a:gd name="T6" fmla="*/ 8 w 38"/>
                <a:gd name="T7" fmla="*/ 4 h 38"/>
                <a:gd name="T8" fmla="*/ 5 w 38"/>
                <a:gd name="T9" fmla="*/ 7 h 38"/>
                <a:gd name="T10" fmla="*/ 0 w 38"/>
                <a:gd name="T11" fmla="*/ 20 h 38"/>
                <a:gd name="T12" fmla="*/ 5 w 38"/>
                <a:gd name="T13" fmla="*/ 32 h 38"/>
                <a:gd name="T14" fmla="*/ 8 w 38"/>
                <a:gd name="T15" fmla="*/ 35 h 38"/>
                <a:gd name="T16" fmla="*/ 19 w 38"/>
                <a:gd name="T17" fmla="*/ 38 h 38"/>
                <a:gd name="T18" fmla="*/ 20 w 38"/>
                <a:gd name="T19" fmla="*/ 38 h 38"/>
                <a:gd name="T20" fmla="*/ 36 w 38"/>
                <a:gd name="T21" fmla="*/ 29 h 38"/>
                <a:gd name="T22" fmla="*/ 37 w 38"/>
                <a:gd name="T23" fmla="*/ 26 h 38"/>
                <a:gd name="T24" fmla="*/ 38 w 38"/>
                <a:gd name="T25" fmla="*/ 19 h 38"/>
                <a:gd name="T26" fmla="*/ 37 w 38"/>
                <a:gd name="T27" fmla="*/ 13 h 38"/>
                <a:gd name="T28" fmla="*/ 35 w 38"/>
                <a:gd name="T29" fmla="*/ 9 h 38"/>
                <a:gd name="T30" fmla="*/ 28 w 38"/>
                <a:gd name="T31" fmla="*/ 2 h 38"/>
                <a:gd name="T32" fmla="*/ 24 w 38"/>
                <a:gd name="T33" fmla="*/ 1 h 38"/>
                <a:gd name="T34" fmla="*/ 19 w 38"/>
                <a:gd name="T3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19" y="0"/>
                  </a:moveTo>
                  <a:cubicBezTo>
                    <a:pt x="19" y="0"/>
                    <a:pt x="19" y="0"/>
                    <a:pt x="19" y="0"/>
                  </a:cubicBezTo>
                  <a:cubicBezTo>
                    <a:pt x="19" y="0"/>
                    <a:pt x="19" y="0"/>
                    <a:pt x="19" y="0"/>
                  </a:cubicBezTo>
                  <a:cubicBezTo>
                    <a:pt x="15" y="0"/>
                    <a:pt x="11" y="2"/>
                    <a:pt x="8" y="4"/>
                  </a:cubicBezTo>
                  <a:cubicBezTo>
                    <a:pt x="7" y="5"/>
                    <a:pt x="6" y="6"/>
                    <a:pt x="5" y="7"/>
                  </a:cubicBezTo>
                  <a:cubicBezTo>
                    <a:pt x="2" y="10"/>
                    <a:pt x="0" y="15"/>
                    <a:pt x="0" y="20"/>
                  </a:cubicBezTo>
                  <a:cubicBezTo>
                    <a:pt x="0" y="24"/>
                    <a:pt x="2" y="28"/>
                    <a:pt x="5" y="32"/>
                  </a:cubicBezTo>
                  <a:cubicBezTo>
                    <a:pt x="6" y="33"/>
                    <a:pt x="7" y="34"/>
                    <a:pt x="8" y="35"/>
                  </a:cubicBezTo>
                  <a:cubicBezTo>
                    <a:pt x="11" y="37"/>
                    <a:pt x="15" y="38"/>
                    <a:pt x="19" y="38"/>
                  </a:cubicBezTo>
                  <a:cubicBezTo>
                    <a:pt x="19" y="38"/>
                    <a:pt x="20" y="38"/>
                    <a:pt x="20" y="38"/>
                  </a:cubicBezTo>
                  <a:cubicBezTo>
                    <a:pt x="26" y="38"/>
                    <a:pt x="32" y="35"/>
                    <a:pt x="36" y="29"/>
                  </a:cubicBezTo>
                  <a:cubicBezTo>
                    <a:pt x="36" y="28"/>
                    <a:pt x="37" y="27"/>
                    <a:pt x="37" y="26"/>
                  </a:cubicBezTo>
                  <a:cubicBezTo>
                    <a:pt x="38" y="23"/>
                    <a:pt x="38" y="21"/>
                    <a:pt x="38" y="19"/>
                  </a:cubicBezTo>
                  <a:cubicBezTo>
                    <a:pt x="38" y="17"/>
                    <a:pt x="38" y="15"/>
                    <a:pt x="37" y="13"/>
                  </a:cubicBezTo>
                  <a:cubicBezTo>
                    <a:pt x="37" y="11"/>
                    <a:pt x="36" y="10"/>
                    <a:pt x="35" y="9"/>
                  </a:cubicBezTo>
                  <a:cubicBezTo>
                    <a:pt x="33" y="6"/>
                    <a:pt x="31" y="3"/>
                    <a:pt x="28" y="2"/>
                  </a:cubicBezTo>
                  <a:cubicBezTo>
                    <a:pt x="26" y="1"/>
                    <a:pt x="25" y="1"/>
                    <a:pt x="24" y="1"/>
                  </a:cubicBezTo>
                  <a:cubicBezTo>
                    <a:pt x="22" y="0"/>
                    <a:pt x="21" y="0"/>
                    <a:pt x="19"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72" name="Freeform 20318">
              <a:extLst>
                <a:ext uri="{FF2B5EF4-FFF2-40B4-BE49-F238E27FC236}">
                  <a16:creationId xmlns:a16="http://schemas.microsoft.com/office/drawing/2014/main" id="{979237A1-47BA-438C-A8BF-3E8234E05EF3}"/>
                </a:ext>
              </a:extLst>
            </p:cNvPr>
            <p:cNvSpPr>
              <a:spLocks noEditPoints="1"/>
            </p:cNvSpPr>
            <p:nvPr/>
          </p:nvSpPr>
          <p:spPr bwMode="auto">
            <a:xfrm>
              <a:off x="5328648" y="389336"/>
              <a:ext cx="122729" cy="122729"/>
            </a:xfrm>
            <a:custGeom>
              <a:avLst/>
              <a:gdLst>
                <a:gd name="T0" fmla="*/ 22 w 78"/>
                <a:gd name="T1" fmla="*/ 17 h 78"/>
                <a:gd name="T2" fmla="*/ 39 w 78"/>
                <a:gd name="T3" fmla="*/ 11 h 78"/>
                <a:gd name="T4" fmla="*/ 39 w 78"/>
                <a:gd name="T5" fmla="*/ 11 h 78"/>
                <a:gd name="T6" fmla="*/ 40 w 78"/>
                <a:gd name="T7" fmla="*/ 11 h 78"/>
                <a:gd name="T8" fmla="*/ 45 w 78"/>
                <a:gd name="T9" fmla="*/ 11 h 78"/>
                <a:gd name="T10" fmla="*/ 47 w 78"/>
                <a:gd name="T11" fmla="*/ 12 h 78"/>
                <a:gd name="T12" fmla="*/ 51 w 78"/>
                <a:gd name="T13" fmla="*/ 13 h 78"/>
                <a:gd name="T14" fmla="*/ 64 w 78"/>
                <a:gd name="T15" fmla="*/ 24 h 78"/>
                <a:gd name="T16" fmla="*/ 66 w 78"/>
                <a:gd name="T17" fmla="*/ 28 h 78"/>
                <a:gd name="T18" fmla="*/ 68 w 78"/>
                <a:gd name="T19" fmla="*/ 39 h 78"/>
                <a:gd name="T20" fmla="*/ 66 w 78"/>
                <a:gd name="T21" fmla="*/ 50 h 78"/>
                <a:gd name="T22" fmla="*/ 64 w 78"/>
                <a:gd name="T23" fmla="*/ 53 h 78"/>
                <a:gd name="T24" fmla="*/ 40 w 78"/>
                <a:gd name="T25" fmla="*/ 68 h 78"/>
                <a:gd name="T26" fmla="*/ 39 w 78"/>
                <a:gd name="T27" fmla="*/ 68 h 78"/>
                <a:gd name="T28" fmla="*/ 21 w 78"/>
                <a:gd name="T29" fmla="*/ 61 h 78"/>
                <a:gd name="T30" fmla="*/ 18 w 78"/>
                <a:gd name="T31" fmla="*/ 58 h 78"/>
                <a:gd name="T32" fmla="*/ 11 w 78"/>
                <a:gd name="T33" fmla="*/ 40 h 78"/>
                <a:gd name="T34" fmla="*/ 18 w 78"/>
                <a:gd name="T35" fmla="*/ 20 h 78"/>
                <a:gd name="T36" fmla="*/ 22 w 78"/>
                <a:gd name="T37" fmla="*/ 17 h 78"/>
                <a:gd name="T38" fmla="*/ 39 w 78"/>
                <a:gd name="T39" fmla="*/ 0 h 78"/>
                <a:gd name="T40" fmla="*/ 39 w 78"/>
                <a:gd name="T41" fmla="*/ 0 h 78"/>
                <a:gd name="T42" fmla="*/ 14 w 78"/>
                <a:gd name="T43" fmla="*/ 9 h 78"/>
                <a:gd name="T44" fmla="*/ 11 w 78"/>
                <a:gd name="T45" fmla="*/ 12 h 78"/>
                <a:gd name="T46" fmla="*/ 0 w 78"/>
                <a:gd name="T47" fmla="*/ 40 h 78"/>
                <a:gd name="T48" fmla="*/ 11 w 78"/>
                <a:gd name="T49" fmla="*/ 66 h 78"/>
                <a:gd name="T50" fmla="*/ 14 w 78"/>
                <a:gd name="T51" fmla="*/ 69 h 78"/>
                <a:gd name="T52" fmla="*/ 39 w 78"/>
                <a:gd name="T53" fmla="*/ 78 h 78"/>
                <a:gd name="T54" fmla="*/ 40 w 78"/>
                <a:gd name="T55" fmla="*/ 78 h 78"/>
                <a:gd name="T56" fmla="*/ 73 w 78"/>
                <a:gd name="T57" fmla="*/ 58 h 78"/>
                <a:gd name="T58" fmla="*/ 75 w 78"/>
                <a:gd name="T59" fmla="*/ 54 h 78"/>
                <a:gd name="T60" fmla="*/ 78 w 78"/>
                <a:gd name="T61" fmla="*/ 39 h 78"/>
                <a:gd name="T62" fmla="*/ 75 w 78"/>
                <a:gd name="T63" fmla="*/ 24 h 78"/>
                <a:gd name="T64" fmla="*/ 73 w 78"/>
                <a:gd name="T65" fmla="*/ 20 h 78"/>
                <a:gd name="T66" fmla="*/ 54 w 78"/>
                <a:gd name="T67" fmla="*/ 3 h 78"/>
                <a:gd name="T68" fmla="*/ 50 w 78"/>
                <a:gd name="T69" fmla="*/ 2 h 78"/>
                <a:gd name="T70" fmla="*/ 46 w 78"/>
                <a:gd name="T71" fmla="*/ 1 h 78"/>
                <a:gd name="T72" fmla="*/ 42 w 78"/>
                <a:gd name="T73" fmla="*/ 0 h 78"/>
                <a:gd name="T74" fmla="*/ 39 w 78"/>
                <a:gd name="T7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8">
                  <a:moveTo>
                    <a:pt x="22" y="17"/>
                  </a:moveTo>
                  <a:cubicBezTo>
                    <a:pt x="26" y="13"/>
                    <a:pt x="32" y="11"/>
                    <a:pt x="39" y="11"/>
                  </a:cubicBezTo>
                  <a:cubicBezTo>
                    <a:pt x="39" y="11"/>
                    <a:pt x="39" y="11"/>
                    <a:pt x="39" y="11"/>
                  </a:cubicBezTo>
                  <a:cubicBezTo>
                    <a:pt x="40" y="11"/>
                    <a:pt x="40" y="11"/>
                    <a:pt x="40" y="11"/>
                  </a:cubicBezTo>
                  <a:cubicBezTo>
                    <a:pt x="42" y="11"/>
                    <a:pt x="43" y="11"/>
                    <a:pt x="45" y="11"/>
                  </a:cubicBezTo>
                  <a:cubicBezTo>
                    <a:pt x="45" y="11"/>
                    <a:pt x="46" y="12"/>
                    <a:pt x="47" y="12"/>
                  </a:cubicBezTo>
                  <a:cubicBezTo>
                    <a:pt x="48" y="12"/>
                    <a:pt x="49" y="13"/>
                    <a:pt x="51" y="13"/>
                  </a:cubicBezTo>
                  <a:cubicBezTo>
                    <a:pt x="56" y="16"/>
                    <a:pt x="61" y="20"/>
                    <a:pt x="64" y="24"/>
                  </a:cubicBezTo>
                  <a:cubicBezTo>
                    <a:pt x="64" y="26"/>
                    <a:pt x="65" y="27"/>
                    <a:pt x="66" y="28"/>
                  </a:cubicBezTo>
                  <a:cubicBezTo>
                    <a:pt x="67" y="32"/>
                    <a:pt x="68" y="35"/>
                    <a:pt x="68" y="39"/>
                  </a:cubicBezTo>
                  <a:cubicBezTo>
                    <a:pt x="68" y="43"/>
                    <a:pt x="67" y="46"/>
                    <a:pt x="66" y="50"/>
                  </a:cubicBezTo>
                  <a:cubicBezTo>
                    <a:pt x="65" y="51"/>
                    <a:pt x="65" y="52"/>
                    <a:pt x="64" y="53"/>
                  </a:cubicBezTo>
                  <a:cubicBezTo>
                    <a:pt x="59" y="62"/>
                    <a:pt x="50" y="68"/>
                    <a:pt x="40" y="68"/>
                  </a:cubicBezTo>
                  <a:cubicBezTo>
                    <a:pt x="40" y="68"/>
                    <a:pt x="39" y="68"/>
                    <a:pt x="39" y="68"/>
                  </a:cubicBezTo>
                  <a:cubicBezTo>
                    <a:pt x="33" y="68"/>
                    <a:pt x="26" y="65"/>
                    <a:pt x="21" y="61"/>
                  </a:cubicBezTo>
                  <a:cubicBezTo>
                    <a:pt x="20" y="60"/>
                    <a:pt x="19" y="59"/>
                    <a:pt x="18" y="58"/>
                  </a:cubicBezTo>
                  <a:cubicBezTo>
                    <a:pt x="14" y="53"/>
                    <a:pt x="11" y="47"/>
                    <a:pt x="11" y="40"/>
                  </a:cubicBezTo>
                  <a:cubicBezTo>
                    <a:pt x="11" y="32"/>
                    <a:pt x="14" y="25"/>
                    <a:pt x="18" y="20"/>
                  </a:cubicBezTo>
                  <a:cubicBezTo>
                    <a:pt x="19" y="19"/>
                    <a:pt x="20" y="18"/>
                    <a:pt x="22" y="17"/>
                  </a:cubicBezTo>
                  <a:moveTo>
                    <a:pt x="39" y="0"/>
                  </a:moveTo>
                  <a:cubicBezTo>
                    <a:pt x="39" y="0"/>
                    <a:pt x="39" y="0"/>
                    <a:pt x="39" y="0"/>
                  </a:cubicBezTo>
                  <a:cubicBezTo>
                    <a:pt x="29" y="1"/>
                    <a:pt x="21" y="4"/>
                    <a:pt x="14" y="9"/>
                  </a:cubicBezTo>
                  <a:cubicBezTo>
                    <a:pt x="13" y="10"/>
                    <a:pt x="12" y="11"/>
                    <a:pt x="11" y="12"/>
                  </a:cubicBezTo>
                  <a:cubicBezTo>
                    <a:pt x="4" y="20"/>
                    <a:pt x="0" y="29"/>
                    <a:pt x="0" y="40"/>
                  </a:cubicBezTo>
                  <a:cubicBezTo>
                    <a:pt x="1" y="50"/>
                    <a:pt x="5" y="59"/>
                    <a:pt x="11" y="66"/>
                  </a:cubicBezTo>
                  <a:cubicBezTo>
                    <a:pt x="12" y="67"/>
                    <a:pt x="13" y="68"/>
                    <a:pt x="14" y="69"/>
                  </a:cubicBezTo>
                  <a:cubicBezTo>
                    <a:pt x="21" y="75"/>
                    <a:pt x="30" y="78"/>
                    <a:pt x="39" y="78"/>
                  </a:cubicBezTo>
                  <a:cubicBezTo>
                    <a:pt x="40" y="78"/>
                    <a:pt x="40" y="78"/>
                    <a:pt x="40" y="78"/>
                  </a:cubicBezTo>
                  <a:cubicBezTo>
                    <a:pt x="54" y="78"/>
                    <a:pt x="67" y="70"/>
                    <a:pt x="73" y="58"/>
                  </a:cubicBezTo>
                  <a:cubicBezTo>
                    <a:pt x="74" y="57"/>
                    <a:pt x="75" y="55"/>
                    <a:pt x="75" y="54"/>
                  </a:cubicBezTo>
                  <a:cubicBezTo>
                    <a:pt x="77" y="49"/>
                    <a:pt x="78" y="44"/>
                    <a:pt x="78" y="39"/>
                  </a:cubicBezTo>
                  <a:cubicBezTo>
                    <a:pt x="78" y="33"/>
                    <a:pt x="77" y="28"/>
                    <a:pt x="75" y="24"/>
                  </a:cubicBezTo>
                  <a:cubicBezTo>
                    <a:pt x="74" y="22"/>
                    <a:pt x="74" y="21"/>
                    <a:pt x="73" y="20"/>
                  </a:cubicBezTo>
                  <a:cubicBezTo>
                    <a:pt x="69" y="12"/>
                    <a:pt x="62" y="7"/>
                    <a:pt x="54" y="3"/>
                  </a:cubicBezTo>
                  <a:cubicBezTo>
                    <a:pt x="53" y="3"/>
                    <a:pt x="52" y="2"/>
                    <a:pt x="50" y="2"/>
                  </a:cubicBezTo>
                  <a:cubicBezTo>
                    <a:pt x="49" y="1"/>
                    <a:pt x="47" y="1"/>
                    <a:pt x="46" y="1"/>
                  </a:cubicBezTo>
                  <a:cubicBezTo>
                    <a:pt x="44" y="1"/>
                    <a:pt x="43" y="0"/>
                    <a:pt x="42" y="0"/>
                  </a:cubicBezTo>
                  <a:cubicBezTo>
                    <a:pt x="41" y="0"/>
                    <a:pt x="40" y="0"/>
                    <a:pt x="39"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73" name="Freeform 20423">
              <a:extLst>
                <a:ext uri="{FF2B5EF4-FFF2-40B4-BE49-F238E27FC236}">
                  <a16:creationId xmlns:a16="http://schemas.microsoft.com/office/drawing/2014/main" id="{315EE0A8-6C5A-480F-9C98-90C773269830}"/>
                </a:ext>
              </a:extLst>
            </p:cNvPr>
            <p:cNvSpPr/>
            <p:nvPr/>
          </p:nvSpPr>
          <p:spPr bwMode="auto">
            <a:xfrm>
              <a:off x="5276622" y="-947339"/>
              <a:ext cx="113391" cy="106721"/>
            </a:xfrm>
            <a:custGeom>
              <a:avLst/>
              <a:gdLst>
                <a:gd name="T0" fmla="*/ 36 w 72"/>
                <a:gd name="T1" fmla="*/ 0 h 68"/>
                <a:gd name="T2" fmla="*/ 24 w 72"/>
                <a:gd name="T3" fmla="*/ 2 h 68"/>
                <a:gd name="T4" fmla="*/ 20 w 72"/>
                <a:gd name="T5" fmla="*/ 4 h 68"/>
                <a:gd name="T6" fmla="*/ 3 w 72"/>
                <a:gd name="T7" fmla="*/ 29 h 68"/>
                <a:gd name="T8" fmla="*/ 32 w 72"/>
                <a:gd name="T9" fmla="*/ 67 h 68"/>
                <a:gd name="T10" fmla="*/ 37 w 72"/>
                <a:gd name="T11" fmla="*/ 68 h 68"/>
                <a:gd name="T12" fmla="*/ 70 w 72"/>
                <a:gd name="T13" fmla="*/ 39 h 68"/>
                <a:gd name="T14" fmla="*/ 56 w 72"/>
                <a:gd name="T15" fmla="*/ 6 h 68"/>
                <a:gd name="T16" fmla="*/ 53 w 72"/>
                <a:gd name="T17" fmla="*/ 4 h 68"/>
                <a:gd name="T18" fmla="*/ 43 w 72"/>
                <a:gd name="T19" fmla="*/ 0 h 68"/>
                <a:gd name="T20" fmla="*/ 42 w 72"/>
                <a:gd name="T21" fmla="*/ 0 h 68"/>
                <a:gd name="T22" fmla="*/ 38 w 72"/>
                <a:gd name="T23" fmla="*/ 0 h 68"/>
                <a:gd name="T24" fmla="*/ 36 w 72"/>
                <a:gd name="T25"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68">
                  <a:moveTo>
                    <a:pt x="36" y="0"/>
                  </a:moveTo>
                  <a:cubicBezTo>
                    <a:pt x="32" y="0"/>
                    <a:pt x="28" y="1"/>
                    <a:pt x="24" y="2"/>
                  </a:cubicBezTo>
                  <a:cubicBezTo>
                    <a:pt x="23" y="3"/>
                    <a:pt x="21" y="3"/>
                    <a:pt x="20" y="4"/>
                  </a:cubicBezTo>
                  <a:cubicBezTo>
                    <a:pt x="11" y="9"/>
                    <a:pt x="5" y="18"/>
                    <a:pt x="3" y="29"/>
                  </a:cubicBezTo>
                  <a:cubicBezTo>
                    <a:pt x="0" y="47"/>
                    <a:pt x="13" y="65"/>
                    <a:pt x="32" y="67"/>
                  </a:cubicBezTo>
                  <a:cubicBezTo>
                    <a:pt x="33" y="68"/>
                    <a:pt x="35" y="68"/>
                    <a:pt x="37" y="68"/>
                  </a:cubicBezTo>
                  <a:cubicBezTo>
                    <a:pt x="53" y="68"/>
                    <a:pt x="68" y="56"/>
                    <a:pt x="70" y="39"/>
                  </a:cubicBezTo>
                  <a:cubicBezTo>
                    <a:pt x="72" y="26"/>
                    <a:pt x="66" y="13"/>
                    <a:pt x="56" y="6"/>
                  </a:cubicBezTo>
                  <a:cubicBezTo>
                    <a:pt x="55" y="5"/>
                    <a:pt x="54" y="4"/>
                    <a:pt x="53" y="4"/>
                  </a:cubicBezTo>
                  <a:cubicBezTo>
                    <a:pt x="49" y="2"/>
                    <a:pt x="46" y="1"/>
                    <a:pt x="43" y="0"/>
                  </a:cubicBezTo>
                  <a:cubicBezTo>
                    <a:pt x="42" y="0"/>
                    <a:pt x="42" y="0"/>
                    <a:pt x="42" y="0"/>
                  </a:cubicBezTo>
                  <a:cubicBezTo>
                    <a:pt x="40" y="0"/>
                    <a:pt x="39" y="0"/>
                    <a:pt x="38" y="0"/>
                  </a:cubicBezTo>
                  <a:cubicBezTo>
                    <a:pt x="38" y="0"/>
                    <a:pt x="37" y="0"/>
                    <a:pt x="36"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4" name="Freeform 20541">
              <a:extLst>
                <a:ext uri="{FF2B5EF4-FFF2-40B4-BE49-F238E27FC236}">
                  <a16:creationId xmlns:a16="http://schemas.microsoft.com/office/drawing/2014/main" id="{6851BD9A-0E50-4F8E-8AD4-96036B004A94}"/>
                </a:ext>
              </a:extLst>
            </p:cNvPr>
            <p:cNvSpPr/>
            <p:nvPr/>
          </p:nvSpPr>
          <p:spPr bwMode="auto">
            <a:xfrm>
              <a:off x="6887440" y="-1084740"/>
              <a:ext cx="132067" cy="132734"/>
            </a:xfrm>
            <a:custGeom>
              <a:avLst/>
              <a:gdLst>
                <a:gd name="T0" fmla="*/ 8 w 84"/>
                <a:gd name="T1" fmla="*/ 29 h 84"/>
                <a:gd name="T2" fmla="*/ 55 w 84"/>
                <a:gd name="T3" fmla="*/ 8 h 84"/>
                <a:gd name="T4" fmla="*/ 77 w 84"/>
                <a:gd name="T5" fmla="*/ 55 h 84"/>
                <a:gd name="T6" fmla="*/ 29 w 84"/>
                <a:gd name="T7" fmla="*/ 77 h 84"/>
                <a:gd name="T8" fmla="*/ 8 w 84"/>
                <a:gd name="T9" fmla="*/ 29 h 84"/>
              </a:gdLst>
              <a:ahLst/>
              <a:cxnLst>
                <a:cxn ang="0">
                  <a:pos x="T0" y="T1"/>
                </a:cxn>
                <a:cxn ang="0">
                  <a:pos x="T2" y="T3"/>
                </a:cxn>
                <a:cxn ang="0">
                  <a:pos x="T4" y="T5"/>
                </a:cxn>
                <a:cxn ang="0">
                  <a:pos x="T6" y="T7"/>
                </a:cxn>
                <a:cxn ang="0">
                  <a:pos x="T8" y="T9"/>
                </a:cxn>
              </a:cxnLst>
              <a:rect l="0" t="0" r="r" b="b"/>
              <a:pathLst>
                <a:path w="84" h="84">
                  <a:moveTo>
                    <a:pt x="8" y="29"/>
                  </a:moveTo>
                  <a:cubicBezTo>
                    <a:pt x="15" y="10"/>
                    <a:pt x="36" y="0"/>
                    <a:pt x="55" y="8"/>
                  </a:cubicBezTo>
                  <a:cubicBezTo>
                    <a:pt x="74" y="15"/>
                    <a:pt x="84" y="36"/>
                    <a:pt x="77" y="55"/>
                  </a:cubicBezTo>
                  <a:cubicBezTo>
                    <a:pt x="70" y="74"/>
                    <a:pt x="48" y="84"/>
                    <a:pt x="29" y="77"/>
                  </a:cubicBezTo>
                  <a:cubicBezTo>
                    <a:pt x="10" y="70"/>
                    <a:pt x="0" y="48"/>
                    <a:pt x="8" y="29"/>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5" name="Freeform 20648">
              <a:extLst>
                <a:ext uri="{FF2B5EF4-FFF2-40B4-BE49-F238E27FC236}">
                  <a16:creationId xmlns:a16="http://schemas.microsoft.com/office/drawing/2014/main" id="{88161A9A-0130-4267-90FC-58E0CEB08244}"/>
                </a:ext>
              </a:extLst>
            </p:cNvPr>
            <p:cNvSpPr/>
            <p:nvPr/>
          </p:nvSpPr>
          <p:spPr bwMode="auto">
            <a:xfrm>
              <a:off x="5875595" y="-168944"/>
              <a:ext cx="530935" cy="781729"/>
            </a:xfrm>
            <a:custGeom>
              <a:avLst/>
              <a:gdLst>
                <a:gd name="T0" fmla="*/ 787 w 796"/>
                <a:gd name="T1" fmla="*/ 0 h 1172"/>
                <a:gd name="T2" fmla="*/ 796 w 796"/>
                <a:gd name="T3" fmla="*/ 5 h 1172"/>
                <a:gd name="T4" fmla="*/ 9 w 796"/>
                <a:gd name="T5" fmla="*/ 1172 h 1172"/>
                <a:gd name="T6" fmla="*/ 0 w 796"/>
                <a:gd name="T7" fmla="*/ 1165 h 1172"/>
                <a:gd name="T8" fmla="*/ 787 w 796"/>
                <a:gd name="T9" fmla="*/ 0 h 1172"/>
              </a:gdLst>
              <a:ahLst/>
              <a:cxnLst>
                <a:cxn ang="0">
                  <a:pos x="T0" y="T1"/>
                </a:cxn>
                <a:cxn ang="0">
                  <a:pos x="T2" y="T3"/>
                </a:cxn>
                <a:cxn ang="0">
                  <a:pos x="T4" y="T5"/>
                </a:cxn>
                <a:cxn ang="0">
                  <a:pos x="T6" y="T7"/>
                </a:cxn>
                <a:cxn ang="0">
                  <a:pos x="T8" y="T9"/>
                </a:cxn>
              </a:cxnLst>
              <a:rect l="0" t="0" r="r" b="b"/>
              <a:pathLst>
                <a:path w="796" h="1172">
                  <a:moveTo>
                    <a:pt x="787" y="0"/>
                  </a:moveTo>
                  <a:lnTo>
                    <a:pt x="796" y="5"/>
                  </a:lnTo>
                  <a:lnTo>
                    <a:pt x="9" y="1172"/>
                  </a:lnTo>
                  <a:lnTo>
                    <a:pt x="0" y="1165"/>
                  </a:lnTo>
                  <a:lnTo>
                    <a:pt x="787"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6" name="Freeform 20654">
              <a:extLst>
                <a:ext uri="{FF2B5EF4-FFF2-40B4-BE49-F238E27FC236}">
                  <a16:creationId xmlns:a16="http://schemas.microsoft.com/office/drawing/2014/main" id="{4F227F7F-C4C8-4470-9E48-EEE763EF81F0}"/>
                </a:ext>
              </a:extLst>
            </p:cNvPr>
            <p:cNvSpPr>
              <a:spLocks noEditPoints="1"/>
            </p:cNvSpPr>
            <p:nvPr/>
          </p:nvSpPr>
          <p:spPr bwMode="auto">
            <a:xfrm>
              <a:off x="5484730" y="-172279"/>
              <a:ext cx="1446732" cy="1485418"/>
            </a:xfrm>
            <a:custGeom>
              <a:avLst/>
              <a:gdLst>
                <a:gd name="T0" fmla="*/ 2169 w 2169"/>
                <a:gd name="T1" fmla="*/ 154 h 2227"/>
                <a:gd name="T2" fmla="*/ 1422 w 2169"/>
                <a:gd name="T3" fmla="*/ 639 h 2227"/>
                <a:gd name="T4" fmla="*/ 1493 w 2169"/>
                <a:gd name="T5" fmla="*/ 1773 h 2227"/>
                <a:gd name="T6" fmla="*/ 1498 w 2169"/>
                <a:gd name="T7" fmla="*/ 1775 h 2227"/>
                <a:gd name="T8" fmla="*/ 791 w 2169"/>
                <a:gd name="T9" fmla="*/ 2227 h 2227"/>
                <a:gd name="T10" fmla="*/ 0 w 2169"/>
                <a:gd name="T11" fmla="*/ 1960 h 2227"/>
                <a:gd name="T12" fmla="*/ 2 w 2169"/>
                <a:gd name="T13" fmla="*/ 1950 h 2227"/>
                <a:gd name="T14" fmla="*/ 789 w 2169"/>
                <a:gd name="T15" fmla="*/ 2215 h 2227"/>
                <a:gd name="T16" fmla="*/ 1479 w 2169"/>
                <a:gd name="T17" fmla="*/ 1775 h 2227"/>
                <a:gd name="T18" fmla="*/ 581 w 2169"/>
                <a:gd name="T19" fmla="*/ 1173 h 2227"/>
                <a:gd name="T20" fmla="*/ 1413 w 2169"/>
                <a:gd name="T21" fmla="*/ 634 h 2227"/>
                <a:gd name="T22" fmla="*/ 1373 w 2169"/>
                <a:gd name="T23" fmla="*/ 0 h 2227"/>
                <a:gd name="T24" fmla="*/ 1380 w 2169"/>
                <a:gd name="T25" fmla="*/ 3 h 2227"/>
                <a:gd name="T26" fmla="*/ 2169 w 2169"/>
                <a:gd name="T27" fmla="*/ 154 h 2227"/>
                <a:gd name="T28" fmla="*/ 1422 w 2169"/>
                <a:gd name="T29" fmla="*/ 627 h 2227"/>
                <a:gd name="T30" fmla="*/ 2141 w 2169"/>
                <a:gd name="T31" fmla="*/ 159 h 2227"/>
                <a:gd name="T32" fmla="*/ 1384 w 2169"/>
                <a:gd name="T33" fmla="*/ 15 h 2227"/>
                <a:gd name="T34" fmla="*/ 1422 w 2169"/>
                <a:gd name="T35" fmla="*/ 627 h 2227"/>
                <a:gd name="T36" fmla="*/ 1484 w 2169"/>
                <a:gd name="T37" fmla="*/ 1766 h 2227"/>
                <a:gd name="T38" fmla="*/ 1413 w 2169"/>
                <a:gd name="T39" fmla="*/ 646 h 2227"/>
                <a:gd name="T40" fmla="*/ 600 w 2169"/>
                <a:gd name="T41" fmla="*/ 1173 h 2227"/>
                <a:gd name="T42" fmla="*/ 1484 w 2169"/>
                <a:gd name="T43" fmla="*/ 1766 h 2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69" h="2227">
                  <a:moveTo>
                    <a:pt x="2169" y="154"/>
                  </a:moveTo>
                  <a:lnTo>
                    <a:pt x="1422" y="639"/>
                  </a:lnTo>
                  <a:lnTo>
                    <a:pt x="1493" y="1773"/>
                  </a:lnTo>
                  <a:lnTo>
                    <a:pt x="1498" y="1775"/>
                  </a:lnTo>
                  <a:lnTo>
                    <a:pt x="791" y="2227"/>
                  </a:lnTo>
                  <a:lnTo>
                    <a:pt x="0" y="1960"/>
                  </a:lnTo>
                  <a:lnTo>
                    <a:pt x="2" y="1950"/>
                  </a:lnTo>
                  <a:lnTo>
                    <a:pt x="789" y="2215"/>
                  </a:lnTo>
                  <a:lnTo>
                    <a:pt x="1479" y="1775"/>
                  </a:lnTo>
                  <a:lnTo>
                    <a:pt x="581" y="1173"/>
                  </a:lnTo>
                  <a:lnTo>
                    <a:pt x="1413" y="634"/>
                  </a:lnTo>
                  <a:lnTo>
                    <a:pt x="1373" y="0"/>
                  </a:lnTo>
                  <a:lnTo>
                    <a:pt x="1380" y="3"/>
                  </a:lnTo>
                  <a:lnTo>
                    <a:pt x="2169" y="154"/>
                  </a:lnTo>
                  <a:close/>
                  <a:moveTo>
                    <a:pt x="1422" y="627"/>
                  </a:moveTo>
                  <a:lnTo>
                    <a:pt x="2141" y="159"/>
                  </a:lnTo>
                  <a:lnTo>
                    <a:pt x="1384" y="15"/>
                  </a:lnTo>
                  <a:lnTo>
                    <a:pt x="1422" y="627"/>
                  </a:lnTo>
                  <a:close/>
                  <a:moveTo>
                    <a:pt x="1484" y="1766"/>
                  </a:moveTo>
                  <a:lnTo>
                    <a:pt x="1413" y="646"/>
                  </a:lnTo>
                  <a:lnTo>
                    <a:pt x="600" y="1173"/>
                  </a:lnTo>
                  <a:lnTo>
                    <a:pt x="1484" y="1766"/>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7" name="Freeform 20656">
              <a:extLst>
                <a:ext uri="{FF2B5EF4-FFF2-40B4-BE49-F238E27FC236}">
                  <a16:creationId xmlns:a16="http://schemas.microsoft.com/office/drawing/2014/main" id="{3676122B-071D-43F8-82C1-05A8085FEC81}"/>
                </a:ext>
              </a:extLst>
            </p:cNvPr>
            <p:cNvSpPr/>
            <p:nvPr/>
          </p:nvSpPr>
          <p:spPr bwMode="auto">
            <a:xfrm>
              <a:off x="6870098" y="-638515"/>
              <a:ext cx="620981" cy="1255969"/>
            </a:xfrm>
            <a:custGeom>
              <a:avLst/>
              <a:gdLst>
                <a:gd name="T0" fmla="*/ 921 w 931"/>
                <a:gd name="T1" fmla="*/ 0 h 1883"/>
                <a:gd name="T2" fmla="*/ 931 w 931"/>
                <a:gd name="T3" fmla="*/ 9 h 1883"/>
                <a:gd name="T4" fmla="*/ 85 w 931"/>
                <a:gd name="T5" fmla="*/ 858 h 1883"/>
                <a:gd name="T6" fmla="*/ 12 w 931"/>
                <a:gd name="T7" fmla="*/ 1883 h 1883"/>
                <a:gd name="T8" fmla="*/ 0 w 931"/>
                <a:gd name="T9" fmla="*/ 1881 h 1883"/>
                <a:gd name="T10" fmla="*/ 73 w 931"/>
                <a:gd name="T11" fmla="*/ 853 h 1883"/>
                <a:gd name="T12" fmla="*/ 75 w 931"/>
                <a:gd name="T13" fmla="*/ 853 h 1883"/>
                <a:gd name="T14" fmla="*/ 921 w 931"/>
                <a:gd name="T15" fmla="*/ 0 h 18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1883">
                  <a:moveTo>
                    <a:pt x="921" y="0"/>
                  </a:moveTo>
                  <a:lnTo>
                    <a:pt x="931" y="9"/>
                  </a:lnTo>
                  <a:lnTo>
                    <a:pt x="85" y="858"/>
                  </a:lnTo>
                  <a:lnTo>
                    <a:pt x="12" y="1883"/>
                  </a:lnTo>
                  <a:lnTo>
                    <a:pt x="0" y="1881"/>
                  </a:lnTo>
                  <a:lnTo>
                    <a:pt x="73" y="853"/>
                  </a:lnTo>
                  <a:lnTo>
                    <a:pt x="75" y="853"/>
                  </a:lnTo>
                  <a:lnTo>
                    <a:pt x="921" y="0"/>
                  </a:ln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78" name="Freeform 20676">
              <a:extLst>
                <a:ext uri="{FF2B5EF4-FFF2-40B4-BE49-F238E27FC236}">
                  <a16:creationId xmlns:a16="http://schemas.microsoft.com/office/drawing/2014/main" id="{7E1C1C7C-0B5E-4571-89A8-E85E9BD0D2D1}"/>
                </a:ext>
              </a:extLst>
            </p:cNvPr>
            <p:cNvSpPr/>
            <p:nvPr/>
          </p:nvSpPr>
          <p:spPr bwMode="auto">
            <a:xfrm>
              <a:off x="4289459" y="922275"/>
              <a:ext cx="80708" cy="80040"/>
            </a:xfrm>
            <a:custGeom>
              <a:avLst/>
              <a:gdLst>
                <a:gd name="T0" fmla="*/ 45 w 51"/>
                <a:gd name="T1" fmla="*/ 35 h 51"/>
                <a:gd name="T2" fmla="*/ 15 w 51"/>
                <a:gd name="T3" fmla="*/ 45 h 51"/>
                <a:gd name="T4" fmla="*/ 5 w 51"/>
                <a:gd name="T5" fmla="*/ 15 h 51"/>
                <a:gd name="T6" fmla="*/ 35 w 51"/>
                <a:gd name="T7" fmla="*/ 5 h 51"/>
                <a:gd name="T8" fmla="*/ 45 w 51"/>
                <a:gd name="T9" fmla="*/ 35 h 51"/>
              </a:gdLst>
              <a:ahLst/>
              <a:cxnLst>
                <a:cxn ang="0">
                  <a:pos x="T0" y="T1"/>
                </a:cxn>
                <a:cxn ang="0">
                  <a:pos x="T2" y="T3"/>
                </a:cxn>
                <a:cxn ang="0">
                  <a:pos x="T4" y="T5"/>
                </a:cxn>
                <a:cxn ang="0">
                  <a:pos x="T6" y="T7"/>
                </a:cxn>
                <a:cxn ang="0">
                  <a:pos x="T8" y="T9"/>
                </a:cxn>
              </a:cxnLst>
              <a:rect l="0" t="0" r="r" b="b"/>
              <a:pathLst>
                <a:path w="51" h="51">
                  <a:moveTo>
                    <a:pt x="45" y="35"/>
                  </a:moveTo>
                  <a:cubicBezTo>
                    <a:pt x="39" y="46"/>
                    <a:pt x="26" y="51"/>
                    <a:pt x="15" y="45"/>
                  </a:cubicBezTo>
                  <a:cubicBezTo>
                    <a:pt x="4" y="39"/>
                    <a:pt x="0" y="26"/>
                    <a:pt x="5" y="15"/>
                  </a:cubicBezTo>
                  <a:cubicBezTo>
                    <a:pt x="11" y="4"/>
                    <a:pt x="24" y="0"/>
                    <a:pt x="35" y="5"/>
                  </a:cubicBezTo>
                  <a:cubicBezTo>
                    <a:pt x="46" y="11"/>
                    <a:pt x="51" y="24"/>
                    <a:pt x="45" y="3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9" name="Freeform 20677">
              <a:extLst>
                <a:ext uri="{FF2B5EF4-FFF2-40B4-BE49-F238E27FC236}">
                  <a16:creationId xmlns:a16="http://schemas.microsoft.com/office/drawing/2014/main" id="{EA9327F7-F3E3-4585-AA4D-3B4DB955058D}"/>
                </a:ext>
              </a:extLst>
            </p:cNvPr>
            <p:cNvSpPr/>
            <p:nvPr/>
          </p:nvSpPr>
          <p:spPr bwMode="auto">
            <a:xfrm>
              <a:off x="4863082" y="907601"/>
              <a:ext cx="148742" cy="146741"/>
            </a:xfrm>
            <a:custGeom>
              <a:avLst/>
              <a:gdLst>
                <a:gd name="T0" fmla="*/ 83 w 94"/>
                <a:gd name="T1" fmla="*/ 65 h 93"/>
                <a:gd name="T2" fmla="*/ 28 w 94"/>
                <a:gd name="T3" fmla="*/ 83 h 93"/>
                <a:gd name="T4" fmla="*/ 10 w 94"/>
                <a:gd name="T5" fmla="*/ 28 h 93"/>
                <a:gd name="T6" fmla="*/ 66 w 94"/>
                <a:gd name="T7" fmla="*/ 10 h 93"/>
                <a:gd name="T8" fmla="*/ 83 w 94"/>
                <a:gd name="T9" fmla="*/ 65 h 93"/>
              </a:gdLst>
              <a:ahLst/>
              <a:cxnLst>
                <a:cxn ang="0">
                  <a:pos x="T0" y="T1"/>
                </a:cxn>
                <a:cxn ang="0">
                  <a:pos x="T2" y="T3"/>
                </a:cxn>
                <a:cxn ang="0">
                  <a:pos x="T4" y="T5"/>
                </a:cxn>
                <a:cxn ang="0">
                  <a:pos x="T6" y="T7"/>
                </a:cxn>
                <a:cxn ang="0">
                  <a:pos x="T8" y="T9"/>
                </a:cxn>
              </a:cxnLst>
              <a:rect l="0" t="0" r="r" b="b"/>
              <a:pathLst>
                <a:path w="94" h="93">
                  <a:moveTo>
                    <a:pt x="83" y="65"/>
                  </a:moveTo>
                  <a:cubicBezTo>
                    <a:pt x="73" y="86"/>
                    <a:pt x="48" y="93"/>
                    <a:pt x="28" y="83"/>
                  </a:cubicBezTo>
                  <a:cubicBezTo>
                    <a:pt x="8" y="73"/>
                    <a:pt x="0" y="48"/>
                    <a:pt x="10" y="28"/>
                  </a:cubicBezTo>
                  <a:cubicBezTo>
                    <a:pt x="21" y="8"/>
                    <a:pt x="45" y="0"/>
                    <a:pt x="66" y="10"/>
                  </a:cubicBezTo>
                  <a:cubicBezTo>
                    <a:pt x="86" y="21"/>
                    <a:pt x="94" y="45"/>
                    <a:pt x="83" y="65"/>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0" name="Freeform 20679">
              <a:extLst>
                <a:ext uri="{FF2B5EF4-FFF2-40B4-BE49-F238E27FC236}">
                  <a16:creationId xmlns:a16="http://schemas.microsoft.com/office/drawing/2014/main" id="{9F64F54C-2143-4F7F-94E5-F896B249FC80}"/>
                </a:ext>
              </a:extLst>
            </p:cNvPr>
            <p:cNvSpPr/>
            <p:nvPr/>
          </p:nvSpPr>
          <p:spPr bwMode="auto">
            <a:xfrm>
              <a:off x="5438707" y="1084356"/>
              <a:ext cx="92714" cy="92714"/>
            </a:xfrm>
            <a:custGeom>
              <a:avLst/>
              <a:gdLst>
                <a:gd name="T0" fmla="*/ 53 w 59"/>
                <a:gd name="T1" fmla="*/ 42 h 59"/>
                <a:gd name="T2" fmla="*/ 18 w 59"/>
                <a:gd name="T3" fmla="*/ 53 h 59"/>
                <a:gd name="T4" fmla="*/ 7 w 59"/>
                <a:gd name="T5" fmla="*/ 18 h 59"/>
                <a:gd name="T6" fmla="*/ 42 w 59"/>
                <a:gd name="T7" fmla="*/ 7 h 59"/>
                <a:gd name="T8" fmla="*/ 53 w 59"/>
                <a:gd name="T9" fmla="*/ 42 h 59"/>
              </a:gdLst>
              <a:ahLst/>
              <a:cxnLst>
                <a:cxn ang="0">
                  <a:pos x="T0" y="T1"/>
                </a:cxn>
                <a:cxn ang="0">
                  <a:pos x="T2" y="T3"/>
                </a:cxn>
                <a:cxn ang="0">
                  <a:pos x="T4" y="T5"/>
                </a:cxn>
                <a:cxn ang="0">
                  <a:pos x="T6" y="T7"/>
                </a:cxn>
                <a:cxn ang="0">
                  <a:pos x="T8" y="T9"/>
                </a:cxn>
              </a:cxnLst>
              <a:rect l="0" t="0" r="r" b="b"/>
              <a:pathLst>
                <a:path w="59" h="59">
                  <a:moveTo>
                    <a:pt x="53" y="42"/>
                  </a:moveTo>
                  <a:cubicBezTo>
                    <a:pt x="46" y="54"/>
                    <a:pt x="30" y="59"/>
                    <a:pt x="18" y="53"/>
                  </a:cubicBezTo>
                  <a:cubicBezTo>
                    <a:pt x="5" y="46"/>
                    <a:pt x="0" y="31"/>
                    <a:pt x="7" y="18"/>
                  </a:cubicBezTo>
                  <a:cubicBezTo>
                    <a:pt x="13" y="5"/>
                    <a:pt x="29" y="0"/>
                    <a:pt x="42" y="7"/>
                  </a:cubicBezTo>
                  <a:cubicBezTo>
                    <a:pt x="54" y="13"/>
                    <a:pt x="59" y="29"/>
                    <a:pt x="53" y="42"/>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1" name="Freeform 20680">
              <a:extLst>
                <a:ext uri="{FF2B5EF4-FFF2-40B4-BE49-F238E27FC236}">
                  <a16:creationId xmlns:a16="http://schemas.microsoft.com/office/drawing/2014/main" id="{3CA53268-4C8C-4107-BF26-135BFFCC0565}"/>
                </a:ext>
              </a:extLst>
            </p:cNvPr>
            <p:cNvSpPr/>
            <p:nvPr/>
          </p:nvSpPr>
          <p:spPr bwMode="auto">
            <a:xfrm>
              <a:off x="5801557" y="534078"/>
              <a:ext cx="152744" cy="152744"/>
            </a:xfrm>
            <a:custGeom>
              <a:avLst/>
              <a:gdLst>
                <a:gd name="T0" fmla="*/ 87 w 97"/>
                <a:gd name="T1" fmla="*/ 68 h 97"/>
                <a:gd name="T2" fmla="*/ 29 w 97"/>
                <a:gd name="T3" fmla="*/ 86 h 97"/>
                <a:gd name="T4" fmla="*/ 11 w 97"/>
                <a:gd name="T5" fmla="*/ 29 h 97"/>
                <a:gd name="T6" fmla="*/ 68 w 97"/>
                <a:gd name="T7" fmla="*/ 11 h 97"/>
                <a:gd name="T8" fmla="*/ 87 w 97"/>
                <a:gd name="T9" fmla="*/ 68 h 97"/>
              </a:gdLst>
              <a:ahLst/>
              <a:cxnLst>
                <a:cxn ang="0">
                  <a:pos x="T0" y="T1"/>
                </a:cxn>
                <a:cxn ang="0">
                  <a:pos x="T2" y="T3"/>
                </a:cxn>
                <a:cxn ang="0">
                  <a:pos x="T4" y="T5"/>
                </a:cxn>
                <a:cxn ang="0">
                  <a:pos x="T6" y="T7"/>
                </a:cxn>
                <a:cxn ang="0">
                  <a:pos x="T8" y="T9"/>
                </a:cxn>
              </a:cxnLst>
              <a:rect l="0" t="0" r="r" b="b"/>
              <a:pathLst>
                <a:path w="97" h="97">
                  <a:moveTo>
                    <a:pt x="87" y="68"/>
                  </a:moveTo>
                  <a:cubicBezTo>
                    <a:pt x="76" y="89"/>
                    <a:pt x="50" y="97"/>
                    <a:pt x="29" y="86"/>
                  </a:cubicBezTo>
                  <a:cubicBezTo>
                    <a:pt x="9" y="75"/>
                    <a:pt x="0" y="50"/>
                    <a:pt x="11" y="29"/>
                  </a:cubicBezTo>
                  <a:cubicBezTo>
                    <a:pt x="22" y="8"/>
                    <a:pt x="47" y="0"/>
                    <a:pt x="68" y="11"/>
                  </a:cubicBezTo>
                  <a:cubicBezTo>
                    <a:pt x="89" y="21"/>
                    <a:pt x="97" y="47"/>
                    <a:pt x="87" y="68"/>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2" name="Freeform 20681">
              <a:extLst>
                <a:ext uri="{FF2B5EF4-FFF2-40B4-BE49-F238E27FC236}">
                  <a16:creationId xmlns:a16="http://schemas.microsoft.com/office/drawing/2014/main" id="{F700C421-C0CA-4B66-96F9-DE45A664923C}"/>
                </a:ext>
              </a:extLst>
            </p:cNvPr>
            <p:cNvSpPr/>
            <p:nvPr/>
          </p:nvSpPr>
          <p:spPr bwMode="auto">
            <a:xfrm>
              <a:off x="5969642" y="1267116"/>
              <a:ext cx="84042" cy="83376"/>
            </a:xfrm>
            <a:custGeom>
              <a:avLst/>
              <a:gdLst>
                <a:gd name="T0" fmla="*/ 48 w 53"/>
                <a:gd name="T1" fmla="*/ 37 h 53"/>
                <a:gd name="T2" fmla="*/ 16 w 53"/>
                <a:gd name="T3" fmla="*/ 47 h 53"/>
                <a:gd name="T4" fmla="*/ 6 w 53"/>
                <a:gd name="T5" fmla="*/ 16 h 53"/>
                <a:gd name="T6" fmla="*/ 37 w 53"/>
                <a:gd name="T7" fmla="*/ 6 h 53"/>
                <a:gd name="T8" fmla="*/ 48 w 53"/>
                <a:gd name="T9" fmla="*/ 37 h 53"/>
              </a:gdLst>
              <a:ahLst/>
              <a:cxnLst>
                <a:cxn ang="0">
                  <a:pos x="T0" y="T1"/>
                </a:cxn>
                <a:cxn ang="0">
                  <a:pos x="T2" y="T3"/>
                </a:cxn>
                <a:cxn ang="0">
                  <a:pos x="T4" y="T5"/>
                </a:cxn>
                <a:cxn ang="0">
                  <a:pos x="T6" y="T7"/>
                </a:cxn>
                <a:cxn ang="0">
                  <a:pos x="T8" y="T9"/>
                </a:cxn>
              </a:cxnLst>
              <a:rect l="0" t="0" r="r" b="b"/>
              <a:pathLst>
                <a:path w="53" h="53">
                  <a:moveTo>
                    <a:pt x="48" y="37"/>
                  </a:moveTo>
                  <a:cubicBezTo>
                    <a:pt x="42" y="49"/>
                    <a:pt x="27" y="53"/>
                    <a:pt x="16" y="47"/>
                  </a:cubicBezTo>
                  <a:cubicBezTo>
                    <a:pt x="4" y="42"/>
                    <a:pt x="0" y="27"/>
                    <a:pt x="6" y="16"/>
                  </a:cubicBezTo>
                  <a:cubicBezTo>
                    <a:pt x="12" y="4"/>
                    <a:pt x="26" y="0"/>
                    <a:pt x="37" y="6"/>
                  </a:cubicBezTo>
                  <a:cubicBezTo>
                    <a:pt x="49" y="12"/>
                    <a:pt x="53" y="26"/>
                    <a:pt x="48" y="37"/>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3" name="Freeform 20683">
              <a:extLst>
                <a:ext uri="{FF2B5EF4-FFF2-40B4-BE49-F238E27FC236}">
                  <a16:creationId xmlns:a16="http://schemas.microsoft.com/office/drawing/2014/main" id="{49760966-7CAC-41B6-9BA7-332E2EF499CA}"/>
                </a:ext>
              </a:extLst>
            </p:cNvPr>
            <p:cNvSpPr/>
            <p:nvPr/>
          </p:nvSpPr>
          <p:spPr bwMode="auto">
            <a:xfrm>
              <a:off x="6377849" y="198575"/>
              <a:ext cx="104053" cy="105387"/>
            </a:xfrm>
            <a:custGeom>
              <a:avLst/>
              <a:gdLst>
                <a:gd name="T0" fmla="*/ 59 w 66"/>
                <a:gd name="T1" fmla="*/ 47 h 67"/>
                <a:gd name="T2" fmla="*/ 20 w 66"/>
                <a:gd name="T3" fmla="*/ 60 h 67"/>
                <a:gd name="T4" fmla="*/ 7 w 66"/>
                <a:gd name="T5" fmla="*/ 20 h 67"/>
                <a:gd name="T6" fmla="*/ 47 w 66"/>
                <a:gd name="T7" fmla="*/ 8 h 67"/>
                <a:gd name="T8" fmla="*/ 59 w 66"/>
                <a:gd name="T9" fmla="*/ 47 h 67"/>
              </a:gdLst>
              <a:ahLst/>
              <a:cxnLst>
                <a:cxn ang="0">
                  <a:pos x="T0" y="T1"/>
                </a:cxn>
                <a:cxn ang="0">
                  <a:pos x="T2" y="T3"/>
                </a:cxn>
                <a:cxn ang="0">
                  <a:pos x="T4" y="T5"/>
                </a:cxn>
                <a:cxn ang="0">
                  <a:pos x="T6" y="T7"/>
                </a:cxn>
                <a:cxn ang="0">
                  <a:pos x="T8" y="T9"/>
                </a:cxn>
              </a:cxnLst>
              <a:rect l="0" t="0" r="r" b="b"/>
              <a:pathLst>
                <a:path w="66" h="67">
                  <a:moveTo>
                    <a:pt x="59" y="47"/>
                  </a:moveTo>
                  <a:cubicBezTo>
                    <a:pt x="52" y="61"/>
                    <a:pt x="34" y="67"/>
                    <a:pt x="20" y="60"/>
                  </a:cubicBezTo>
                  <a:cubicBezTo>
                    <a:pt x="6" y="52"/>
                    <a:pt x="0" y="35"/>
                    <a:pt x="7" y="20"/>
                  </a:cubicBezTo>
                  <a:cubicBezTo>
                    <a:pt x="15" y="6"/>
                    <a:pt x="32" y="0"/>
                    <a:pt x="47" y="8"/>
                  </a:cubicBezTo>
                  <a:cubicBezTo>
                    <a:pt x="61" y="15"/>
                    <a:pt x="66" y="33"/>
                    <a:pt x="59" y="47"/>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4" name="Freeform 20684">
              <a:extLst>
                <a:ext uri="{FF2B5EF4-FFF2-40B4-BE49-F238E27FC236}">
                  <a16:creationId xmlns:a16="http://schemas.microsoft.com/office/drawing/2014/main" id="{B3F395FE-E610-4A44-898F-D05FFBBB411E}"/>
                </a:ext>
              </a:extLst>
            </p:cNvPr>
            <p:cNvSpPr/>
            <p:nvPr/>
          </p:nvSpPr>
          <p:spPr bwMode="auto">
            <a:xfrm>
              <a:off x="6343165" y="-226973"/>
              <a:ext cx="121395" cy="119394"/>
            </a:xfrm>
            <a:custGeom>
              <a:avLst/>
              <a:gdLst>
                <a:gd name="T0" fmla="*/ 68 w 77"/>
                <a:gd name="T1" fmla="*/ 53 h 76"/>
                <a:gd name="T2" fmla="*/ 23 w 77"/>
                <a:gd name="T3" fmla="*/ 68 h 76"/>
                <a:gd name="T4" fmla="*/ 9 w 77"/>
                <a:gd name="T5" fmla="*/ 23 h 76"/>
                <a:gd name="T6" fmla="*/ 54 w 77"/>
                <a:gd name="T7" fmla="*/ 8 h 76"/>
                <a:gd name="T8" fmla="*/ 68 w 77"/>
                <a:gd name="T9" fmla="*/ 53 h 76"/>
              </a:gdLst>
              <a:ahLst/>
              <a:cxnLst>
                <a:cxn ang="0">
                  <a:pos x="T0" y="T1"/>
                </a:cxn>
                <a:cxn ang="0">
                  <a:pos x="T2" y="T3"/>
                </a:cxn>
                <a:cxn ang="0">
                  <a:pos x="T4" y="T5"/>
                </a:cxn>
                <a:cxn ang="0">
                  <a:pos x="T6" y="T7"/>
                </a:cxn>
                <a:cxn ang="0">
                  <a:pos x="T8" y="T9"/>
                </a:cxn>
              </a:cxnLst>
              <a:rect l="0" t="0" r="r" b="b"/>
              <a:pathLst>
                <a:path w="77" h="76">
                  <a:moveTo>
                    <a:pt x="68" y="53"/>
                  </a:moveTo>
                  <a:cubicBezTo>
                    <a:pt x="60" y="70"/>
                    <a:pt x="40" y="76"/>
                    <a:pt x="23" y="68"/>
                  </a:cubicBezTo>
                  <a:cubicBezTo>
                    <a:pt x="7" y="59"/>
                    <a:pt x="0" y="39"/>
                    <a:pt x="9" y="23"/>
                  </a:cubicBezTo>
                  <a:cubicBezTo>
                    <a:pt x="17" y="6"/>
                    <a:pt x="37" y="0"/>
                    <a:pt x="54" y="8"/>
                  </a:cubicBezTo>
                  <a:cubicBezTo>
                    <a:pt x="70" y="17"/>
                    <a:pt x="77" y="37"/>
                    <a:pt x="68" y="53"/>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5" name="Freeform 20709">
              <a:extLst>
                <a:ext uri="{FF2B5EF4-FFF2-40B4-BE49-F238E27FC236}">
                  <a16:creationId xmlns:a16="http://schemas.microsoft.com/office/drawing/2014/main" id="{A5BD627A-2C67-40A0-9845-1DAFE687E876}"/>
                </a:ext>
              </a:extLst>
            </p:cNvPr>
            <p:cNvSpPr/>
            <p:nvPr/>
          </p:nvSpPr>
          <p:spPr bwMode="auto">
            <a:xfrm>
              <a:off x="4901102" y="347984"/>
              <a:ext cx="98050" cy="96048"/>
            </a:xfrm>
            <a:custGeom>
              <a:avLst/>
              <a:gdLst>
                <a:gd name="T0" fmla="*/ 55 w 62"/>
                <a:gd name="T1" fmla="*/ 43 h 61"/>
                <a:gd name="T2" fmla="*/ 19 w 62"/>
                <a:gd name="T3" fmla="*/ 55 h 61"/>
                <a:gd name="T4" fmla="*/ 7 w 62"/>
                <a:gd name="T5" fmla="*/ 18 h 61"/>
                <a:gd name="T6" fmla="*/ 43 w 62"/>
                <a:gd name="T7" fmla="*/ 7 h 61"/>
                <a:gd name="T8" fmla="*/ 55 w 62"/>
                <a:gd name="T9" fmla="*/ 43 h 61"/>
              </a:gdLst>
              <a:ahLst/>
              <a:cxnLst>
                <a:cxn ang="0">
                  <a:pos x="T0" y="T1"/>
                </a:cxn>
                <a:cxn ang="0">
                  <a:pos x="T2" y="T3"/>
                </a:cxn>
                <a:cxn ang="0">
                  <a:pos x="T4" y="T5"/>
                </a:cxn>
                <a:cxn ang="0">
                  <a:pos x="T6" y="T7"/>
                </a:cxn>
                <a:cxn ang="0">
                  <a:pos x="T8" y="T9"/>
                </a:cxn>
              </a:cxnLst>
              <a:rect l="0" t="0" r="r" b="b"/>
              <a:pathLst>
                <a:path w="62" h="61">
                  <a:moveTo>
                    <a:pt x="55" y="43"/>
                  </a:moveTo>
                  <a:cubicBezTo>
                    <a:pt x="48" y="56"/>
                    <a:pt x="32" y="61"/>
                    <a:pt x="19" y="55"/>
                  </a:cubicBezTo>
                  <a:cubicBezTo>
                    <a:pt x="6" y="48"/>
                    <a:pt x="0" y="32"/>
                    <a:pt x="7" y="18"/>
                  </a:cubicBezTo>
                  <a:cubicBezTo>
                    <a:pt x="14" y="5"/>
                    <a:pt x="30" y="0"/>
                    <a:pt x="43" y="7"/>
                  </a:cubicBezTo>
                  <a:cubicBezTo>
                    <a:pt x="57" y="13"/>
                    <a:pt x="62" y="30"/>
                    <a:pt x="55" y="43"/>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6" name="Freeform 20710">
              <a:extLst>
                <a:ext uri="{FF2B5EF4-FFF2-40B4-BE49-F238E27FC236}">
                  <a16:creationId xmlns:a16="http://schemas.microsoft.com/office/drawing/2014/main" id="{E853EA2D-D6BB-465E-8E8B-9420E93D3493}"/>
                </a:ext>
              </a:extLst>
            </p:cNvPr>
            <p:cNvSpPr>
              <a:spLocks noEditPoints="1"/>
            </p:cNvSpPr>
            <p:nvPr/>
          </p:nvSpPr>
          <p:spPr bwMode="auto">
            <a:xfrm>
              <a:off x="4852410" y="297959"/>
              <a:ext cx="196766" cy="196766"/>
            </a:xfrm>
            <a:custGeom>
              <a:avLst/>
              <a:gdLst>
                <a:gd name="T0" fmla="*/ 37 w 125"/>
                <a:gd name="T1" fmla="*/ 111 h 125"/>
                <a:gd name="T2" fmla="*/ 13 w 125"/>
                <a:gd name="T3" fmla="*/ 38 h 125"/>
                <a:gd name="T4" fmla="*/ 87 w 125"/>
                <a:gd name="T5" fmla="*/ 14 h 125"/>
                <a:gd name="T6" fmla="*/ 111 w 125"/>
                <a:gd name="T7" fmla="*/ 88 h 125"/>
                <a:gd name="T8" fmla="*/ 37 w 125"/>
                <a:gd name="T9" fmla="*/ 111 h 125"/>
                <a:gd name="T10" fmla="*/ 80 w 125"/>
                <a:gd name="T11" fmla="*/ 27 h 125"/>
                <a:gd name="T12" fmla="*/ 27 w 125"/>
                <a:gd name="T13" fmla="*/ 44 h 125"/>
                <a:gd name="T14" fmla="*/ 44 w 125"/>
                <a:gd name="T15" fmla="*/ 98 h 125"/>
                <a:gd name="T16" fmla="*/ 98 w 125"/>
                <a:gd name="T17" fmla="*/ 81 h 125"/>
                <a:gd name="T18" fmla="*/ 80 w 125"/>
                <a:gd name="T19"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37" y="111"/>
                  </a:moveTo>
                  <a:cubicBezTo>
                    <a:pt x="10" y="98"/>
                    <a:pt x="0" y="64"/>
                    <a:pt x="13" y="38"/>
                  </a:cubicBezTo>
                  <a:cubicBezTo>
                    <a:pt x="27" y="11"/>
                    <a:pt x="60" y="0"/>
                    <a:pt x="87" y="14"/>
                  </a:cubicBezTo>
                  <a:cubicBezTo>
                    <a:pt x="114" y="28"/>
                    <a:pt x="125" y="61"/>
                    <a:pt x="111" y="88"/>
                  </a:cubicBezTo>
                  <a:cubicBezTo>
                    <a:pt x="97" y="115"/>
                    <a:pt x="64" y="125"/>
                    <a:pt x="37" y="111"/>
                  </a:cubicBezTo>
                  <a:close/>
                  <a:moveTo>
                    <a:pt x="80" y="27"/>
                  </a:moveTo>
                  <a:cubicBezTo>
                    <a:pt x="61" y="17"/>
                    <a:pt x="37" y="25"/>
                    <a:pt x="27" y="44"/>
                  </a:cubicBezTo>
                  <a:cubicBezTo>
                    <a:pt x="16" y="64"/>
                    <a:pt x="24" y="88"/>
                    <a:pt x="44" y="98"/>
                  </a:cubicBezTo>
                  <a:cubicBezTo>
                    <a:pt x="63" y="108"/>
                    <a:pt x="88" y="101"/>
                    <a:pt x="98" y="81"/>
                  </a:cubicBezTo>
                  <a:cubicBezTo>
                    <a:pt x="108" y="61"/>
                    <a:pt x="100" y="37"/>
                    <a:pt x="80" y="27"/>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7" name="Freeform 20716">
              <a:extLst>
                <a:ext uri="{FF2B5EF4-FFF2-40B4-BE49-F238E27FC236}">
                  <a16:creationId xmlns:a16="http://schemas.microsoft.com/office/drawing/2014/main" id="{E737AF64-34A5-4AF6-ABCD-3C30DFE5B9BC}"/>
                </a:ext>
              </a:extLst>
            </p:cNvPr>
            <p:cNvSpPr/>
            <p:nvPr/>
          </p:nvSpPr>
          <p:spPr bwMode="auto">
            <a:xfrm>
              <a:off x="5703504" y="1181736"/>
              <a:ext cx="66034" cy="66700"/>
            </a:xfrm>
            <a:custGeom>
              <a:avLst/>
              <a:gdLst>
                <a:gd name="T0" fmla="*/ 37 w 42"/>
                <a:gd name="T1" fmla="*/ 29 h 42"/>
                <a:gd name="T2" fmla="*/ 13 w 42"/>
                <a:gd name="T3" fmla="*/ 37 h 42"/>
                <a:gd name="T4" fmla="*/ 5 w 42"/>
                <a:gd name="T5" fmla="*/ 12 h 42"/>
                <a:gd name="T6" fmla="*/ 30 w 42"/>
                <a:gd name="T7" fmla="*/ 4 h 42"/>
                <a:gd name="T8" fmla="*/ 37 w 42"/>
                <a:gd name="T9" fmla="*/ 29 h 42"/>
              </a:gdLst>
              <a:ahLst/>
              <a:cxnLst>
                <a:cxn ang="0">
                  <a:pos x="T0" y="T1"/>
                </a:cxn>
                <a:cxn ang="0">
                  <a:pos x="T2" y="T3"/>
                </a:cxn>
                <a:cxn ang="0">
                  <a:pos x="T4" y="T5"/>
                </a:cxn>
                <a:cxn ang="0">
                  <a:pos x="T6" y="T7"/>
                </a:cxn>
                <a:cxn ang="0">
                  <a:pos x="T8" y="T9"/>
                </a:cxn>
              </a:cxnLst>
              <a:rect l="0" t="0" r="r" b="b"/>
              <a:pathLst>
                <a:path w="42" h="42">
                  <a:moveTo>
                    <a:pt x="37" y="29"/>
                  </a:moveTo>
                  <a:cubicBezTo>
                    <a:pt x="33" y="38"/>
                    <a:pt x="22" y="42"/>
                    <a:pt x="13" y="37"/>
                  </a:cubicBezTo>
                  <a:cubicBezTo>
                    <a:pt x="4" y="32"/>
                    <a:pt x="0" y="21"/>
                    <a:pt x="5" y="12"/>
                  </a:cubicBezTo>
                  <a:cubicBezTo>
                    <a:pt x="9" y="3"/>
                    <a:pt x="20" y="0"/>
                    <a:pt x="30" y="4"/>
                  </a:cubicBezTo>
                  <a:cubicBezTo>
                    <a:pt x="39" y="9"/>
                    <a:pt x="42" y="20"/>
                    <a:pt x="37" y="29"/>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8" name="Freeform 20717">
              <a:extLst>
                <a:ext uri="{FF2B5EF4-FFF2-40B4-BE49-F238E27FC236}">
                  <a16:creationId xmlns:a16="http://schemas.microsoft.com/office/drawing/2014/main" id="{A40B4785-A4B8-4D94-BE7F-DC2B6928372C}"/>
                </a:ext>
              </a:extLst>
            </p:cNvPr>
            <p:cNvSpPr>
              <a:spLocks noEditPoints="1"/>
            </p:cNvSpPr>
            <p:nvPr/>
          </p:nvSpPr>
          <p:spPr bwMode="auto">
            <a:xfrm>
              <a:off x="5668820" y="1147052"/>
              <a:ext cx="135402" cy="134068"/>
            </a:xfrm>
            <a:custGeom>
              <a:avLst/>
              <a:gdLst>
                <a:gd name="T0" fmla="*/ 26 w 86"/>
                <a:gd name="T1" fmla="*/ 76 h 85"/>
                <a:gd name="T2" fmla="*/ 10 w 86"/>
                <a:gd name="T3" fmla="*/ 25 h 85"/>
                <a:gd name="T4" fmla="*/ 60 w 86"/>
                <a:gd name="T5" fmla="*/ 9 h 85"/>
                <a:gd name="T6" fmla="*/ 76 w 86"/>
                <a:gd name="T7" fmla="*/ 60 h 85"/>
                <a:gd name="T8" fmla="*/ 26 w 86"/>
                <a:gd name="T9" fmla="*/ 76 h 85"/>
                <a:gd name="T10" fmla="*/ 56 w 86"/>
                <a:gd name="T11" fmla="*/ 18 h 85"/>
                <a:gd name="T12" fmla="*/ 19 w 86"/>
                <a:gd name="T13" fmla="*/ 30 h 85"/>
                <a:gd name="T14" fmla="*/ 31 w 86"/>
                <a:gd name="T15" fmla="*/ 67 h 85"/>
                <a:gd name="T16" fmla="*/ 67 w 86"/>
                <a:gd name="T17" fmla="*/ 55 h 85"/>
                <a:gd name="T18" fmla="*/ 56 w 86"/>
                <a:gd name="T19" fmla="*/ 1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5">
                  <a:moveTo>
                    <a:pt x="26" y="76"/>
                  </a:moveTo>
                  <a:cubicBezTo>
                    <a:pt x="8" y="66"/>
                    <a:pt x="0" y="44"/>
                    <a:pt x="10" y="25"/>
                  </a:cubicBezTo>
                  <a:cubicBezTo>
                    <a:pt x="19" y="7"/>
                    <a:pt x="42" y="0"/>
                    <a:pt x="60" y="9"/>
                  </a:cubicBezTo>
                  <a:cubicBezTo>
                    <a:pt x="79" y="19"/>
                    <a:pt x="86" y="41"/>
                    <a:pt x="76" y="60"/>
                  </a:cubicBezTo>
                  <a:cubicBezTo>
                    <a:pt x="67" y="78"/>
                    <a:pt x="44" y="85"/>
                    <a:pt x="26" y="76"/>
                  </a:cubicBezTo>
                  <a:close/>
                  <a:moveTo>
                    <a:pt x="56" y="18"/>
                  </a:moveTo>
                  <a:cubicBezTo>
                    <a:pt x="42" y="11"/>
                    <a:pt x="26" y="17"/>
                    <a:pt x="19" y="30"/>
                  </a:cubicBezTo>
                  <a:cubicBezTo>
                    <a:pt x="12" y="43"/>
                    <a:pt x="17" y="60"/>
                    <a:pt x="31" y="67"/>
                  </a:cubicBezTo>
                  <a:cubicBezTo>
                    <a:pt x="44" y="74"/>
                    <a:pt x="60" y="69"/>
                    <a:pt x="67" y="55"/>
                  </a:cubicBezTo>
                  <a:cubicBezTo>
                    <a:pt x="74" y="42"/>
                    <a:pt x="69" y="25"/>
                    <a:pt x="56" y="18"/>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9" name="Freeform 20718">
              <a:extLst>
                <a:ext uri="{FF2B5EF4-FFF2-40B4-BE49-F238E27FC236}">
                  <a16:creationId xmlns:a16="http://schemas.microsoft.com/office/drawing/2014/main" id="{46A6E6DF-CC39-4F9E-9909-C803EFA4D614}"/>
                </a:ext>
              </a:extLst>
            </p:cNvPr>
            <p:cNvSpPr/>
            <p:nvPr/>
          </p:nvSpPr>
          <p:spPr bwMode="auto">
            <a:xfrm>
              <a:off x="5880260" y="21817"/>
              <a:ext cx="70702" cy="71370"/>
            </a:xfrm>
            <a:custGeom>
              <a:avLst/>
              <a:gdLst>
                <a:gd name="T0" fmla="*/ 40 w 45"/>
                <a:gd name="T1" fmla="*/ 32 h 45"/>
                <a:gd name="T2" fmla="*/ 14 w 45"/>
                <a:gd name="T3" fmla="*/ 40 h 45"/>
                <a:gd name="T4" fmla="*/ 5 w 45"/>
                <a:gd name="T5" fmla="*/ 14 h 45"/>
                <a:gd name="T6" fmla="*/ 32 w 45"/>
                <a:gd name="T7" fmla="*/ 5 h 45"/>
                <a:gd name="T8" fmla="*/ 40 w 45"/>
                <a:gd name="T9" fmla="*/ 32 h 45"/>
              </a:gdLst>
              <a:ahLst/>
              <a:cxnLst>
                <a:cxn ang="0">
                  <a:pos x="T0" y="T1"/>
                </a:cxn>
                <a:cxn ang="0">
                  <a:pos x="T2" y="T3"/>
                </a:cxn>
                <a:cxn ang="0">
                  <a:pos x="T4" y="T5"/>
                </a:cxn>
                <a:cxn ang="0">
                  <a:pos x="T6" y="T7"/>
                </a:cxn>
                <a:cxn ang="0">
                  <a:pos x="T8" y="T9"/>
                </a:cxn>
              </a:cxnLst>
              <a:rect l="0" t="0" r="r" b="b"/>
              <a:pathLst>
                <a:path w="45" h="45">
                  <a:moveTo>
                    <a:pt x="40" y="32"/>
                  </a:moveTo>
                  <a:cubicBezTo>
                    <a:pt x="35" y="41"/>
                    <a:pt x="23" y="45"/>
                    <a:pt x="14" y="40"/>
                  </a:cubicBezTo>
                  <a:cubicBezTo>
                    <a:pt x="4" y="35"/>
                    <a:pt x="0" y="23"/>
                    <a:pt x="5" y="14"/>
                  </a:cubicBezTo>
                  <a:cubicBezTo>
                    <a:pt x="10" y="4"/>
                    <a:pt x="22" y="0"/>
                    <a:pt x="32" y="5"/>
                  </a:cubicBezTo>
                  <a:cubicBezTo>
                    <a:pt x="41" y="10"/>
                    <a:pt x="45" y="22"/>
                    <a:pt x="40" y="32"/>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0" name="Freeform 20719">
              <a:extLst>
                <a:ext uri="{FF2B5EF4-FFF2-40B4-BE49-F238E27FC236}">
                  <a16:creationId xmlns:a16="http://schemas.microsoft.com/office/drawing/2014/main" id="{63C354DA-E532-4B6C-8479-C056CA1FEE9E}"/>
                </a:ext>
              </a:extLst>
            </p:cNvPr>
            <p:cNvSpPr>
              <a:spLocks noEditPoints="1"/>
            </p:cNvSpPr>
            <p:nvPr/>
          </p:nvSpPr>
          <p:spPr bwMode="auto">
            <a:xfrm>
              <a:off x="5843575" y="-14201"/>
              <a:ext cx="143406" cy="143406"/>
            </a:xfrm>
            <a:custGeom>
              <a:avLst/>
              <a:gdLst>
                <a:gd name="T0" fmla="*/ 27 w 91"/>
                <a:gd name="T1" fmla="*/ 81 h 91"/>
                <a:gd name="T2" fmla="*/ 10 w 91"/>
                <a:gd name="T3" fmla="*/ 27 h 91"/>
                <a:gd name="T4" fmla="*/ 64 w 91"/>
                <a:gd name="T5" fmla="*/ 10 h 91"/>
                <a:gd name="T6" fmla="*/ 81 w 91"/>
                <a:gd name="T7" fmla="*/ 64 h 91"/>
                <a:gd name="T8" fmla="*/ 27 w 91"/>
                <a:gd name="T9" fmla="*/ 81 h 91"/>
                <a:gd name="T10" fmla="*/ 59 w 91"/>
                <a:gd name="T11" fmla="*/ 20 h 91"/>
                <a:gd name="T12" fmla="*/ 20 w 91"/>
                <a:gd name="T13" fmla="*/ 32 h 91"/>
                <a:gd name="T14" fmla="*/ 32 w 91"/>
                <a:gd name="T15" fmla="*/ 72 h 91"/>
                <a:gd name="T16" fmla="*/ 72 w 91"/>
                <a:gd name="T17" fmla="*/ 59 h 91"/>
                <a:gd name="T18" fmla="*/ 59 w 91"/>
                <a:gd name="T19" fmla="*/ 2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1">
                  <a:moveTo>
                    <a:pt x="27" y="81"/>
                  </a:moveTo>
                  <a:cubicBezTo>
                    <a:pt x="8" y="71"/>
                    <a:pt x="0" y="47"/>
                    <a:pt x="10" y="27"/>
                  </a:cubicBezTo>
                  <a:cubicBezTo>
                    <a:pt x="20" y="8"/>
                    <a:pt x="44" y="0"/>
                    <a:pt x="64" y="10"/>
                  </a:cubicBezTo>
                  <a:cubicBezTo>
                    <a:pt x="84" y="20"/>
                    <a:pt x="91" y="44"/>
                    <a:pt x="81" y="64"/>
                  </a:cubicBezTo>
                  <a:cubicBezTo>
                    <a:pt x="71" y="84"/>
                    <a:pt x="47" y="91"/>
                    <a:pt x="27" y="81"/>
                  </a:cubicBezTo>
                  <a:close/>
                  <a:moveTo>
                    <a:pt x="59" y="20"/>
                  </a:moveTo>
                  <a:cubicBezTo>
                    <a:pt x="45" y="12"/>
                    <a:pt x="27" y="18"/>
                    <a:pt x="20" y="32"/>
                  </a:cubicBezTo>
                  <a:cubicBezTo>
                    <a:pt x="12" y="47"/>
                    <a:pt x="18" y="64"/>
                    <a:pt x="32" y="72"/>
                  </a:cubicBezTo>
                  <a:cubicBezTo>
                    <a:pt x="47" y="79"/>
                    <a:pt x="64" y="74"/>
                    <a:pt x="72" y="59"/>
                  </a:cubicBezTo>
                  <a:cubicBezTo>
                    <a:pt x="79" y="45"/>
                    <a:pt x="74" y="27"/>
                    <a:pt x="59" y="20"/>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1" name="Freeform 20720">
              <a:extLst>
                <a:ext uri="{FF2B5EF4-FFF2-40B4-BE49-F238E27FC236}">
                  <a16:creationId xmlns:a16="http://schemas.microsoft.com/office/drawing/2014/main" id="{B976A8CD-0E4F-4BEE-94D3-771DFB841994}"/>
                </a:ext>
              </a:extLst>
            </p:cNvPr>
            <p:cNvSpPr/>
            <p:nvPr/>
          </p:nvSpPr>
          <p:spPr bwMode="auto">
            <a:xfrm>
              <a:off x="6887435" y="-102913"/>
              <a:ext cx="70702" cy="71370"/>
            </a:xfrm>
            <a:custGeom>
              <a:avLst/>
              <a:gdLst>
                <a:gd name="T0" fmla="*/ 40 w 45"/>
                <a:gd name="T1" fmla="*/ 31 h 45"/>
                <a:gd name="T2" fmla="*/ 13 w 45"/>
                <a:gd name="T3" fmla="*/ 40 h 45"/>
                <a:gd name="T4" fmla="*/ 5 w 45"/>
                <a:gd name="T5" fmla="*/ 13 h 45"/>
                <a:gd name="T6" fmla="*/ 31 w 45"/>
                <a:gd name="T7" fmla="*/ 5 h 45"/>
                <a:gd name="T8" fmla="*/ 40 w 45"/>
                <a:gd name="T9" fmla="*/ 31 h 45"/>
              </a:gdLst>
              <a:ahLst/>
              <a:cxnLst>
                <a:cxn ang="0">
                  <a:pos x="T0" y="T1"/>
                </a:cxn>
                <a:cxn ang="0">
                  <a:pos x="T2" y="T3"/>
                </a:cxn>
                <a:cxn ang="0">
                  <a:pos x="T4" y="T5"/>
                </a:cxn>
                <a:cxn ang="0">
                  <a:pos x="T6" y="T7"/>
                </a:cxn>
                <a:cxn ang="0">
                  <a:pos x="T8" y="T9"/>
                </a:cxn>
              </a:cxnLst>
              <a:rect l="0" t="0" r="r" b="b"/>
              <a:pathLst>
                <a:path w="45" h="45">
                  <a:moveTo>
                    <a:pt x="40" y="31"/>
                  </a:moveTo>
                  <a:cubicBezTo>
                    <a:pt x="35" y="41"/>
                    <a:pt x="23" y="45"/>
                    <a:pt x="13" y="40"/>
                  </a:cubicBezTo>
                  <a:cubicBezTo>
                    <a:pt x="4" y="35"/>
                    <a:pt x="0" y="23"/>
                    <a:pt x="5" y="13"/>
                  </a:cubicBezTo>
                  <a:cubicBezTo>
                    <a:pt x="10" y="3"/>
                    <a:pt x="22" y="0"/>
                    <a:pt x="31" y="5"/>
                  </a:cubicBezTo>
                  <a:cubicBezTo>
                    <a:pt x="41" y="10"/>
                    <a:pt x="45" y="22"/>
                    <a:pt x="40" y="31"/>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92" name="Freeform 20721">
              <a:extLst>
                <a:ext uri="{FF2B5EF4-FFF2-40B4-BE49-F238E27FC236}">
                  <a16:creationId xmlns:a16="http://schemas.microsoft.com/office/drawing/2014/main" id="{6F95C0C6-55E3-4C1F-8400-F8DE4161D8E0}"/>
                </a:ext>
              </a:extLst>
            </p:cNvPr>
            <p:cNvSpPr>
              <a:spLocks noEditPoints="1"/>
            </p:cNvSpPr>
            <p:nvPr/>
          </p:nvSpPr>
          <p:spPr bwMode="auto">
            <a:xfrm>
              <a:off x="6850750" y="-140265"/>
              <a:ext cx="143406" cy="144740"/>
            </a:xfrm>
            <a:custGeom>
              <a:avLst/>
              <a:gdLst>
                <a:gd name="T0" fmla="*/ 27 w 91"/>
                <a:gd name="T1" fmla="*/ 82 h 92"/>
                <a:gd name="T2" fmla="*/ 10 w 91"/>
                <a:gd name="T3" fmla="*/ 28 h 92"/>
                <a:gd name="T4" fmla="*/ 64 w 91"/>
                <a:gd name="T5" fmla="*/ 11 h 92"/>
                <a:gd name="T6" fmla="*/ 81 w 91"/>
                <a:gd name="T7" fmla="*/ 65 h 92"/>
                <a:gd name="T8" fmla="*/ 27 w 91"/>
                <a:gd name="T9" fmla="*/ 82 h 92"/>
                <a:gd name="T10" fmla="*/ 59 w 91"/>
                <a:gd name="T11" fmla="*/ 20 h 92"/>
                <a:gd name="T12" fmla="*/ 19 w 91"/>
                <a:gd name="T13" fmla="*/ 33 h 92"/>
                <a:gd name="T14" fmla="*/ 32 w 91"/>
                <a:gd name="T15" fmla="*/ 72 h 92"/>
                <a:gd name="T16" fmla="*/ 71 w 91"/>
                <a:gd name="T17" fmla="*/ 60 h 92"/>
                <a:gd name="T18" fmla="*/ 59 w 91"/>
                <a:gd name="T1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2">
                  <a:moveTo>
                    <a:pt x="27" y="82"/>
                  </a:moveTo>
                  <a:cubicBezTo>
                    <a:pt x="7" y="72"/>
                    <a:pt x="0" y="48"/>
                    <a:pt x="10" y="28"/>
                  </a:cubicBezTo>
                  <a:cubicBezTo>
                    <a:pt x="20" y="8"/>
                    <a:pt x="44" y="0"/>
                    <a:pt x="64" y="11"/>
                  </a:cubicBezTo>
                  <a:cubicBezTo>
                    <a:pt x="83" y="21"/>
                    <a:pt x="91" y="45"/>
                    <a:pt x="81" y="65"/>
                  </a:cubicBezTo>
                  <a:cubicBezTo>
                    <a:pt x="71" y="84"/>
                    <a:pt x="47" y="92"/>
                    <a:pt x="27" y="82"/>
                  </a:cubicBezTo>
                  <a:close/>
                  <a:moveTo>
                    <a:pt x="59" y="20"/>
                  </a:moveTo>
                  <a:cubicBezTo>
                    <a:pt x="44" y="13"/>
                    <a:pt x="27" y="18"/>
                    <a:pt x="19" y="33"/>
                  </a:cubicBezTo>
                  <a:cubicBezTo>
                    <a:pt x="12" y="47"/>
                    <a:pt x="18" y="65"/>
                    <a:pt x="32" y="72"/>
                  </a:cubicBezTo>
                  <a:cubicBezTo>
                    <a:pt x="46" y="80"/>
                    <a:pt x="64" y="74"/>
                    <a:pt x="71" y="60"/>
                  </a:cubicBezTo>
                  <a:cubicBezTo>
                    <a:pt x="79" y="45"/>
                    <a:pt x="73" y="28"/>
                    <a:pt x="59" y="20"/>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93" name="Freeform 20724">
              <a:extLst>
                <a:ext uri="{FF2B5EF4-FFF2-40B4-BE49-F238E27FC236}">
                  <a16:creationId xmlns:a16="http://schemas.microsoft.com/office/drawing/2014/main" id="{422BF568-B9CC-4F5D-BA59-8E3D4E76CD06}"/>
                </a:ext>
              </a:extLst>
            </p:cNvPr>
            <p:cNvSpPr/>
            <p:nvPr/>
          </p:nvSpPr>
          <p:spPr bwMode="auto">
            <a:xfrm>
              <a:off x="4890427" y="1627961"/>
              <a:ext cx="54694" cy="56696"/>
            </a:xfrm>
            <a:custGeom>
              <a:avLst/>
              <a:gdLst>
                <a:gd name="T0" fmla="*/ 31 w 35"/>
                <a:gd name="T1" fmla="*/ 25 h 36"/>
                <a:gd name="T2" fmla="*/ 10 w 35"/>
                <a:gd name="T3" fmla="*/ 32 h 36"/>
                <a:gd name="T4" fmla="*/ 4 w 35"/>
                <a:gd name="T5" fmla="*/ 11 h 36"/>
                <a:gd name="T6" fmla="*/ 25 w 35"/>
                <a:gd name="T7" fmla="*/ 4 h 36"/>
                <a:gd name="T8" fmla="*/ 31 w 35"/>
                <a:gd name="T9" fmla="*/ 25 h 36"/>
              </a:gdLst>
              <a:ahLst/>
              <a:cxnLst>
                <a:cxn ang="0">
                  <a:pos x="T0" y="T1"/>
                </a:cxn>
                <a:cxn ang="0">
                  <a:pos x="T2" y="T3"/>
                </a:cxn>
                <a:cxn ang="0">
                  <a:pos x="T4" y="T5"/>
                </a:cxn>
                <a:cxn ang="0">
                  <a:pos x="T6" y="T7"/>
                </a:cxn>
                <a:cxn ang="0">
                  <a:pos x="T8" y="T9"/>
                </a:cxn>
              </a:cxnLst>
              <a:rect l="0" t="0" r="r" b="b"/>
              <a:pathLst>
                <a:path w="35" h="36">
                  <a:moveTo>
                    <a:pt x="31" y="25"/>
                  </a:moveTo>
                  <a:cubicBezTo>
                    <a:pt x="27" y="33"/>
                    <a:pt x="18" y="36"/>
                    <a:pt x="10" y="32"/>
                  </a:cubicBezTo>
                  <a:cubicBezTo>
                    <a:pt x="3" y="28"/>
                    <a:pt x="0" y="19"/>
                    <a:pt x="4" y="11"/>
                  </a:cubicBezTo>
                  <a:cubicBezTo>
                    <a:pt x="8" y="3"/>
                    <a:pt x="17" y="0"/>
                    <a:pt x="25" y="4"/>
                  </a:cubicBezTo>
                  <a:cubicBezTo>
                    <a:pt x="32" y="8"/>
                    <a:pt x="35" y="18"/>
                    <a:pt x="31" y="2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4" name="Freeform 20722">
              <a:extLst>
                <a:ext uri="{FF2B5EF4-FFF2-40B4-BE49-F238E27FC236}">
                  <a16:creationId xmlns:a16="http://schemas.microsoft.com/office/drawing/2014/main" id="{9BE68DE8-1218-4B1E-B8ED-88798898587C}"/>
                </a:ext>
              </a:extLst>
            </p:cNvPr>
            <p:cNvSpPr/>
            <p:nvPr/>
          </p:nvSpPr>
          <p:spPr bwMode="auto">
            <a:xfrm>
              <a:off x="6409873" y="919938"/>
              <a:ext cx="156078" cy="156078"/>
            </a:xfrm>
            <a:custGeom>
              <a:avLst/>
              <a:gdLst>
                <a:gd name="T0" fmla="*/ 52 w 59"/>
                <a:gd name="T1" fmla="*/ 41 h 59"/>
                <a:gd name="T2" fmla="*/ 17 w 59"/>
                <a:gd name="T3" fmla="*/ 52 h 59"/>
                <a:gd name="T4" fmla="*/ 6 w 59"/>
                <a:gd name="T5" fmla="*/ 17 h 59"/>
                <a:gd name="T6" fmla="*/ 41 w 59"/>
                <a:gd name="T7" fmla="*/ 6 h 59"/>
                <a:gd name="T8" fmla="*/ 52 w 59"/>
                <a:gd name="T9" fmla="*/ 41 h 59"/>
              </a:gdLst>
              <a:ahLst/>
              <a:cxnLst>
                <a:cxn ang="0">
                  <a:pos x="T0" y="T1"/>
                </a:cxn>
                <a:cxn ang="0">
                  <a:pos x="T2" y="T3"/>
                </a:cxn>
                <a:cxn ang="0">
                  <a:pos x="T4" y="T5"/>
                </a:cxn>
                <a:cxn ang="0">
                  <a:pos x="T6" y="T7"/>
                </a:cxn>
                <a:cxn ang="0">
                  <a:pos x="T8" y="T9"/>
                </a:cxn>
              </a:cxnLst>
              <a:rect l="0" t="0" r="r" b="b"/>
              <a:pathLst>
                <a:path w="59" h="59">
                  <a:moveTo>
                    <a:pt x="52" y="41"/>
                  </a:moveTo>
                  <a:cubicBezTo>
                    <a:pt x="46" y="54"/>
                    <a:pt x="30" y="59"/>
                    <a:pt x="17" y="52"/>
                  </a:cubicBezTo>
                  <a:cubicBezTo>
                    <a:pt x="5" y="46"/>
                    <a:pt x="0" y="30"/>
                    <a:pt x="6" y="17"/>
                  </a:cubicBezTo>
                  <a:cubicBezTo>
                    <a:pt x="13" y="5"/>
                    <a:pt x="28" y="0"/>
                    <a:pt x="41" y="6"/>
                  </a:cubicBezTo>
                  <a:cubicBezTo>
                    <a:pt x="54" y="13"/>
                    <a:pt x="59" y="28"/>
                    <a:pt x="52" y="41"/>
                  </a:cubicBezTo>
                  <a:close/>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grpSp>
      <p:sp>
        <p:nvSpPr>
          <p:cNvPr id="195" name="椭圆 194">
            <a:extLst>
              <a:ext uri="{FF2B5EF4-FFF2-40B4-BE49-F238E27FC236}">
                <a16:creationId xmlns:a16="http://schemas.microsoft.com/office/drawing/2014/main" id="{1AD6C054-6589-4A29-A8A2-B6C242409B74}"/>
              </a:ext>
            </a:extLst>
          </p:cNvPr>
          <p:cNvSpPr/>
          <p:nvPr/>
        </p:nvSpPr>
        <p:spPr>
          <a:xfrm>
            <a:off x="6016389" y="1993427"/>
            <a:ext cx="159223" cy="159223"/>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96" name="椭圆 195">
            <a:extLst>
              <a:ext uri="{FF2B5EF4-FFF2-40B4-BE49-F238E27FC236}">
                <a16:creationId xmlns:a16="http://schemas.microsoft.com/office/drawing/2014/main" id="{E26AD269-EF27-4B35-9D5D-2D3388EA0B6F}"/>
              </a:ext>
            </a:extLst>
          </p:cNvPr>
          <p:cNvSpPr/>
          <p:nvPr/>
        </p:nvSpPr>
        <p:spPr>
          <a:xfrm>
            <a:off x="6016389" y="4508778"/>
            <a:ext cx="159223" cy="159223"/>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97" name="文本框 196">
            <a:extLst>
              <a:ext uri="{FF2B5EF4-FFF2-40B4-BE49-F238E27FC236}">
                <a16:creationId xmlns:a16="http://schemas.microsoft.com/office/drawing/2014/main" id="{A8EE8826-934D-4F1D-969C-494C238AEE26}"/>
              </a:ext>
            </a:extLst>
          </p:cNvPr>
          <p:cNvSpPr txBox="1"/>
          <p:nvPr/>
        </p:nvSpPr>
        <p:spPr>
          <a:xfrm>
            <a:off x="258644" y="66146"/>
            <a:ext cx="1040590" cy="923330"/>
          </a:xfrm>
          <a:prstGeom prst="rect">
            <a:avLst/>
          </a:prstGeom>
          <a:noFill/>
        </p:spPr>
        <p:txBody>
          <a:bodyPr wrap="square" rtlCol="0">
            <a:spAutoFit/>
          </a:bodyPr>
          <a:lstStyle>
            <a:defPPr>
              <a:defRPr lang="zh-CN"/>
            </a:defPPr>
            <a:lvl1pPr algn="just">
              <a:defRPr sz="5400">
                <a:latin typeface="Agency FB" panose="020B0503020202020204" pitchFamily="34" charset="0"/>
                <a:cs typeface="+mn-ea"/>
              </a:defRPr>
            </a:lvl1pPr>
          </a:lstStyle>
          <a:p>
            <a:r>
              <a:rPr lang="en-US" altLang="zh-CN" dirty="0">
                <a:sym typeface="+mn-lt"/>
              </a:rPr>
              <a:t>02</a:t>
            </a:r>
            <a:endParaRPr lang="zh-CN" altLang="en-US" dirty="0">
              <a:sym typeface="+mn-lt"/>
            </a:endParaRPr>
          </a:p>
        </p:txBody>
      </p:sp>
      <p:cxnSp>
        <p:nvCxnSpPr>
          <p:cNvPr id="198" name="直接连接符 197">
            <a:extLst>
              <a:ext uri="{FF2B5EF4-FFF2-40B4-BE49-F238E27FC236}">
                <a16:creationId xmlns:a16="http://schemas.microsoft.com/office/drawing/2014/main" id="{6FDC5975-EF65-4514-B4E8-E8315A50CBEF}"/>
              </a:ext>
            </a:extLst>
          </p:cNvPr>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99" name="弦形 198">
            <a:extLst>
              <a:ext uri="{FF2B5EF4-FFF2-40B4-BE49-F238E27FC236}">
                <a16:creationId xmlns:a16="http://schemas.microsoft.com/office/drawing/2014/main" id="{2035D1EB-DF33-4489-86BC-F21A6D0EE332}"/>
              </a:ext>
            </a:extLst>
          </p:cNvPr>
          <p:cNvSpPr/>
          <p:nvPr/>
        </p:nvSpPr>
        <p:spPr>
          <a:xfrm rot="7898653">
            <a:off x="5601653" y="6474093"/>
            <a:ext cx="988694" cy="950116"/>
          </a:xfrm>
          <a:prstGeom prst="chord">
            <a:avLst>
              <a:gd name="adj1" fmla="val 2412988"/>
              <a:gd name="adj2" fmla="val 14173956"/>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00" name="弦形 199">
            <a:extLst>
              <a:ext uri="{FF2B5EF4-FFF2-40B4-BE49-F238E27FC236}">
                <a16:creationId xmlns:a16="http://schemas.microsoft.com/office/drawing/2014/main" id="{61B248AD-5203-4BF9-8D42-1BC29089CD70}"/>
              </a:ext>
            </a:extLst>
          </p:cNvPr>
          <p:cNvSpPr/>
          <p:nvPr/>
        </p:nvSpPr>
        <p:spPr>
          <a:xfrm rot="18728571">
            <a:off x="5601653" y="-566209"/>
            <a:ext cx="988694" cy="950116"/>
          </a:xfrm>
          <a:prstGeom prst="chord">
            <a:avLst>
              <a:gd name="adj1" fmla="val 2412988"/>
              <a:gd name="adj2" fmla="val 14173956"/>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nvGrpSpPr>
          <p:cNvPr id="201" name="Group 4">
            <a:extLst>
              <a:ext uri="{FF2B5EF4-FFF2-40B4-BE49-F238E27FC236}">
                <a16:creationId xmlns:a16="http://schemas.microsoft.com/office/drawing/2014/main" id="{FA5B921A-A2CE-4F12-B932-7A0C6FE66C4F}"/>
              </a:ext>
            </a:extLst>
          </p:cNvPr>
          <p:cNvGrpSpPr/>
          <p:nvPr/>
        </p:nvGrpSpPr>
        <p:grpSpPr>
          <a:xfrm>
            <a:off x="690243" y="3818659"/>
            <a:ext cx="5373597" cy="1056259"/>
            <a:chOff x="3503711" y="1287239"/>
            <a:chExt cx="7164797" cy="1408346"/>
          </a:xfrm>
        </p:grpSpPr>
        <p:sp>
          <p:nvSpPr>
            <p:cNvPr id="202" name="TextBox 108">
              <a:extLst>
                <a:ext uri="{FF2B5EF4-FFF2-40B4-BE49-F238E27FC236}">
                  <a16:creationId xmlns:a16="http://schemas.microsoft.com/office/drawing/2014/main" id="{DD2CBAB6-CEAE-4656-A06B-C8BF3A56B26E}"/>
                </a:ext>
              </a:extLst>
            </p:cNvPr>
            <p:cNvSpPr txBox="1"/>
            <p:nvPr/>
          </p:nvSpPr>
          <p:spPr>
            <a:xfrm>
              <a:off x="3503711" y="1864588"/>
              <a:ext cx="7164797" cy="830997"/>
            </a:xfrm>
            <a:prstGeom prst="rect">
              <a:avLst/>
            </a:prstGeom>
          </p:spPr>
          <p:txBody>
            <a:bodyPr vert="horz" wrap="square" lIns="0" tIns="0" rIns="0" bIns="0" anchor="ctr" anchorCtr="0">
              <a:normAutofit/>
            </a:bodyPr>
            <a:lstStyle/>
            <a:p>
              <a:pPr algn="l">
                <a:lnSpc>
                  <a:spcPct val="120000"/>
                </a:lnSpc>
                <a:spcBef>
                  <a:spcPct val="0"/>
                </a:spcBef>
              </a:pPr>
              <a:r>
                <a:rPr lang="zh-CN" altLang="en-US" sz="1050" dirty="0">
                  <a:solidFill>
                    <a:schemeClr val="bg1">
                      <a:lumMod val="50000"/>
                    </a:schemeClr>
                  </a:solidFill>
                  <a:cs typeface="+mn-ea"/>
                  <a:sym typeface="+mn-lt"/>
                </a:rPr>
                <a:t>此部分内容作为文字排版占位显示 （建议使用主题字体）如需更改请在（设置形状格式）菜单下（文本选项）中调整此部分内容作为文字排版占位显示 （建议使用主题字体）如需更改请在（设置形状格式）菜单下（文本选项）中调整</a:t>
              </a:r>
            </a:p>
          </p:txBody>
        </p:sp>
        <p:sp>
          <p:nvSpPr>
            <p:cNvPr id="203" name="Rectangle 2">
              <a:extLst>
                <a:ext uri="{FF2B5EF4-FFF2-40B4-BE49-F238E27FC236}">
                  <a16:creationId xmlns:a16="http://schemas.microsoft.com/office/drawing/2014/main" id="{76FEE83D-5AE9-480E-BF4D-7BF28EFAC01F}"/>
                </a:ext>
              </a:extLst>
            </p:cNvPr>
            <p:cNvSpPr/>
            <p:nvPr/>
          </p:nvSpPr>
          <p:spPr>
            <a:xfrm>
              <a:off x="5688111" y="1287239"/>
              <a:ext cx="1846659" cy="553997"/>
            </a:xfrm>
            <a:prstGeom prst="rect">
              <a:avLst/>
            </a:prstGeom>
          </p:spPr>
          <p:txBody>
            <a:bodyPr wrap="none" lIns="0" tIns="0" rIns="0" bIns="0">
              <a:normAutofit/>
            </a:bodyPr>
            <a:lstStyle/>
            <a:p>
              <a:r>
                <a:rPr lang="zh-CN" altLang="en-US" b="1" dirty="0">
                  <a:solidFill>
                    <a:schemeClr val="bg1">
                      <a:lumMod val="50000"/>
                    </a:schemeClr>
                  </a:solidFill>
                  <a:cs typeface="+mn-ea"/>
                  <a:sym typeface="+mn-lt"/>
                </a:rPr>
                <a:t>标题文本预设</a:t>
              </a:r>
            </a:p>
          </p:txBody>
        </p:sp>
      </p:grpSp>
      <p:grpSp>
        <p:nvGrpSpPr>
          <p:cNvPr id="204" name="Group 4">
            <a:extLst>
              <a:ext uri="{FF2B5EF4-FFF2-40B4-BE49-F238E27FC236}">
                <a16:creationId xmlns:a16="http://schemas.microsoft.com/office/drawing/2014/main" id="{C37B50CA-8842-4ED3-8FBB-92B11979AE88}"/>
              </a:ext>
            </a:extLst>
          </p:cNvPr>
          <p:cNvGrpSpPr/>
          <p:nvPr/>
        </p:nvGrpSpPr>
        <p:grpSpPr>
          <a:xfrm>
            <a:off x="6350448" y="1417483"/>
            <a:ext cx="5373597" cy="1056259"/>
            <a:chOff x="3503711" y="1287239"/>
            <a:chExt cx="7164797" cy="1408346"/>
          </a:xfrm>
        </p:grpSpPr>
        <p:sp>
          <p:nvSpPr>
            <p:cNvPr id="205" name="TextBox 108">
              <a:extLst>
                <a:ext uri="{FF2B5EF4-FFF2-40B4-BE49-F238E27FC236}">
                  <a16:creationId xmlns:a16="http://schemas.microsoft.com/office/drawing/2014/main" id="{0CA568A6-D402-4EE0-8CDF-4C0FE4BDF5EA}"/>
                </a:ext>
              </a:extLst>
            </p:cNvPr>
            <p:cNvSpPr txBox="1"/>
            <p:nvPr/>
          </p:nvSpPr>
          <p:spPr>
            <a:xfrm>
              <a:off x="3503711" y="1864588"/>
              <a:ext cx="7164797" cy="830997"/>
            </a:xfrm>
            <a:prstGeom prst="rect">
              <a:avLst/>
            </a:prstGeom>
          </p:spPr>
          <p:txBody>
            <a:bodyPr vert="horz" wrap="square" lIns="0" tIns="0" rIns="0" bIns="0" anchor="ctr" anchorCtr="0">
              <a:normAutofit/>
            </a:bodyPr>
            <a:lstStyle/>
            <a:p>
              <a:pPr algn="l">
                <a:lnSpc>
                  <a:spcPct val="120000"/>
                </a:lnSpc>
                <a:spcBef>
                  <a:spcPct val="0"/>
                </a:spcBef>
              </a:pPr>
              <a:r>
                <a:rPr lang="zh-CN" altLang="en-US" sz="1050" dirty="0">
                  <a:solidFill>
                    <a:schemeClr val="bg1">
                      <a:lumMod val="50000"/>
                    </a:schemeClr>
                  </a:solidFill>
                  <a:cs typeface="+mn-ea"/>
                  <a:sym typeface="+mn-lt"/>
                </a:rPr>
                <a:t>此部分内容作为文字排版占位显示 （建议使用主题字体）如需更改请在（设置形状格式）菜单下（文本选项）中调整此部分内容作为文字排版占位显示 （建议使用主题字体）如需更改请在（设置形状格式）菜单下（文本选项）中调整</a:t>
              </a:r>
            </a:p>
          </p:txBody>
        </p:sp>
        <p:sp>
          <p:nvSpPr>
            <p:cNvPr id="206" name="Rectangle 2">
              <a:extLst>
                <a:ext uri="{FF2B5EF4-FFF2-40B4-BE49-F238E27FC236}">
                  <a16:creationId xmlns:a16="http://schemas.microsoft.com/office/drawing/2014/main" id="{4E7B57AC-A5D4-4E2B-957C-621677C5B1A7}"/>
                </a:ext>
              </a:extLst>
            </p:cNvPr>
            <p:cNvSpPr/>
            <p:nvPr/>
          </p:nvSpPr>
          <p:spPr>
            <a:xfrm>
              <a:off x="5688111" y="1287239"/>
              <a:ext cx="1846659" cy="553997"/>
            </a:xfrm>
            <a:prstGeom prst="rect">
              <a:avLst/>
            </a:prstGeom>
          </p:spPr>
          <p:txBody>
            <a:bodyPr wrap="none" lIns="0" tIns="0" rIns="0" bIns="0">
              <a:normAutofit/>
            </a:bodyPr>
            <a:lstStyle/>
            <a:p>
              <a:r>
                <a:rPr lang="zh-CN" altLang="en-US" b="1" dirty="0">
                  <a:solidFill>
                    <a:schemeClr val="bg1">
                      <a:lumMod val="50000"/>
                    </a:schemeClr>
                  </a:solidFill>
                  <a:cs typeface="+mn-ea"/>
                  <a:sym typeface="+mn-lt"/>
                </a:rPr>
                <a:t>标题文本预设</a:t>
              </a:r>
            </a:p>
          </p:txBody>
        </p:sp>
      </p:grpSp>
    </p:spTree>
    <p:extLst>
      <p:ext uri="{BB962C8B-B14F-4D97-AF65-F5344CB8AC3E}">
        <p14:creationId xmlns:p14="http://schemas.microsoft.com/office/powerpoint/2010/main" val="1949354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12">
            <a:extLst>
              <a:ext uri="{FF2B5EF4-FFF2-40B4-BE49-F238E27FC236}">
                <a16:creationId xmlns:a16="http://schemas.microsoft.com/office/drawing/2014/main" id="{F03375D2-EEC1-40D3-A94D-671BBC33FEA8}"/>
              </a:ext>
            </a:extLst>
          </p:cNvPr>
          <p:cNvSpPr/>
          <p:nvPr/>
        </p:nvSpPr>
        <p:spPr bwMode="auto">
          <a:xfrm>
            <a:off x="5653175" y="5244562"/>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 name="Freeform 226">
            <a:extLst>
              <a:ext uri="{FF2B5EF4-FFF2-40B4-BE49-F238E27FC236}">
                <a16:creationId xmlns:a16="http://schemas.microsoft.com/office/drawing/2014/main" id="{502F086D-0E2C-4032-8EDE-D133576A8E13}"/>
              </a:ext>
            </a:extLst>
          </p:cNvPr>
          <p:cNvSpPr/>
          <p:nvPr/>
        </p:nvSpPr>
        <p:spPr bwMode="auto">
          <a:xfrm>
            <a:off x="6191760" y="5380601"/>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 name="Freeform 228">
            <a:extLst>
              <a:ext uri="{FF2B5EF4-FFF2-40B4-BE49-F238E27FC236}">
                <a16:creationId xmlns:a16="http://schemas.microsoft.com/office/drawing/2014/main" id="{CEC9865F-933A-4D90-9158-52E4E8877463}"/>
              </a:ext>
            </a:extLst>
          </p:cNvPr>
          <p:cNvSpPr>
            <a:spLocks noEditPoints="1"/>
          </p:cNvSpPr>
          <p:nvPr/>
        </p:nvSpPr>
        <p:spPr bwMode="auto">
          <a:xfrm>
            <a:off x="6674629" y="5220418"/>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 name="Freeform 229">
            <a:extLst>
              <a:ext uri="{FF2B5EF4-FFF2-40B4-BE49-F238E27FC236}">
                <a16:creationId xmlns:a16="http://schemas.microsoft.com/office/drawing/2014/main" id="{1B7B1D8D-2C66-4186-B067-551AA9F0F0AB}"/>
              </a:ext>
            </a:extLst>
          </p:cNvPr>
          <p:cNvSpPr/>
          <p:nvPr/>
        </p:nvSpPr>
        <p:spPr bwMode="auto">
          <a:xfrm>
            <a:off x="6706665" y="5300277"/>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 name="文本框 6">
            <a:extLst>
              <a:ext uri="{FF2B5EF4-FFF2-40B4-BE49-F238E27FC236}">
                <a16:creationId xmlns:a16="http://schemas.microsoft.com/office/drawing/2014/main" id="{C68EDFA9-B1F0-42B6-A89E-CDC01811E8E0}"/>
              </a:ext>
            </a:extLst>
          </p:cNvPr>
          <p:cNvSpPr txBox="1"/>
          <p:nvPr/>
        </p:nvSpPr>
        <p:spPr>
          <a:xfrm>
            <a:off x="801057" y="829179"/>
            <a:ext cx="4502332" cy="5183342"/>
          </a:xfrm>
          <a:prstGeom prst="rect">
            <a:avLst/>
          </a:prstGeom>
          <a:noFill/>
        </p:spPr>
        <p:txBody>
          <a:bodyPr wrap="square" rtlCol="0" anchor="ctr">
            <a:spAutoFit/>
          </a:bodyPr>
          <a:lstStyle>
            <a:defPPr>
              <a:defRPr lang="zh-CN"/>
            </a:defPPr>
            <a:lvl1pPr algn="ctr">
              <a:lnSpc>
                <a:spcPct val="150000"/>
              </a:lnSpc>
              <a:defRPr sz="25000">
                <a:latin typeface="Agency FB" panose="020B0503020202020204" pitchFamily="34" charset="0"/>
                <a:cs typeface="+mn-ea"/>
              </a:defRPr>
            </a:lvl1pPr>
          </a:lstStyle>
          <a:p>
            <a:r>
              <a:rPr lang="en-US" altLang="zh-CN" dirty="0">
                <a:sym typeface="+mn-lt"/>
              </a:rPr>
              <a:t>3</a:t>
            </a:r>
          </a:p>
        </p:txBody>
      </p:sp>
      <p:sp>
        <p:nvSpPr>
          <p:cNvPr id="8" name="矩形 7">
            <a:extLst>
              <a:ext uri="{FF2B5EF4-FFF2-40B4-BE49-F238E27FC236}">
                <a16:creationId xmlns:a16="http://schemas.microsoft.com/office/drawing/2014/main" id="{B92C1757-59E8-4E67-922C-ABA34372C269}"/>
              </a:ext>
            </a:extLst>
          </p:cNvPr>
          <p:cNvSpPr/>
          <p:nvPr/>
        </p:nvSpPr>
        <p:spPr>
          <a:xfrm>
            <a:off x="3794961" y="3012882"/>
            <a:ext cx="3031888" cy="568905"/>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a:solidFill>
                <a:schemeClr val="tx1">
                  <a:lumMod val="50000"/>
                  <a:lumOff val="50000"/>
                </a:schemeClr>
              </a:solidFill>
              <a:effectLst>
                <a:innerShdw blurRad="63500" dist="50800" dir="16200000">
                  <a:prstClr val="black">
                    <a:alpha val="30000"/>
                  </a:prstClr>
                </a:innerShdw>
              </a:effectLst>
              <a:cs typeface="+mn-ea"/>
              <a:sym typeface="+mn-lt"/>
            </a:endParaRPr>
          </a:p>
        </p:txBody>
      </p:sp>
      <p:sp>
        <p:nvSpPr>
          <p:cNvPr id="9" name="文本框 8">
            <a:extLst>
              <a:ext uri="{FF2B5EF4-FFF2-40B4-BE49-F238E27FC236}">
                <a16:creationId xmlns:a16="http://schemas.microsoft.com/office/drawing/2014/main" id="{AA69907C-C887-4B2C-8EA2-03066CCE5F81}"/>
              </a:ext>
            </a:extLst>
          </p:cNvPr>
          <p:cNvSpPr txBox="1"/>
          <p:nvPr/>
        </p:nvSpPr>
        <p:spPr>
          <a:xfrm>
            <a:off x="7128930" y="3305875"/>
            <a:ext cx="4372087" cy="670120"/>
          </a:xfrm>
          <a:prstGeom prst="rect">
            <a:avLst/>
          </a:prstGeom>
          <a:noFill/>
        </p:spPr>
        <p:txBody>
          <a:bodyPr wrap="square" rtlCol="0">
            <a:spAutoFit/>
          </a:bodyPr>
          <a:lstStyle/>
          <a:p>
            <a:pPr>
              <a:lnSpc>
                <a:spcPct val="130000"/>
              </a:lnSpc>
            </a:pPr>
            <a:r>
              <a:rPr lang="zh-CN" altLang="en-US" sz="3200">
                <a:solidFill>
                  <a:schemeClr val="tx1">
                    <a:lumMod val="50000"/>
                    <a:lumOff val="50000"/>
                  </a:schemeClr>
                </a:solidFill>
                <a:cs typeface="+mn-ea"/>
                <a:sym typeface="+mn-lt"/>
              </a:rPr>
              <a:t>项目架构与技术路线</a:t>
            </a:r>
            <a:endParaRPr lang="en-US" altLang="zh-CN" dirty="0">
              <a:solidFill>
                <a:schemeClr val="tx1">
                  <a:lumMod val="50000"/>
                  <a:lumOff val="50000"/>
                </a:schemeClr>
              </a:solidFill>
              <a:cs typeface="+mn-ea"/>
              <a:sym typeface="+mn-lt"/>
            </a:endParaRPr>
          </a:p>
        </p:txBody>
      </p:sp>
      <p:sp>
        <p:nvSpPr>
          <p:cNvPr id="10" name="矩形 9">
            <a:extLst>
              <a:ext uri="{FF2B5EF4-FFF2-40B4-BE49-F238E27FC236}">
                <a16:creationId xmlns:a16="http://schemas.microsoft.com/office/drawing/2014/main" id="{848FB63E-07DE-483C-B082-5CF4766D2171}"/>
              </a:ext>
            </a:extLst>
          </p:cNvPr>
          <p:cNvSpPr/>
          <p:nvPr/>
        </p:nvSpPr>
        <p:spPr>
          <a:xfrm>
            <a:off x="4005905" y="3420850"/>
            <a:ext cx="1574662" cy="584775"/>
          </a:xfrm>
          <a:prstGeom prst="rect">
            <a:avLst/>
          </a:prstGeom>
        </p:spPr>
        <p:txBody>
          <a:bodyPr wrap="none">
            <a:spAutoFit/>
          </a:bodyPr>
          <a:lstStyle/>
          <a:p>
            <a:r>
              <a:rPr kumimoji="1" lang="en-US" altLang="zh-CN" sz="3200" dirty="0">
                <a:solidFill>
                  <a:schemeClr val="tx1">
                    <a:lumMod val="50000"/>
                    <a:lumOff val="50000"/>
                  </a:schemeClr>
                </a:solidFill>
                <a:effectLst>
                  <a:innerShdw blurRad="63500" dist="50800" dir="16200000">
                    <a:prstClr val="black">
                      <a:alpha val="30000"/>
                    </a:prstClr>
                  </a:innerShdw>
                </a:effectLst>
                <a:cs typeface="+mn-ea"/>
                <a:sym typeface="+mn-lt"/>
              </a:rPr>
              <a:t>Part 03</a:t>
            </a:r>
            <a:endParaRPr kumimoji="1" lang="zh-CN" altLang="en-US" sz="3200" dirty="0">
              <a:solidFill>
                <a:schemeClr val="tx1">
                  <a:lumMod val="50000"/>
                  <a:lumOff val="50000"/>
                </a:schemeClr>
              </a:solidFill>
              <a:effectLst>
                <a:innerShdw blurRad="63500" dist="50800" dir="16200000">
                  <a:prstClr val="black">
                    <a:alpha val="30000"/>
                  </a:prstClr>
                </a:innerShdw>
              </a:effectLst>
              <a:cs typeface="+mn-ea"/>
              <a:sym typeface="+mn-lt"/>
            </a:endParaRPr>
          </a:p>
        </p:txBody>
      </p:sp>
      <p:cxnSp>
        <p:nvCxnSpPr>
          <p:cNvPr id="11" name="直接连接符 10">
            <a:extLst>
              <a:ext uri="{FF2B5EF4-FFF2-40B4-BE49-F238E27FC236}">
                <a16:creationId xmlns:a16="http://schemas.microsoft.com/office/drawing/2014/main" id="{EBAE5495-19F8-4ABE-B3BA-C6139AF428AC}"/>
              </a:ext>
            </a:extLst>
          </p:cNvPr>
          <p:cNvCxnSpPr/>
          <p:nvPr/>
        </p:nvCxnSpPr>
        <p:spPr>
          <a:xfrm>
            <a:off x="3473518" y="3969974"/>
            <a:ext cx="7927907" cy="35651"/>
          </a:xfrm>
          <a:prstGeom prst="line">
            <a:avLst/>
          </a:prstGeom>
          <a:ln>
            <a:solidFill>
              <a:schemeClr val="tx2"/>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6033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LAYERS_CUSTOMIZATION" val="UEsDBBQAAgAIAFF6b0w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FF6b0z+fS/3ZAAAAGUAAAAcAAAAdW5pdmVyc2FsL2xvY2FsX3NldHRpbmdzLnhtbLOxr8jNUShLLSrOzM+zVTLUM1BSSM1Lzk/JzEu3VQoNcdO1UFIoLknMS0nMyc9LtVXKy1dSsLfjssnJT07MCU4tKQEqLFYoyEmsTC0KSc0FMkpS/RJzgSqftq542bxCSd+OCwB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UXpvTLd+K21kAQAA7wIAACkAAAB1bml2ZXJzYWwvc2tpbl9jdXN0b21pemF0aW9uX3NldHRpbmdzLnhtbI1Sy2ocMRC8+yuEf2AltV4DkwU9zYIPATv4POwoZrCtCSOZmKCPj8bxst54TaI+dVV3Nd2qPj9MyT7nMj9Nv4YyzekmljKl+7y9QKjfz4/z8nWJOZa8OSJ3Uxrnn7v0fV6xhuYypHFYRruyeYtReH1ISa2cahkzjCLJPPUKOc9t4zpwHdjGOUpsv/lL4o/uEvcxlfOq/eaE/diwSzkuZZfG+LKF0+r31OkGV8swTq0ubwVbox6mVsfWQIxwyX2lGgAEstwRh6uUndQEecw4hmoUBQqIcE46UYmkHFoWOtFUmO8EYpIx6ir1tHUjrY2jtkroCNFtmledrSEYiTEihABzlQsIBqNWDU1Dg1oPCA4MiKqNJgpQsMEEVr3zwnKkqBcYV2YMYHw87nG79+c6ov+9zuGc/xA8+wVn2dVbmzPm6vfPy9KKb+PTj8ehRDSNXy7Dt+vryzc/vnr3wK4mbdt+6unfUEsDBBQAAgAIACt6b0x5SuoCZSoAAD5IAAAXAAAAdW5pdmVyc2FsL3VuaXZlcnNhbC5wbmftfHlckmnfL6ZjNfmM9dpM+UxmWcE4uUw0o7mBU5Y5qZRmhmuNEpkihamhLM5M0zKVmhhkLrRbrokK7jhbiKRUJi4oNAmSIjKBgojAAWuqeZ55zjmf9z3vOe97Pv3hB29+9/W7fsv3+i3Xdd+c3R3s/7f3//4+AAD4W8BOvxAAwMIcAFhwZpGl8Zv3bDdbGz/MUkL8twKquleNGS8skF8GfQkA1OQsmTv4nvF68dGd8BQA4IOfTX9mLPSdeADAvyfA78u9J2Jkw/LqpPBo6FE9UA8wAPIgjyw+HrHpQd7P9x/ce+aTrVl+zlf+fvOrrJuO7/8bKmDNySNBS3+oMWtde7j++5Vr1pD3JTnWfcRVayGt5RXNWo/MroKUbplnJlPA3og8pMoZ2Iw8NAyXF3iog0DRhNkeaknLnIIDcm2denzX3jDDMgrX/sWTUVWBBNkmlNSD1ywpv2AGAGRJXZV6cg/46aXwGMdwC+Nd9HVKg/HaoJcbOj80XmfJAqx/B8aaVM/S7bT+/TZ1TgQSbzVeHsh8bN5yN8L4HyCJAj6wVVNt3zbzqyuZ0w9hEgGAp2WO5sB4cAOaYDDOHdacD36q18qZv0ogag9SwZIGO9KPrvixXdVKnZzIjEpf0p2iLTnx7GzPNPPFBXQ+p3pQNqOTYGfvwvBlUWQON8ItTxej0pHjxlgUQQ1rIN4e/URuCwAIdlJCLFs0XWgIVssX6geXTDFaZShQ+nBq390jeN5wNvupveGFPZXsVjA1KmFB9S96OMlDDXuqDDtm+lmQtASb+iH6NtW0DE3UHh+upJhhu+/T1rA1UYSJFHd+jKpGjWiPFCjIPXGJEtcIy6hfXywAtKceTUC0K95LBX6IxksjYaArOvH54SrwAY+BoGW5i08QBz4ee7h4bu0Hw+G8gE0hzs3RyeG2uRIJBlysRP00HEu4U14SxXC4GpFmhTBaLzMVgfCNpz2KaShdPtNI1Tb2pK6zyabHkMW4SB5sN2T2UU5bGlZkswgF71b38QXOD8YC/y5Qt6mLq0jSLgTqeo9LIn91ZlK4+MKn5hgIRXJc+0s7VT9GLYkhY0AU8XGSGMV3SpSOIgUH0RwMdZpfD7OPL8y3loUu1tEIhWlFiVr46kQX+bSWPQYjzvZUy0B9BqFBJ6xuxsPd+XW6+7JPds2rwMM8Fpa468TY4HoWsQQk8yDHPcjAljB0YqSXaq6NRtD6IIbp1MPcW0egjS1504PTakXCzSPCY89XPpavY4X4ZBtxs7FKlLjg4gpewaK6xfuBT3SiGtf3aRWtJ9D2od1LppIKe1CtTlLQC1RrUXbasEdxwLZIdy07VYLzOhUVWzhln5KEGi4/2tyZhXOHqINIizHNlaivi85GkcV0ZEhRQApZgiQzEB7FVLiq2jBbXSpJ8eSr5XVIOB/WnB1FRniUGG1B10mm1moTWIO8sWlt59gQbxWazrWA9hUj4KXUnYfgPBTDi4PBozRhDdEI36obxOxR5Gp5ozeXGkXuwULqZBh7JJ/uVBq6um4Epe3S5csG2/gaOlWFeyC/OsiFl4HXaCep/AF/fnoVVLv6wtoB/4+tv4afMS4FXtQR29wVD7HX7LDuVUEf8C0cXJsK6clkyfYTMScYK54HxbQjW/W0Itij3B4UFQXnoV1na5n0mPhmcRtNVsNKu2R0xb18dlqmP9RGQPi6hI0hIzG98Qt6gZ0DEFKNygtN86ao+QimLGcKYY8y+iMNUlqrX6sdy6l/LC+H2uX4qPoTbeaiBNmOpdoFDhGLH8WmDSQjjf5FZYIgUGU/V8w5e7Swzp/ehZAdL9lm9AQXopwbs1+CdRlV0HMOj/jVU2tFDWSEr0vidl/Ss7VayHGrhO+38mIhp8wAB86ZHIx9JGQu6Y+ZkGzXhpCRj3uBS1HgiytEOlEbW0MfVmRop2uDmTIFLmWixlmdUmDU6SHsDIVsM+32WzeiNfBmrfeGrcCJAXThTYmigpTeR+EjnjFasjtUurG083C5txY+rq5vkQ1AMJ4UBn66tDCKZz8S1lCM8AU+kjVeoTZCU7CZc5KakrMpmdkij/weOK/EC0W9qByAGc5e6aBX7pciio9AkWw3juSYS6QgFtV6O5ashJf0NAroqOwNrBIOpoLzrTFI0kWd+kO+MXsZ6SLwjx2euvWepXw3GbK5ojVuZQGOgXLQJlGcqxnE35hFn8dvrcWd/oyj/NZwOS5RGvO9LSdLxc4iFA+BHM0U2QR+uAtH7qXlji23qPzsMC2IXFxqtUVOIM/indFaOMJXxZz72EwT366gcdK8OFlpntzvArNSIBQGG2NwyRDpu2dRrWlNCdoL3uGDuigfg2ILW2HUAQ6pXqeN0es360W0bazcVf5evFXhPPYLNd8M0E6OghvxxmtsaW0mn91huN5CXSXang7dc1j+KR1ft2IWe7EklZ9qBMrXD8nFYZbx9vCS6UGNm8ZjtH9QU/5ZnG1uwAF6gjr2/SzcgjWkkcArtRV4NbOyMJVG4HE84WSqB3Gn7UPIwaMPjHrw+dTs2s6sjl+YPqdSVjn6DTaFi9OMQbVFckzwVVWUoDPLSUr92KMYlcJEthYlc75uFNKpQ6U6pSs0BaJON8JqL6IdI5ThsjdpuW18eV002ut+WkujTHZiEDI4Y4yWkccdEb4xVxkrnrW2tHefXFNa24K3cJ9dnEYWf59ujJcQ8DLOuSl6ResdNL8eMQDp6yMjDbqmiwF+fBgPzcJN1ERf4m+yfYDvAfIuDU2KvV7ItIqCQMbZjEhyDwpep3UDY5MpSMxwFaMpW5/OA2oq47dwTao1G9HWZod2kasvKR0Bg9PZVRLwULaQaCjqSnGS8P22UBgS32CGMTAmyjyKRzg0twH0rO4QuERZGQjP1BtRTh7H2iFlXrz7ufoTtXJ6ME+uNuIrMsURAaBI0wItCyhCKABwtDffzAZsO+T+F2k01DKwI/6ocE5vBsgqv21lysrFe0zlSXv3J+ampIzMN3IE3NvcacrL/bam/AKYOA82faSNBsVqB/uC51P57v/dQTtsTR9eN/4Xc10eCoX5pComarklLb//tATk4GC7BAyMT7pz//w2090Hvo41zPbBYjLGbhWGApZdpG6I23b/zJGJlSaO7b8QZn62F+AGXB0Us/Hn79zPXmaSITDQLz7/9S1+fjvuviP8FyVU+ZcQ9RrSaXvCjEiQKfdJlRSnlwwdY9mFsjfVj3BqRi8jPn5z9ygM2JsuxKd7mFHh2fC19y7sjWOdMcENCFRK2rSTG0H8vi+zo6uIZTVxfib82ZA0m0fCF3xwKQ4KzIHMPu8KBW97ixYaRKsmKYHb2zfx2b23/u61wwTMzzYVQDns6dSUkjqHpy1Gwu23CLpfmijMfuLI/QuFia3HsLNjpbCcW573t3yOX3a0RCYaD71gt24e1pcfUAnfDhU69266vxb+kdnpZBAD1Nu/6bpxOWSdZc/Bg/MKB0Ls4s6HfGh2OgnEcH2LdhfYuSmyLO58fVGYxckHpNeGi9fvtRFfNnGEwzcu2Doa8EXa+ZdLBEwsO4t5QB5feaPzzqJFBaC/YIb4wPFfDOFe2+7b4f22kb/Yk22Sra6o9F8wE7X8iyGrQv9a4pj/q9/ex6uHw2MgDsqbb3mu18/j0K7U8xdXhS76F9oyluZiQ97y35Hrq2qNvn2eUrLV968sF1ewbYnZX9rn09PLF4BhfwJafhx9L2slErH3r2evQFT+9ewrxRV/PftI7t7vs/6kvROI3fWzNRSXcsEdYgT7Yez5Y4fJ/3DPlI1I+tx77B/kHgPx+h5he97/87eN2snmWPcf21wwE6z1/8DHe+rhNrGf1rOjhjMNe0u4+dXcPNlUXpTEdWIVxVGk1NejRBnrSePpTO2w+GbmDo9929vT3uh7puOT1zOfPXP+/wsCWyzOFGoF7Asfu8cgrbF6jQSGTiTsS+CQtvWR3vJ1VMzqjOfXSF6TDSOpk03SKlIplTA7GpGygYWzZa/Xd3vJvbEzv51Gx2ASMT5qY5QcGxsCIYNmUrBkTtQbLLm4Vlo9JwVggD8WfMK9zCk6ITSGSpDxT92VwgB+33EjB5KRkSEjmXVmeYS+Nbmx5cDOvWDBXLml5oqwbwN/SDG2DvJcCbLbHV69wUaS1EN2Bj3W0Vo2C13R2iOclFZnD+rIEen6RNZFKRt1mENm0yaqhUA2RAuObxQSqLK2I2wUG3WEE3nt4WMh/bC6NCr5zVrg7ALeCLPNXZzkwvX7QuFi7E/NC+boAVPm1t5Hm3LoLUHjymRts1A32YOQhVqi4MBOD6qxHCutTd6l+ngglsdW7FtUN9LFDSzzN87frZmbqL4By/6Cr2KDLGlccpR/YZ1k/6CbzLO2ZUNfDxkJhfPafsgdOcK6LJapJGkd4jfhvLElfusgsK81cDefJdm8uNtT5zVSEMUQO6O+LYzXua2FYbAqEocmJ1wv1h3SuQ0ks3ryUlPwznAB2DPbiXsS5+wIoQXt8rqvV6lYfRSbAOCs7PIgvteVq68NUjW3OAdkp2ILorzfQsQGm0eBMZttZWKFWwHaZgiCKqzoiw8p4eTNPbDYIs9DgluGwoG/6uhwdyjJCW0jX09h6IC6mlWYVSgm8laQnt+s9BDoZ/PSAisb9t+OJks7x/QnMJF8Ve+LverqP011KyimLyRoXwpE3qAmCTr8mm4FldUmC7BcwmAbmb+dvAEuCAbBebBubZytHWstwvcx0XkNf4qxLoH1JJtYkAavKseDDzpu/xb8VHXrbZt97XnlzD5Sb+AJis0o7nMIeCw6+ITReqUWg15Snf/vJNyTttbNVPFpspkRIasiLEVNfCOyUgrSAjXLf1TM8FFfYZx04R/kJZHiOrjLP+BUO+/ld/z6NiSznc1p0YZHs3MToAdwniABpnikc3PkWvhIamPy2Ed5aAmfEEEbplntxD4EDiDt/DGHbXPrqldMsYYfyzeTNB3T/nSOYr0kxVt3Erphp5d+Yh2H3xayfkp9wYj3t6H4TOfX/BWwv9ezoP3Qv60qeKqSP0QWtvCHyWrScODlzV8mc2gxhQ9AjVV6nIoPe7j5UbenbNhQP9KRptPUxxMH5IrQJQHEQM5IrOA0vPpDi4uIgdsb+kgjD2hDqjJc7rnS14ZbdnHP65ltltneekd4R5gnZP72/YrktqEVy7B48I7XBa3qSSisuEXRudE9VnXuzJyT7cdvEdUiEqykZebZOfdY/bkzRUXZi20/Lts0svQ/0If9T4ZlJT79WDhzn53C9UlX/LTEtSgvUqnguDLThCLCbI5hJkdB8M5xJWo4INMeL2ySadCToDPfQbc0Skoy3TYyqtmoblT1pA19m4kniSPa10017S2DYD7Te7HUbJxonb0jqCvzRXZ6y8gU5M7kx/Qv5y2jVTGY+JQjG1miy1vXUC3uADsy82GL96qX9VHnzUBmV0Q5ad7/sY+pn1boo2cfnobsDf5BPbGZqgnExh5rdZwvSjAe7HDnMi1D/fxGDpn0Wysn3LJMe04a9CoGcEgwCFzA6uIZdj7d7j33+89i/P3pW3+EayLxWlPOOqIP84qFsgyHv94kbGj7IxCKmHYVkyP9WsPqo2eqceKNYjxr+uargaMV1e+3SKPln4La585Xv590bl7gtKQ2dau8eKjh2MjeYPV8ReBKNPYQ6BjFETJFguT7b5AypPAYfyqdwFHgOHBpGK8K7cz1Vj6QTo7EGY4+XQj5/ZueHC5TWSz3fq44YSwv0pucaAI451N4CX4f54rek6LlaPSz3RuJoQexwmP4lzaQBAlaW5XdXjBjjZEd6f17u7l734nUvGLOZKtaUEhpuSIWawbkcY5SqLGuKy1VKivqpiMHNYE/aYvqYxCyWV6e4dBRrD3yelQQwT8iQfGLDSyfotZ2jSGpeNWUAtKod/vGMCeBEpWPPeEluopb0UigXqjpTk+Oma3FPbOhnpBdzr7IrLzXYmgombdfjXL9dl9gp6M5GJ4c4fEQKDSmCzhTNlLVPOkZnWYsWlrT4IJiLjeqhIrcwLlxq5h7TNzznjOysq+qmhLn42bEzhNn9TG9tOXIM6/HRNp16owrJwu34Kp4SezMT2M3IYPxrZcWw5nOidoObhqc7J/39bVoQaJcz3h2LbpEujMG9+LXJfita4iR15jyVz6t2UY6iy2cgupnRtxd8V94UDmbr8E+cDafrYMtdgL9VnBZopjz3ghf7SzDTVH3b0ls5QQbwr5Z/knvTfVSvG3uWZ1Csc+yLoD4QxY92JjU2Vha0VXkAqoIScRuNMfY6cStbZ89d+XKutI41aAifz19a7O8QfBq6h7Ihw+Bc5y6dNVm26JbVodZT9oMRF5GY/etczcNZe06tTA2OMP6EVAni55RLZtrs3oO/XB36zqhoIYouuif3Ijba3nzQMdYTKFIkriwMv4wdU2H4hzO4SoFdn4qZ08VaL5InHhYF4D94iJslo3bKy1JxWI+RPhqf9na3FbLK4/6XFPmqy9vOULLvOM2Blucy06PdxBQzB6FyEYqAgx3rO7kSVHSWysbfmDaLvU4NV7TOf2y1LC7It1vuV5OUDfDYIyvr0ZU26XIr7PD33NRfPjNc5AOi4Syw82S/W3vqdhZ4lnN1JexViKaOENyyeFWRgsG/7J1OH076DaFmO/K1qjUFoNE+8s9m/PNZGi7umqronoBQlIK1Y2NES+FBx237oXNprQFNfD7LDFYiOPDkKCf+BCIqiZnGKO5Y7TKe/fyU2nDGKrjp3liA+Ho+eWOvSOXpPOxx8YLNnjSk/iCCeuWKAh5QuAgCnylbrrsrC7sklkAn3W4ldONoeFiOOCrQU8iB8Uy+YKbTocNFw6I1mkDtBlfNnu7hFiK0uqntChqTMdIWaxhpWMIOSesasVL63qzLWrwC55ONsshxe3GAto4yTMhUH2xR6cZj5u5Ab6ah8pLa0NgIQkseGV4grZtp8vsBxqa1RnVZOZjF+7JFsMTX7qUuKJXPeOPaIcnSKujhdt35Y5yYvUYzWVxxu75Pqq7EPe3q9R+xlmlotycjXGgLsaGWazXuAJqqYSQApErR6L4Sos252vIYs36vkxexiU9c723G9a/7YpodZkOn6Vvni2YYbDVCq85/J7c+OsxeC40ZGm8Pef6GilDFz4465GtOnuSvNyCEmbxiz9EcVGxiTN99WVk6x0Fg1iZyqr01nLcA4zPS+dh6hvPQ28zkJr4ndMNCMKrMg5PJrbk/CxGr9ybEzla+mq4xFX/zLXzrEuc/ATLq5PlrAx92RuOk6AtRud6PEBClAWKGs7Qqyjrg5VnCiODj9sqw76RBryM2XzSHIPY60f52Rh0Yx3tmQ92vf6eauhdT/l5PoyPULCvEoBWASIqQGI/So1WzmTi5sCuLzum5FjTySHmOucgLuxpxh+7U2SsMSEHMwcVxgx8aeT+2j8ydq3i8S7XYpxOGuvKerOv5Qyd+82a859QFkRyjCkWpxhK4RZ7aydqQQYN1bA4KbCEj82WNLaRX3fVPEWsYToWBJ19lBM8v0tKOdNBzpOklYxgq6pfs66pFxVvWzZA2MGdfjPyutXSAX8T+d7mxD2WZybm6+/+gvpPzP1U8wpOPIjIN3PQzhcdaYecOwEX8fPCedV+hMjqmNOwYQQMZuT+BdL86Z9mSAJJVxhLE0FU3KpXw13KrWa609uUV9zBjfrAIj96nkkPD81zf2iGot3cOl+vcDUoRq9I50XqrhA7IHyBw7GzjynBoPUFFfEheVTsQuWFncAgD/Lc8oGtilUc5ac5UpDRceTrG3OUOM81nNWZEzWFlBK7P6YMsYx/TGXvpAbuB3tg10HW/t6FJijrzi8d+GpQOVbBJsR+dL4k5ZWqUTetOtRkJTsLgcEaokcDQ8B3z4rTi5SThyI/0p0EcmgEfpszx+KT7b9giB5UKWG0ANmpOxvFMO1/lL4XbjibhVCshIp6zP7gN0UyKzgpksBJl/LfK3hYx8byuPGtG+RHdpDrUyNpwsCjYNvO9VCxLxBiTC98veJs1nppfKxsFgPxq0pUzEBEm3AdGW+E2znLtL3n9B44gEvTe83Bmfj6NfJxV+ah3LO4THeojb4IzUcKG0vcNDBajmrspFNiKUmVfbcj9YLJZVsGI1wiLNfL4rQFDZJijaqbaHDBkxbvgiawT7bGlgQEbTSn4Q1fZBV1I8JCVsbz9aELB4Rw6bmo06IXhazpwT6LiDHeioNhryDiQbfq8Gsmspi38CehbItb+CJmH1NJZQe7cE7exsvWsEVIj8Wds8igEzT8D6chjnY7bNZfLCBJdmSuDmMrb3xoiV+2b/tL+JDjOFmBEDA2FmhDcjsGJ9yE2lACk0Mc9pLUTonUv+88mCvTxsN5CWwCBs6XY37Kj5uojhV53g5S8eNaN5AM3qdpTrQYJs72lc+NDSP4RXe8j/0w9xefQS+trNgw55Pl9uXZtk86mgbaWgsLqAP0IJX266sb5ArGgmsfmqGInOtXZdXUVeL95XgVH6Gr2JxBCROlbchhe1MGbxK7ItbOR7xiOKfGCMlVlUufgxw4sAVTpMuEx8XxWroTSbHcQtZjCWcYMs0CCu8wUDS52wv22L6t6z2y9y2vi6dyODSm/nJtDuLgGvA2xZauuFp2nAf3ot5jJfLDBa9cvCrS8kzHKnbp/tmtVw2/BNm/WXV90MqlW8oX7fz3r0/I9ZcKnAP7xtv/sb4GkFQfzaMcwnFl0ZmkTf8US4x1PRVn0Aqh+L6l/be9Wcqo2F2vt/ccHG682XB3AH/1X4/g1nnOte2Ewp2odAcRVUhimiKTqc4EmXJNVqILV+xdqhzqTsHlv6Xxg83cImOQ9THtlLnf2/NPFnn6nTWZtPBApOJtSyS+uAvoP+3d1/d6F68/oizA/F5Q4uv9uCTn3pNm/bfrX8tGJx/5aSnUoIRy74cx0+ko59d7NZW3rnzmBzwHnfnRuv+O/2rszbnWWtSfORmzEP+2VX/pP7DrzEKFWk70RLzJGru+OLgI0U53NFcl/HmCk+AD/Hwzbd1buoUErdxqew/VmYWPeEu1u0Cra1b9boh2SOVb6WOvzandlkmF4ANU3ts6L972iTk9yPYe7J2478T97yiuzAHR/p015ERZxP2hv6D2g5+GUmefjI2MmjYVGosa/5kvfxOi3bSsqThppNBTd9eqoeQvGF0GP9XJiYYx7nKzzizpX+jnonA3zzfr6/uP2YMCt5xToQ10zNMr+//JLvRz+WbWkJmnd9MgxP2/C/UyYTL8tMdfaLS9E1BV/Q5d78R9J+7/C3EdzfurYud+jXUiypP4bwnN8VEPhQb/PQvFTsG/JbX4x4X2TqAP2umiP1cuxspm5jggKeofOsE9bdOV6OK5R/a6PR5nAVUMb4Zylf1/xi53TZwinahOTyra+eYMODvgrTpHNIqOEPW+1j0tcN4cuYjX3LyA857rAL9W1s5m3mvxBW84np33GC3wtWtYfiZvAeC33why3eSpLKfXZ0z9m/aYvORLfu2OicvzHlrDeSfOO3H+PeKYMvz8cb/pnF3xcJt1cYZpZ9/lovPNP/Gix3VmNU82SeusGo6N3E+wPSpvVQuiHCJ3/lkGibN5CGDI1JNwW6+YHg0YdRzY+mflmp8LrTpAFjjwgch/EMUB4avf59sGfoq2TNr4Z/3tIi1FNmY/ZKFu/5NUy83SBVjJmOHTNfxdfyGMyNoSMvf7z6XEwHsJHAVzScd08D/ftcB4l8sGTaevl3Of+59njhZZL+p0eweyd+L8/ydOgG17mm4Eqh/pEtZ1lL97sPMd4R3hHeG/NyHmxG/fF7qqt/vFUM8vex0yfaafhIKqWxSdXRSdgwN01/1Tb4hsH42IBHJtm3nWRTE4OIBK47beP3XkwZaT/6eeRHkzrGXM9EreYtMg+//QUy8FNzqzJCWZk6Jaqm6CvdDYm5DUbepWkHoohXscE+XRtgqZzWiyM71A8pjbW4Z9nHpxJIc5W8707MO5SA8V0vH1cqkDi3hJOZBCMRPqJtNhAk13OnmhV/kqdHZzk49ppOkEKmXQPdHVQdk4RB93U9O6UwvLVzswe7YlG7DFzVYzMyxozOqnE5ihXlnjHRh+PLS0DLELTdTyYW0vLqBbJhWuhBfnQGoh0XA3hzB1ozqyu7fRWD4mqnUSiLoxkjzNpFT0uUrF6TyeVq9mEjm0NM01Zl/t6nWUY3Y3pk1v/VUKus+NR45zZvzH+2GGLR8ADpxTjEoQLbcv986f8aapacH1so9E6ZkD6KPUZquGqqBdJgVWXAzoLRTOjfYs3lePG6tqnswYRjj+GwYLLHlBZrSIpyQYn6odk9p8QCNXqKIzWvctiv9pmLDiBY/RNv3AAcQXI+ldGSj46hUFB5Bwr2F05N15oRKlYvohA9YJiWUOIxrHYcsRwtNW2dnmgP7rLcuOCvHqS9VL6DebZK1HCp3Z8hmwcMoj3Xa33ZPUPcMlcQhFfgCccAgTVtnD8aNduSMufkpYQMbb0aAuLupMaE138zNHACbD42DwC5IwLLi0PYFZuw9YN604cZi6nC1qIq4wSAiTks6t1zykmzATqSK3uh6jQG4MljLskhljxGb7adws65jRdfkwy33VC+m35wWpZMubmmSs3Zar7uKLZh+yM4Ek3clJJ4jtUa0onTY3jHhcROXkAUv5zaqCewz2CWAvqvhwzunAOopcIZkblKsqWB01fRd7sEXZvMRbvsQBRHNn+o+FUf6pwz4sM0BSUNuumNaP+q+Pq9RlKDqw+oWLVL7wE3OXO0EPyhCtLcpB5uZItkVdq/ZBbzkhvdJqf/D5lAyPa9l0Qo8KXgm9kkSdXtn4PHVVk+D5jMv1DEjM9+NNmb1u4deaJmPqu8LuVH0M6M/GxeM4RNCBu03WGb1ukfnVS/YyDC35ZiueAA/10gQYMI9j8RnnQzNG+HRz5jpO1hHDNastUanDRvXLd0enVw+OVpge6PmkD+qXOgxoT0vSWI+GlWmvhqNqwzRym3LtU+8/mAHtdZDE4uVmmqq06ehjVfsg48IVn+mMTYtYVg54ZOjKiuGh7WtzVHh9FE/VW6HryqpndWyvHnk4LXgOfhpnr+1n97Wp6uefh36++OhbMtzu3P5D1rw6p1j2xJY5NZFTpr1mFAERqxsP52h/243eb3vvwTWOy3UjgFN32uae1cMNiEjgZZk14wtOwN/D16lTgL/K0knC7YW/I2nFwl2dV/b112HWQPk3G4VA7RhooCBLzXcCiVofxYkuSztGFN4sxY5LZvYz7QuD25TF8iEcnXmFS9QrxU3relON/trR7Um+2eRdJp0M4zulTOAflhvla9BXzRKBV8JSY6eMHnXK+ebcnHVIZ9aSzl/KgmjdtLkzaT1tq+99PmhPAalTIafsUQohGbFAQBYPz6RhDQstIvc85EmJ6ahnJRxlCup6sTAzFbsq024AuXHlBx7k+q3PrpdJ4uIBmaoBJBrSAwuGhVOtTogu+gdTxIp64sy8MEUb+khxAWViZPTqeUHJ2Be/roCdyzsyvC2s72+AKOIKDdpCeernEMi1AbLki4NMp+qfIVPXrFsnUwOYwa7VfYOQMpjHoVg4mcpBrOvFPyqn27JrRG4qSn3cA1mHZii7qDoeO8ksmpSzOggp2JhwFd/JLiX28xUarVkn4GlnGJd1mCRbb36wPlgkNce/fOgiKjod3aiHg9cgwYLHrokSPvereQeTh+jkVT9HaDaFRLsDjraKm5/1MrWnPTeithb1fYncUM3eoWVLm53Q1bfI1YhB0Fa+n9a7THsjHLX58WNYh7KpjllB7GoKJEtSEx4z03Ztyq3TxjknVn9nfWxCaL3bEhBelQG5fRDFtmiIKPXYyPmm1rg2mJOPI8jSaejGefvk8UrU6iD9j970pSaINbTpxbH6W3PuBu88ty8v5AN0iEqr57FIxDMBpGsA+CKASb2lsvQ3VGXSgxSzt2PVu3vxj40mSmDLEinFYZZ14kv0oOT0mOZ6cDw8o06bLmvz2rH64148zZikohrHNf0CGbe92W0AVXlklyXPih5WOG8bAtoZhZ2uDTHh/ZBmU9PnDxorj030vVcmtQRUVXNmhOZ5Yr+61khqT5jt0tiZn1YEu6JtRPGorXyBsxykrzyxv23SY28q1Qi8HbN1fFyg7VIZIUnqKv+5oQy8JufCOARuTI9VUdO4JDbUqVdx29CPo/HWh/cNl9MTeI/J4a/M8anGf6rfYc3LaceFWuVXioxPSY8Pk+ZazC6KdfFfkAb2V/WoQm9RAQyYTV3fZhQNF0bNqKDbBmAiU5Ia8difxyrABwrEJ9s+XBNgCPhOYAyxe4ZBiflmG/U6oUEn+mbh6i143ykMnBzGB1SH+9hHlt2vo4hlObS6vdLt86g49MYWo7ttvyvjGGUzB/SFT8t12OJLKpZ8ML4+SEQKzFPe7dan7mz2Jg3GGKqIG5cpNvOBN6pPV92dJBlD4M68kWSGF0NZAb7KLK7BhZYbMnzJas7fEe0GxqtocSlwSnmgVTvZDBMY9Grq3G/2+t+cBcoSddHceLV+fMzzK7OV5SU5zpwvp5xk9qSbES8X1ZX6OnHvKwhvE9lz58xr5+ra4dTVLyEk0ArUZMMo1f8xEXw16EShGxyF7q87+0LxRST4ykN6eqdy9hZ++wHNCjX3RhPMGJjXBTTbyWzuelDrtLeL5YzyqdjvgmaZlId1WjWNk+XtVqaNvwA+8JupYGGbXlenBs8ofX04p6Fzv/Wk0pLpd1XvtZRlQOhfTlfk7Hauz7kkRta/jE2fJ8Kr+gwVe01+tk0wHF2PX5tL9WBGQV96mLU6s2Ie6/Vnn5ueTPNM0jAXrwJfk0EPHn0ubavdqw4w4nF9AuMGEQn1gNk+1AOO82S7csWFbuFhlqKal55dgpUYTKfwnAVX81Jrg+pdn4b1KmsM5zQ6qNsl776IslP1d6uaw1GhCX87sYtZUYx+BbYPHgmRGtYGCR+6v3d23sV8k4oKoW7bhkSbR2VWh+1fwAYtPNjS3InEu6gVMhsz9jXqIp9dqUQTzvP0l7V9xRyjdy8EAbWNREysXzCyMK2Zgo6P3m6by/JLJRrbek/35KEtuhkidAD6i6tB4Uqdm441TLOhuh7osS6cgkT11nkuQnIA4T6x3TcyIDuEy6lhi0QePGCLplG1EPkqqJqnNguOaOAU/5c+n/7el3pkeLzJLEsqa5SUeM1a/74deC2RpGhRcTyxXY9iS9goF3T1AGbWSZdWsIrB4ftp9vfq5oPpMWd5Di56DYWRPl3bMnzqVgVJu76Ugo6o14mmk5orhpkrnHdc8f5IcfnOZM4yhC+IuPIz4rqr1Of+hEaiQU0kflpK4RDV6US1KJ0gSe9kA5XlwPahsoy2Iv9p3HmrU6ifim96dKVUJAibj7CVlYOw0PmgEmTZZ8Xrpf2RtIr8JwsRZdPzMGDOURW9TF1k+PAKU92jHQ9nRghWnD7xc2eW+9bUzAymKpGZNpt8APoI1lxb5D1KIxTjnEYohDFKDGN137YvNOJ9vUqxtzE5kU414K1lFTc/O2zfEzE/7+in89jzeELzTbjLq5zP4lyCqlbMNETuG7Y2FXxaUz0ssD4dYnnc9EZUJFCzJ2h1XKPAde4n13zpJuYRBaeyTMLB7uWyYgTfwNg8ImoNW4M7Of4wJz/MxLzx/ZdwOrZvWe5eabgxzSWxTG8Ftln2l41Dnofxk8L06qw45uqHRjh0ZuHLgMw/7NXycmjV1j/qDXfAPTtTYe86pTavKnw5utedqelSQLZYI3xLZ6/4thU2zxvBLtamQVDGdmWUlbhKjnnpL3amGnVNWQVo54m8RnoTv3EuSyYaLX9uNXHuhUJFpYCvkgwO92bNvyVqGUTt4C+bjJ5ULrRQxlqpbAKrcv7QU6QN7E1RgO0UxY6mOvGR7ARq03fjdFOVOAqOHTF2EA128sPR328TbNAqKEyc5wt4sMqfIA4niEVcwxyXcxaYoj1NnDndF4Rr7EXP3UfncynKhvGcewhhY7axSDTV3WW4iMaM6HsfarJxqc2Z8NLBtI0Kr6pkdU13tGVUH2/soaWYQZAygk3BMJ+k/4rX5dbblkVlq69UPbO/O6H0FhZgjJp+FD1d+Dd03bbRlEj9yV/CWgZSJsFPPSEd3SksvJYvhOj4ZvKMvuZONlH5mzVx5nhxRSGqDG/syYZcsNsOnPu+/ZqysfIjh8ag8BeHuI2crIay9LqqnzbJ8xAYKtM+N8dfIqEtmjEljp4cGLLAwbQD92vqlXK7Zy3KxlahXrmlzKr/nDGMTUwZ3LlEj34OAr4PZWr9akP/qg9Ez7JhhBAXUzdIB/m0F8YQNGLMWhPJZ8xMMNVD1ddFLTL9WA0sI8u9eM4wc3z+p2tiRw3sBNvcOblBj240CXFUhxAIFRG2uaa3Nky/oBPSuGz+6/gSqkbPxWAUBsApYG9oagOUa+IQsD3Yr2rrgW//B1BLAwQUAAIACAArem9MFQUy+E0AAABqAAAAGwAAAHVuaXZlcnNhbC91bml2ZXJzYWwucG5nLnhtbLOxr8jNUShLLSrOzM+zVTLUM1Cyt+PlsikoSi3LTC1XqACKAQUhQEmh0lbJxAjBLc9MKcmwVTI3MkWIZaRmpmeU2CqZmpjABfWBRgIAUEsBAgAAFAACAAgAUXpvTD08L9HBAAAA5QEAABoAAAAAAAAAAQAAAAAAAAAAAHVuaXZlcnNhbC9pMThuX3ByZXNldHMueG1sUEsBAgAAFAACAAgAUXpvTP59L/dkAAAAZQAAABwAAAAAAAAAAQAAAAAA+QAAAHVuaXZlcnNhbC9sb2NhbF9zZXR0aW5ncy54bWxQSwECAAAUAAIACABElFdHI7RO+/sCAACwCAAAFAAAAAAAAAABAAAAAACXAQAAdW5pdmVyc2FsL3BsYXllci54bWxQSwECAAAUAAIACABRem9Mt34rbWQBAADvAgAAKQAAAAAAAAABAAAAAADEBAAAdW5pdmVyc2FsL3NraW5fY3VzdG9taXphdGlvbl9zZXR0aW5ncy54bWxQSwECAAAUAAIACAArem9MeUrqAmUqAAA+SAAAFwAAAAAAAAAAAAAAAABvBgAAdW5pdmVyc2FsL3VuaXZlcnNhbC5wbmdQSwECAAAUAAIACAArem9MFQUy+E0AAABqAAAAGwAAAAAAAAABAAAAAAAJMQAAdW5pdmVyc2FsL3VuaXZlcnNhbC5wbmcueG1sUEsFBgAAAAAGAAYAuQEAAI8xAAAAAA=="/>
  <p:tag name="ISPRING_PRESENTATION_TITLE" val="演示文稿1"/>
  <p:tag name="ISPRING_ULTRA_SCORM_COURSE_ID" val="4C932017-8D67-43A0-9751-2BEC31E52CC7"/>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资源库"/>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hnbwxet">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1397</Words>
  <Application>Microsoft Office PowerPoint</Application>
  <PresentationFormat>宽屏</PresentationFormat>
  <Paragraphs>118</Paragraphs>
  <Slides>18</Slides>
  <Notes>18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Agency FB</vt:lpstr>
      <vt:lpstr>等线</vt:lpstr>
      <vt:lpstr>微软雅黑</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黑色点线</dc:title>
  <dc:creator>第一PPT</dc:creator>
  <cp:keywords>www.1ppt.com</cp:keywords>
  <dc:description>www.1ppt.com</dc:description>
  <cp:lastModifiedBy>WUXD</cp:lastModifiedBy>
  <cp:revision>23</cp:revision>
  <dcterms:created xsi:type="dcterms:W3CDTF">2018-03-15T15:36:21Z</dcterms:created>
  <dcterms:modified xsi:type="dcterms:W3CDTF">2020-10-21T09:57:35Z</dcterms:modified>
  <cp:contentStatus>https:/shop410307923.taobao.com;</cp:contentStatus>
</cp:coreProperties>
</file>