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62" r:id="rId5"/>
    <p:sldId id="261" r:id="rId6"/>
    <p:sldId id="286" r:id="rId7"/>
    <p:sldId id="270" r:id="rId8"/>
    <p:sldId id="282" r:id="rId9"/>
    <p:sldId id="271" r:id="rId10"/>
    <p:sldId id="283" r:id="rId11"/>
    <p:sldId id="284" r:id="rId12"/>
    <p:sldId id="285" r:id="rId13"/>
    <p:sldId id="278" r:id="rId14"/>
    <p:sldId id="28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87434" autoAdjust="0"/>
  </p:normalViewPr>
  <p:slideViewPr>
    <p:cSldViewPr snapToGrid="0">
      <p:cViewPr varScale="1">
        <p:scale>
          <a:sx n="99" d="100"/>
          <a:sy n="99" d="100"/>
        </p:scale>
        <p:origin x="1092" y="-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97C64-D3FD-4E43-8EB0-BF21AA66C4B9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12D4B-148B-4FF3-9DC5-521C1C664A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08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A5D738-6DBF-4EC5-9648-44AB227730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080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6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004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8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16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7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09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攻击：通俗点讲就是利用网络节点资源如：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服务器、个人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PC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、手机、智能设备、打印机、摄像头等对目标发起大量攻击请求，从而导致服务器拥塞而无法对外提供正常服务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1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传统的针对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的防范体系可以分为两个方面，分别是攻击检测和攻击响应。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）源端检测。主要部署在用户本地网络的接入路由器，能够在源端及早地阻止攻击行为。但是这样存在一个问题，就是很多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攻击可能在不同区域发起，单一区域的攻击流量没有形成一定规模的话，可能很难被检测到。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）末端检测。这个机制运行在服务端，提高了检测精度，同时降低了部署开销，但又引入了处理滞后性的问题。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）中间网络检测。折中前两种策略，部署在传输路径中的路由器，建立多点流量检测分析机制，然而其部署成本和通信成本也随之增加。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）分布式检测。从集中式单点检测向分布式检测转变，是一种较为有效的方案。然而在构建分布式防御体系的过程中，仍然存在一定问题，例如节点间信任、通信负载等问题。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>
                <a:effectLst/>
              </a:rPr>
              <a:t>以上所有问题，究其根本原因在于网络本身的分布式，难以做到既准确又快速的收集数据。</a:t>
            </a: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endParaRPr lang="en-US" altLang="zh-CN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1)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报文过滤技术针对地址欺骗的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攻击，通过检测报文源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IP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地址真实性并过滤源地址欺骗报文进行防御。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2)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速率限制通过抑制可疑攻击流的发送速率，避免大量报文拥塞链路或淹没攻击受害者。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3)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攻击容忍的目的是缓解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攻击对目标系统的影响，尽可能地维持系统服务的继续进行，但本身并不能阻止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攻击。</a:t>
            </a:r>
            <a:endParaRPr lang="zh-CN" altLang="en-US">
              <a:effectLst/>
            </a:endParaRPr>
          </a:p>
          <a:p>
            <a:pPr algn="just">
              <a:lnSpc>
                <a:spcPct val="100000"/>
              </a:lnSpc>
            </a:pP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4)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攻击溯源的作用是追踪发起 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 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攻击的真正攻击者，为攻击响应机制提供真实的攻击源位置及攻击路径信息。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攻击种类的多样化使得难以用统一的规则过滤掉所有非法请求，加之网络协议本身难以改变，大规模的更新部署在原本的网络架构下难以实现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20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基于控制与转发分离这样的架构，使得收集、统一全局信息更加方便，这位算法分析提供了实时、可靠的数据支撑。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通过控制器下发流表，使得新的防御规则能够迅速的应用于网络系统。</a:t>
            </a:r>
            <a:endParaRPr lang="en-US" altLang="zh-CN" sz="1800" b="0" i="0" spc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00000"/>
              </a:lnSpc>
            </a:pP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软件定义网络，也能针对不同</a:t>
            </a:r>
            <a:r>
              <a:rPr lang="en-US" altLang="zh-CN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DDoS</a:t>
            </a:r>
            <a:r>
              <a:rPr lang="zh-CN" altLang="en-US" sz="1800" b="0" i="0" spc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攻击种类做特定处理规则，处理更加灵活。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577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本实验通过在虚拟网络环境中模拟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ICMP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泛洪，实现初步的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攻击，通过建立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体系架构并配置控制器和下发流表，实现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防御，从而对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的核心原理、工作过程有一个完整的认识。后期通过进一步实现更加多元化的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DDoS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攻击和定制相应的防御机制，以发掘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更多的价值潜力。</a:t>
            </a:r>
            <a:endParaRPr lang="zh-CN" altLang="en-US">
              <a:effectLst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945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2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基础设施层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：数据平面由交换机等网络通用硬件组成，各个网络设备之间通过不同规则形成的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数据通路连接。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：这控制平面包含了逻辑上为中心的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控制器，它掌握着全局网络信息，负责各种转发规则的控制。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应用平面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应用层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：包含着各种基于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SDN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的网络应用，用户无需关心底层细节就可以编程、部署新应用。</a:t>
            </a:r>
            <a:endParaRPr lang="zh-CN" altLang="en-US">
              <a:effectLst/>
            </a:endParaRPr>
          </a:p>
          <a:p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除了三个平面还有两个接口非常重要：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(Southbound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：位于数据平面和控制平面之间，具有统一的通信标准，主要负责将控制器中的转发规则下发至转发设备，最主要应用的是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OpenFlow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协议。</a:t>
            </a:r>
            <a:endParaRPr lang="zh-CN" altLang="en-US">
              <a:effectLst/>
            </a:endParaRPr>
          </a:p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北向接口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(Northbound Interface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A-CPI)</a:t>
            </a:r>
            <a:r>
              <a:rPr lang="zh-CN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：位于控制平面与应用平面之间，上层的应用程序通过北向接口获取下层的网络资源，并通过北向接口向下层网络发送数据。没有统一的通信接口，它允许用户根据自身需求定制开发各种网络管理应用</a:t>
            </a:r>
            <a:endParaRPr lang="zh-CN" altLang="en-US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003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12D4B-148B-4FF3-9DC5-521C1C664A8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42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83D1-D221-40E5-9E58-AAEE22C68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0581-029C-49BB-8888-73D45955C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02AAB-B99A-4E54-AA06-3AD0891D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53766-E02F-4B0E-8651-D1D0B5B4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BFE9E-728F-41C0-B127-8095A2E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57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3B833-7405-49AC-A27C-2DB8860D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6F4C7-16D9-48FF-893B-460F8FA3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9147D5-727A-40A5-89F8-04AE5100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97F158-05AF-43AC-9305-17325ACD8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B990CE-C9F6-4D1A-8522-124B1E99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352321-DCDE-434E-BE51-A8BA85B2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6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C7B3D-9760-4147-BF09-CFCE07D6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5B0F0A-1234-4758-97E5-09A90F84C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F94F97-7A96-4D54-9FBE-782AA963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28E7D2-FFE9-4DCA-8D9A-9DAD2B48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47949-1C3E-447B-ACAA-9002B9CF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1EC13-6D72-4D7E-B14D-6B1D8668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21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40F47-2991-4C09-AE0C-63367332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3B7736-D660-44BB-9B63-B896AE964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29E95C-FE65-4696-B639-E61BAA91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AB70B-440D-48A1-A314-4D1224F2D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7C5FD-463B-4895-8086-71DCE481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2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F5B699-FE94-4AA2-A416-E994D2260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907D3-6B1D-41CD-8746-D249EDD54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061BB0-FE07-466C-A17D-033F07C1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64299-991A-49D9-B306-0D65CEC1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AAABB2-B4EA-40BC-811A-8034CB6A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8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7F684-2436-45B0-8B56-FC367FA7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25B1-942B-4779-80F6-4B21AED0D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9DD878-8ED1-43F2-8B7A-96D94E12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05BC9-720D-451D-B308-3D29318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A7E53F-3D66-4C2C-B7A5-3060C65E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9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6FF9F-72F1-4B8C-B219-42670190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9BB91-5D82-48BE-8F8C-87EADF9C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B5CBD-B4BC-46B3-A85D-FA4CE331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E1D87-6F91-496B-900B-1EFF5486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D9787-DE80-4B1E-A62E-4C98841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64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3FB15-1322-4F26-9CE9-9354980A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F2CA28-3CDE-4C18-8C2A-842D31EF3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8F109-AA96-4E47-85AD-85E088B56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8D91A1-2DD5-4023-B700-9E9C5F1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44A27B-DBE8-42FF-BB72-954D168D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1C2BB8-3BFE-49DF-AD89-59E507BA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5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DB3FD-97ED-4BB9-8F5E-CF34D46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2B9F0-E284-47E1-9294-0E85A0A0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D8628-BD5A-4834-9BAD-F7F18179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1B1847C-6AF2-4229-8942-3FD311066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DBEF1D-1C9D-412D-8EB8-E37CD3166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A3B2A-2BC4-4140-A139-912259B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4CBA78-A90D-43BE-8C9B-CACC266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B256A-8D36-4C6F-A7E6-C238663D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79538" y="641708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76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D5999-5B4C-4F61-A4E0-F661ECE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EEE6FF-F44B-47A5-932F-2909D12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17FCE7-3CF6-45ED-946D-F923059E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C49F3-54CF-4905-BFD4-9E3D7EA6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8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27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F2147C-8FF8-4836-A743-24688FB9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5D0378-9575-4013-BAAF-1224554F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0CF72-4357-42E0-AA2E-DA133FF6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25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19039B-3390-43DF-BEDE-5264730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05A941-F4F7-492A-B4B9-FD9CB660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280C4-E751-4473-A9E6-CF4199F88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7FCC-64BD-4951-AF5D-79ABDFF88F25}" type="datetimeFigureOut">
              <a:rPr lang="zh-CN" altLang="en-US" smtClean="0"/>
              <a:t>20/10/23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57E2D4-CB64-4B27-9D3A-55BC55AA7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35D7E-957E-4972-9AD0-B00E2617B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3267C-67BA-4A9C-91EC-EFE160850B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80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chinaunix.net/uid-20556054-id-3164909.html" TargetMode="External"/><Relationship Id="rId3" Type="http://schemas.openxmlformats.org/officeDocument/2006/relationships/hyperlink" Target="https://blog.csdn.net/wangyiyungw/article/details/80537891" TargetMode="External"/><Relationship Id="rId7" Type="http://schemas.openxmlformats.org/officeDocument/2006/relationships/hyperlink" Target="https://www.sdnlab.com/sflow-ddo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dnlab.com/experimental-platform/" TargetMode="External"/><Relationship Id="rId5" Type="http://schemas.openxmlformats.org/officeDocument/2006/relationships/hyperlink" Target="https://www.sdnlab.com/2909.html" TargetMode="External"/><Relationship Id="rId4" Type="http://schemas.openxmlformats.org/officeDocument/2006/relationships/hyperlink" Target="https://blog.csdn.net/AsNeverBefore/article/details/7891664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椭圆 23"/>
          <p:cNvSpPr/>
          <p:nvPr/>
        </p:nvSpPr>
        <p:spPr>
          <a:xfrm>
            <a:off x="5355131" y="1182258"/>
            <a:ext cx="1473868" cy="147386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45277" y="1504216"/>
            <a:ext cx="20707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>
                <a:solidFill>
                  <a:schemeClr val="bg1"/>
                </a:solidFill>
                <a:latin typeface="Agency FB" panose="020B0503020202020204" pitchFamily="34" charset="0"/>
                <a:cs typeface="+mn-ea"/>
                <a:sym typeface="+mn-lt"/>
              </a:rPr>
              <a:t>开题</a:t>
            </a:r>
            <a:endParaRPr lang="en-US" altLang="zh-CN" sz="4800">
              <a:solidFill>
                <a:schemeClr val="bg1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sp>
        <p:nvSpPr>
          <p:cNvPr id="98" name="TextBox 7"/>
          <p:cNvSpPr>
            <a:spLocks noChangeArrowheads="1"/>
          </p:cNvSpPr>
          <p:nvPr/>
        </p:nvSpPr>
        <p:spPr bwMode="auto">
          <a:xfrm>
            <a:off x="2005264" y="2896708"/>
            <a:ext cx="8758989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lvl="0" algn="ctr">
              <a:defRPr/>
            </a:pP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基于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SDN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的</a:t>
            </a:r>
            <a:r>
              <a:rPr lang="en-US" altLang="zh-CN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DDoS</a:t>
            </a:r>
            <a:r>
              <a:rPr lang="zh-CN" altLang="en-US" sz="4000" b="1" kern="0" spc="600">
                <a:solidFill>
                  <a:schemeClr val="tx1">
                    <a:lumMod val="50000"/>
                    <a:lumOff val="50000"/>
                  </a:schemeClr>
                </a:solidFill>
                <a:sym typeface="微软雅黑" pitchFamily="34" charset="-122"/>
              </a:rPr>
              <a:t>攻击防御实现</a:t>
            </a:r>
            <a:endParaRPr kumimoji="0" lang="zh-CN" altLang="en-US" sz="4000" b="1" i="0" u="none" strike="noStrike" kern="0" cap="none" spc="60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sym typeface="微软雅黑" pitchFamily="34" charset="-122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2893169" y="381089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0" name="TextBox 7"/>
          <p:cNvSpPr>
            <a:spLocks noChangeArrowheads="1"/>
          </p:cNvSpPr>
          <p:nvPr/>
        </p:nvSpPr>
        <p:spPr bwMode="auto">
          <a:xfrm>
            <a:off x="2893169" y="3899886"/>
            <a:ext cx="67687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30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温雅楠 武仕沛 王宇翔</a:t>
            </a:r>
          </a:p>
        </p:txBody>
      </p:sp>
      <p:cxnSp>
        <p:nvCxnSpPr>
          <p:cNvPr id="101" name="直接连接符 100"/>
          <p:cNvCxnSpPr/>
          <p:nvPr/>
        </p:nvCxnSpPr>
        <p:spPr>
          <a:xfrm>
            <a:off x="2893169" y="4274668"/>
            <a:ext cx="6624736" cy="0"/>
          </a:xfrm>
          <a:prstGeom prst="line">
            <a:avLst/>
          </a:prstGeom>
          <a:noFill/>
          <a:ln w="19050" cap="flat" cmpd="sng" algn="ctr">
            <a:solidFill>
              <a:srgbClr val="202A36"/>
            </a:solidFill>
            <a:prstDash val="sysDash"/>
            <a:headEnd type="diamond" w="med" len="med"/>
            <a:tailEnd type="diamond" w="med" len="med"/>
          </a:ln>
          <a:effectLst/>
        </p:spPr>
      </p:cxnSp>
      <p:sp>
        <p:nvSpPr>
          <p:cNvPr id="102" name="矩形 3"/>
          <p:cNvSpPr>
            <a:spLocks noChangeArrowheads="1"/>
          </p:cNvSpPr>
          <p:nvPr/>
        </p:nvSpPr>
        <p:spPr bwMode="auto">
          <a:xfrm>
            <a:off x="4080066" y="4530978"/>
            <a:ext cx="3730815" cy="346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高等计算机网络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   2020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年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10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月</a:t>
            </a:r>
            <a:r>
              <a:rPr kumimoji="0" lang="en-US" altLang="zh-CN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21</a:t>
            </a:r>
            <a:r>
              <a: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日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3973289" y="5134662"/>
            <a:ext cx="571870" cy="574400"/>
            <a:chOff x="9096726" y="250316"/>
            <a:chExt cx="626458" cy="629230"/>
          </a:xfrm>
        </p:grpSpPr>
        <p:sp>
          <p:nvSpPr>
            <p:cNvPr id="104" name="Oval 4"/>
            <p:cNvSpPr/>
            <p:nvPr/>
          </p:nvSpPr>
          <p:spPr>
            <a:xfrm>
              <a:off x="9096726" y="250316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9304846" y="396473"/>
              <a:ext cx="210218" cy="336915"/>
              <a:chOff x="4638" y="-33"/>
              <a:chExt cx="667" cy="1069"/>
            </a:xfrm>
            <a:solidFill>
              <a:sysClr val="window" lastClr="FFFFFF"/>
            </a:solidFill>
          </p:grpSpPr>
          <p:sp>
            <p:nvSpPr>
              <p:cNvPr id="106" name="Freeform 5"/>
              <p:cNvSpPr>
                <a:spLocks/>
              </p:cNvSpPr>
              <p:nvPr/>
            </p:nvSpPr>
            <p:spPr bwMode="auto">
              <a:xfrm>
                <a:off x="4638" y="556"/>
                <a:ext cx="667" cy="480"/>
              </a:xfrm>
              <a:custGeom>
                <a:avLst/>
                <a:gdLst>
                  <a:gd name="T0" fmla="*/ 67 w 67"/>
                  <a:gd name="T1" fmla="*/ 15 h 49"/>
                  <a:gd name="T2" fmla="*/ 52 w 67"/>
                  <a:gd name="T3" fmla="*/ 0 h 49"/>
                  <a:gd name="T4" fmla="*/ 38 w 67"/>
                  <a:gd name="T5" fmla="*/ 24 h 49"/>
                  <a:gd name="T6" fmla="*/ 36 w 67"/>
                  <a:gd name="T7" fmla="*/ 13 h 49"/>
                  <a:gd name="T8" fmla="*/ 38 w 67"/>
                  <a:gd name="T9" fmla="*/ 9 h 49"/>
                  <a:gd name="T10" fmla="*/ 34 w 67"/>
                  <a:gd name="T11" fmla="*/ 5 h 49"/>
                  <a:gd name="T12" fmla="*/ 30 w 67"/>
                  <a:gd name="T13" fmla="*/ 9 h 49"/>
                  <a:gd name="T14" fmla="*/ 31 w 67"/>
                  <a:gd name="T15" fmla="*/ 13 h 49"/>
                  <a:gd name="T16" fmla="*/ 30 w 67"/>
                  <a:gd name="T17" fmla="*/ 24 h 49"/>
                  <a:gd name="T18" fmla="*/ 16 w 67"/>
                  <a:gd name="T19" fmla="*/ 0 h 49"/>
                  <a:gd name="T20" fmla="*/ 1 w 67"/>
                  <a:gd name="T21" fmla="*/ 15 h 49"/>
                  <a:gd name="T22" fmla="*/ 0 w 67"/>
                  <a:gd name="T23" fmla="*/ 15 h 49"/>
                  <a:gd name="T24" fmla="*/ 0 w 67"/>
                  <a:gd name="T25" fmla="*/ 45 h 49"/>
                  <a:gd name="T26" fmla="*/ 1 w 67"/>
                  <a:gd name="T27" fmla="*/ 45 h 49"/>
                  <a:gd name="T28" fmla="*/ 34 w 67"/>
                  <a:gd name="T29" fmla="*/ 49 h 49"/>
                  <a:gd name="T30" fmla="*/ 66 w 67"/>
                  <a:gd name="T31" fmla="*/ 45 h 49"/>
                  <a:gd name="T32" fmla="*/ 67 w 67"/>
                  <a:gd name="T33" fmla="*/ 45 h 49"/>
                  <a:gd name="T34" fmla="*/ 67 w 67"/>
                  <a:gd name="T35" fmla="*/ 1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49">
                    <a:moveTo>
                      <a:pt x="67" y="15"/>
                    </a:moveTo>
                    <a:cubicBezTo>
                      <a:pt x="66" y="9"/>
                      <a:pt x="60" y="3"/>
                      <a:pt x="52" y="0"/>
                    </a:cubicBezTo>
                    <a:cubicBezTo>
                      <a:pt x="38" y="24"/>
                      <a:pt x="38" y="24"/>
                      <a:pt x="38" y="24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7" y="12"/>
                      <a:pt x="38" y="11"/>
                      <a:pt x="38" y="9"/>
                    </a:cubicBezTo>
                    <a:cubicBezTo>
                      <a:pt x="38" y="7"/>
                      <a:pt x="36" y="5"/>
                      <a:pt x="34" y="5"/>
                    </a:cubicBezTo>
                    <a:cubicBezTo>
                      <a:pt x="31" y="5"/>
                      <a:pt x="30" y="7"/>
                      <a:pt x="30" y="9"/>
                    </a:cubicBezTo>
                    <a:cubicBezTo>
                      <a:pt x="30" y="11"/>
                      <a:pt x="30" y="12"/>
                      <a:pt x="31" y="13"/>
                    </a:cubicBezTo>
                    <a:cubicBezTo>
                      <a:pt x="30" y="24"/>
                      <a:pt x="30" y="24"/>
                      <a:pt x="30" y="2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3"/>
                      <a:pt x="2" y="9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" y="45"/>
                      <a:pt x="1" y="45"/>
                      <a:pt x="1" y="45"/>
                    </a:cubicBezTo>
                    <a:cubicBezTo>
                      <a:pt x="4" y="47"/>
                      <a:pt x="18" y="49"/>
                      <a:pt x="34" y="49"/>
                    </a:cubicBezTo>
                    <a:cubicBezTo>
                      <a:pt x="50" y="49"/>
                      <a:pt x="63" y="47"/>
                      <a:pt x="66" y="45"/>
                    </a:cubicBezTo>
                    <a:cubicBezTo>
                      <a:pt x="67" y="45"/>
                      <a:pt x="67" y="45"/>
                      <a:pt x="67" y="45"/>
                    </a:cubicBezTo>
                    <a:cubicBezTo>
                      <a:pt x="67" y="15"/>
                      <a:pt x="67" y="15"/>
                      <a:pt x="67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07" name="Freeform 6"/>
              <p:cNvSpPr>
                <a:spLocks noEditPoints="1"/>
              </p:cNvSpPr>
              <p:nvPr/>
            </p:nvSpPr>
            <p:spPr bwMode="auto">
              <a:xfrm>
                <a:off x="4737" y="-33"/>
                <a:ext cx="449" cy="589"/>
              </a:xfrm>
              <a:custGeom>
                <a:avLst/>
                <a:gdLst>
                  <a:gd name="T0" fmla="*/ 3 w 45"/>
                  <a:gd name="T1" fmla="*/ 38 h 60"/>
                  <a:gd name="T2" fmla="*/ 7 w 45"/>
                  <a:gd name="T3" fmla="*/ 43 h 60"/>
                  <a:gd name="T4" fmla="*/ 23 w 45"/>
                  <a:gd name="T5" fmla="*/ 60 h 60"/>
                  <a:gd name="T6" fmla="*/ 40 w 45"/>
                  <a:gd name="T7" fmla="*/ 43 h 60"/>
                  <a:gd name="T8" fmla="*/ 40 w 45"/>
                  <a:gd name="T9" fmla="*/ 43 h 60"/>
                  <a:gd name="T10" fmla="*/ 44 w 45"/>
                  <a:gd name="T11" fmla="*/ 38 h 60"/>
                  <a:gd name="T12" fmla="*/ 41 w 45"/>
                  <a:gd name="T13" fmla="*/ 33 h 60"/>
                  <a:gd name="T14" fmla="*/ 41 w 45"/>
                  <a:gd name="T15" fmla="*/ 33 h 60"/>
                  <a:gd name="T16" fmla="*/ 36 w 45"/>
                  <a:gd name="T17" fmla="*/ 13 h 60"/>
                  <a:gd name="T18" fmla="*/ 12 w 45"/>
                  <a:gd name="T19" fmla="*/ 10 h 60"/>
                  <a:gd name="T20" fmla="*/ 6 w 45"/>
                  <a:gd name="T21" fmla="*/ 33 h 60"/>
                  <a:gd name="T22" fmla="*/ 6 w 45"/>
                  <a:gd name="T23" fmla="*/ 33 h 60"/>
                  <a:gd name="T24" fmla="*/ 3 w 45"/>
                  <a:gd name="T25" fmla="*/ 38 h 60"/>
                  <a:gd name="T26" fmla="*/ 8 w 45"/>
                  <a:gd name="T27" fmla="*/ 34 h 60"/>
                  <a:gd name="T28" fmla="*/ 8 w 45"/>
                  <a:gd name="T29" fmla="*/ 34 h 60"/>
                  <a:gd name="T30" fmla="*/ 8 w 45"/>
                  <a:gd name="T31" fmla="*/ 34 h 60"/>
                  <a:gd name="T32" fmla="*/ 8 w 45"/>
                  <a:gd name="T33" fmla="*/ 32 h 60"/>
                  <a:gd name="T34" fmla="*/ 9 w 45"/>
                  <a:gd name="T35" fmla="*/ 25 h 60"/>
                  <a:gd name="T36" fmla="*/ 11 w 45"/>
                  <a:gd name="T37" fmla="*/ 23 h 60"/>
                  <a:gd name="T38" fmla="*/ 29 w 45"/>
                  <a:gd name="T39" fmla="*/ 19 h 60"/>
                  <a:gd name="T40" fmla="*/ 38 w 45"/>
                  <a:gd name="T41" fmla="*/ 34 h 60"/>
                  <a:gd name="T42" fmla="*/ 38 w 45"/>
                  <a:gd name="T43" fmla="*/ 34 h 60"/>
                  <a:gd name="T44" fmla="*/ 39 w 45"/>
                  <a:gd name="T45" fmla="*/ 34 h 60"/>
                  <a:gd name="T46" fmla="*/ 40 w 45"/>
                  <a:gd name="T47" fmla="*/ 34 h 60"/>
                  <a:gd name="T48" fmla="*/ 42 w 45"/>
                  <a:gd name="T49" fmla="*/ 35 h 60"/>
                  <a:gd name="T50" fmla="*/ 43 w 45"/>
                  <a:gd name="T51" fmla="*/ 38 h 60"/>
                  <a:gd name="T52" fmla="*/ 42 w 45"/>
                  <a:gd name="T53" fmla="*/ 41 h 60"/>
                  <a:gd name="T54" fmla="*/ 40 w 45"/>
                  <a:gd name="T55" fmla="*/ 42 h 60"/>
                  <a:gd name="T56" fmla="*/ 40 w 45"/>
                  <a:gd name="T57" fmla="*/ 42 h 60"/>
                  <a:gd name="T58" fmla="*/ 39 w 45"/>
                  <a:gd name="T59" fmla="*/ 42 h 60"/>
                  <a:gd name="T60" fmla="*/ 38 w 45"/>
                  <a:gd name="T61" fmla="*/ 43 h 60"/>
                  <a:gd name="T62" fmla="*/ 33 w 45"/>
                  <a:gd name="T63" fmla="*/ 54 h 60"/>
                  <a:gd name="T64" fmla="*/ 29 w 45"/>
                  <a:gd name="T65" fmla="*/ 58 h 60"/>
                  <a:gd name="T66" fmla="*/ 23 w 45"/>
                  <a:gd name="T67" fmla="*/ 59 h 60"/>
                  <a:gd name="T68" fmla="*/ 18 w 45"/>
                  <a:gd name="T69" fmla="*/ 58 h 60"/>
                  <a:gd name="T70" fmla="*/ 14 w 45"/>
                  <a:gd name="T71" fmla="*/ 54 h 60"/>
                  <a:gd name="T72" fmla="*/ 8 w 45"/>
                  <a:gd name="T73" fmla="*/ 43 h 60"/>
                  <a:gd name="T74" fmla="*/ 8 w 45"/>
                  <a:gd name="T75" fmla="*/ 42 h 60"/>
                  <a:gd name="T76" fmla="*/ 7 w 45"/>
                  <a:gd name="T77" fmla="*/ 42 h 60"/>
                  <a:gd name="T78" fmla="*/ 5 w 45"/>
                  <a:gd name="T79" fmla="*/ 38 h 60"/>
                  <a:gd name="T80" fmla="*/ 5 w 45"/>
                  <a:gd name="T81" fmla="*/ 35 h 60"/>
                  <a:gd name="T82" fmla="*/ 8 w 45"/>
                  <a:gd name="T83" fmla="*/ 3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5" h="60">
                    <a:moveTo>
                      <a:pt x="3" y="38"/>
                    </a:moveTo>
                    <a:cubicBezTo>
                      <a:pt x="3" y="40"/>
                      <a:pt x="5" y="43"/>
                      <a:pt x="7" y="43"/>
                    </a:cubicBezTo>
                    <a:cubicBezTo>
                      <a:pt x="9" y="53"/>
                      <a:pt x="16" y="60"/>
                      <a:pt x="23" y="60"/>
                    </a:cubicBezTo>
                    <a:cubicBezTo>
                      <a:pt x="31" y="60"/>
                      <a:pt x="38" y="53"/>
                      <a:pt x="40" y="43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2" y="43"/>
                      <a:pt x="44" y="41"/>
                      <a:pt x="44" y="38"/>
                    </a:cubicBezTo>
                    <a:cubicBezTo>
                      <a:pt x="44" y="35"/>
                      <a:pt x="43" y="33"/>
                      <a:pt x="41" y="3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3"/>
                      <a:pt x="45" y="18"/>
                      <a:pt x="36" y="13"/>
                    </a:cubicBezTo>
                    <a:cubicBezTo>
                      <a:pt x="35" y="0"/>
                      <a:pt x="12" y="10"/>
                      <a:pt x="12" y="10"/>
                    </a:cubicBezTo>
                    <a:cubicBezTo>
                      <a:pt x="0" y="17"/>
                      <a:pt x="6" y="33"/>
                      <a:pt x="6" y="33"/>
                    </a:cubicBezTo>
                    <a:cubicBezTo>
                      <a:pt x="6" y="33"/>
                      <a:pt x="6" y="33"/>
                      <a:pt x="6" y="33"/>
                    </a:cubicBezTo>
                    <a:cubicBezTo>
                      <a:pt x="4" y="34"/>
                      <a:pt x="3" y="36"/>
                      <a:pt x="3" y="38"/>
                    </a:cubicBezTo>
                    <a:close/>
                    <a:moveTo>
                      <a:pt x="8" y="34"/>
                    </a:moveTo>
                    <a:cubicBezTo>
                      <a:pt x="8" y="34"/>
                      <a:pt x="8" y="34"/>
                      <a:pt x="8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32"/>
                      <a:pt x="8" y="32"/>
                      <a:pt x="8" y="32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4"/>
                      <a:pt x="11" y="23"/>
                      <a:pt x="11" y="23"/>
                    </a:cubicBezTo>
                    <a:cubicBezTo>
                      <a:pt x="21" y="24"/>
                      <a:pt x="29" y="19"/>
                      <a:pt x="29" y="19"/>
                    </a:cubicBezTo>
                    <a:cubicBezTo>
                      <a:pt x="36" y="13"/>
                      <a:pt x="38" y="34"/>
                      <a:pt x="38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1" y="34"/>
                      <a:pt x="41" y="34"/>
                      <a:pt x="42" y="35"/>
                    </a:cubicBezTo>
                    <a:cubicBezTo>
                      <a:pt x="43" y="35"/>
                      <a:pt x="43" y="37"/>
                      <a:pt x="43" y="38"/>
                    </a:cubicBezTo>
                    <a:cubicBezTo>
                      <a:pt x="43" y="39"/>
                      <a:pt x="43" y="40"/>
                      <a:pt x="42" y="41"/>
                    </a:cubicBezTo>
                    <a:cubicBezTo>
                      <a:pt x="41" y="41"/>
                      <a:pt x="41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38" y="47"/>
                      <a:pt x="36" y="51"/>
                      <a:pt x="33" y="54"/>
                    </a:cubicBezTo>
                    <a:cubicBezTo>
                      <a:pt x="32" y="56"/>
                      <a:pt x="30" y="57"/>
                      <a:pt x="29" y="58"/>
                    </a:cubicBezTo>
                    <a:cubicBezTo>
                      <a:pt x="27" y="58"/>
                      <a:pt x="25" y="59"/>
                      <a:pt x="23" y="59"/>
                    </a:cubicBezTo>
                    <a:cubicBezTo>
                      <a:pt x="22" y="59"/>
                      <a:pt x="20" y="58"/>
                      <a:pt x="18" y="58"/>
                    </a:cubicBezTo>
                    <a:cubicBezTo>
                      <a:pt x="17" y="57"/>
                      <a:pt x="15" y="56"/>
                      <a:pt x="14" y="54"/>
                    </a:cubicBezTo>
                    <a:cubicBezTo>
                      <a:pt x="11" y="51"/>
                      <a:pt x="9" y="47"/>
                      <a:pt x="8" y="43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2"/>
                      <a:pt x="5" y="40"/>
                      <a:pt x="5" y="38"/>
                    </a:cubicBezTo>
                    <a:cubicBezTo>
                      <a:pt x="5" y="37"/>
                      <a:pt x="5" y="35"/>
                      <a:pt x="5" y="35"/>
                    </a:cubicBezTo>
                    <a:cubicBezTo>
                      <a:pt x="6" y="34"/>
                      <a:pt x="7" y="34"/>
                      <a:pt x="8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5156624" y="5134662"/>
            <a:ext cx="571870" cy="574400"/>
            <a:chOff x="10596810" y="-683024"/>
            <a:chExt cx="626458" cy="629230"/>
          </a:xfrm>
        </p:grpSpPr>
        <p:sp>
          <p:nvSpPr>
            <p:cNvPr id="109" name="Oval 4"/>
            <p:cNvSpPr/>
            <p:nvPr/>
          </p:nvSpPr>
          <p:spPr>
            <a:xfrm>
              <a:off x="10596810" y="-683024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Freeform 9"/>
            <p:cNvSpPr>
              <a:spLocks noEditPoints="1"/>
            </p:cNvSpPr>
            <p:nvPr/>
          </p:nvSpPr>
          <p:spPr bwMode="auto">
            <a:xfrm rot="19469485">
              <a:off x="10713085" y="-577124"/>
              <a:ext cx="358763" cy="382284"/>
            </a:xfrm>
            <a:custGeom>
              <a:avLst/>
              <a:gdLst>
                <a:gd name="T0" fmla="*/ 147 w 243"/>
                <a:gd name="T1" fmla="*/ 240 h 269"/>
                <a:gd name="T2" fmla="*/ 90 w 243"/>
                <a:gd name="T3" fmla="*/ 234 h 269"/>
                <a:gd name="T4" fmla="*/ 147 w 243"/>
                <a:gd name="T5" fmla="*/ 227 h 269"/>
                <a:gd name="T6" fmla="*/ 147 w 243"/>
                <a:gd name="T7" fmla="*/ 243 h 269"/>
                <a:gd name="T8" fmla="*/ 90 w 243"/>
                <a:gd name="T9" fmla="*/ 252 h 269"/>
                <a:gd name="T10" fmla="*/ 96 w 243"/>
                <a:gd name="T11" fmla="*/ 256 h 269"/>
                <a:gd name="T12" fmla="*/ 105 w 243"/>
                <a:gd name="T13" fmla="*/ 262 h 269"/>
                <a:gd name="T14" fmla="*/ 126 w 243"/>
                <a:gd name="T15" fmla="*/ 269 h 269"/>
                <a:gd name="T16" fmla="*/ 138 w 243"/>
                <a:gd name="T17" fmla="*/ 261 h 269"/>
                <a:gd name="T18" fmla="*/ 147 w 243"/>
                <a:gd name="T19" fmla="*/ 256 h 269"/>
                <a:gd name="T20" fmla="*/ 147 w 243"/>
                <a:gd name="T21" fmla="*/ 243 h 269"/>
                <a:gd name="T22" fmla="*/ 128 w 243"/>
                <a:gd name="T23" fmla="*/ 32 h 269"/>
                <a:gd name="T24" fmla="*/ 122 w 243"/>
                <a:gd name="T25" fmla="*/ 0 h 269"/>
                <a:gd name="T26" fmla="*/ 115 w 243"/>
                <a:gd name="T27" fmla="*/ 32 h 269"/>
                <a:gd name="T28" fmla="*/ 54 w 243"/>
                <a:gd name="T29" fmla="*/ 63 h 269"/>
                <a:gd name="T30" fmla="*/ 63 w 243"/>
                <a:gd name="T31" fmla="*/ 63 h 269"/>
                <a:gd name="T32" fmla="*/ 45 w 243"/>
                <a:gd name="T33" fmla="*/ 36 h 269"/>
                <a:gd name="T34" fmla="*/ 36 w 243"/>
                <a:gd name="T35" fmla="*/ 45 h 269"/>
                <a:gd name="T36" fmla="*/ 38 w 243"/>
                <a:gd name="T37" fmla="*/ 122 h 269"/>
                <a:gd name="T38" fmla="*/ 6 w 243"/>
                <a:gd name="T39" fmla="*/ 115 h 269"/>
                <a:gd name="T40" fmla="*/ 6 w 243"/>
                <a:gd name="T41" fmla="*/ 128 h 269"/>
                <a:gd name="T42" fmla="*/ 38 w 243"/>
                <a:gd name="T43" fmla="*/ 122 h 269"/>
                <a:gd name="T44" fmla="*/ 36 w 243"/>
                <a:gd name="T45" fmla="*/ 199 h 269"/>
                <a:gd name="T46" fmla="*/ 40 w 243"/>
                <a:gd name="T47" fmla="*/ 209 h 269"/>
                <a:gd name="T48" fmla="*/ 63 w 243"/>
                <a:gd name="T49" fmla="*/ 189 h 269"/>
                <a:gd name="T50" fmla="*/ 54 w 243"/>
                <a:gd name="T51" fmla="*/ 180 h 269"/>
                <a:gd name="T52" fmla="*/ 180 w 243"/>
                <a:gd name="T53" fmla="*/ 180 h 269"/>
                <a:gd name="T54" fmla="*/ 199 w 243"/>
                <a:gd name="T55" fmla="*/ 208 h 269"/>
                <a:gd name="T56" fmla="*/ 208 w 243"/>
                <a:gd name="T57" fmla="*/ 208 h 269"/>
                <a:gd name="T58" fmla="*/ 189 w 243"/>
                <a:gd name="T59" fmla="*/ 180 h 269"/>
                <a:gd name="T60" fmla="*/ 211 w 243"/>
                <a:gd name="T61" fmla="*/ 115 h 269"/>
                <a:gd name="T62" fmla="*/ 211 w 243"/>
                <a:gd name="T63" fmla="*/ 128 h 269"/>
                <a:gd name="T64" fmla="*/ 243 w 243"/>
                <a:gd name="T65" fmla="*/ 122 h 269"/>
                <a:gd name="T66" fmla="*/ 185 w 243"/>
                <a:gd name="T67" fmla="*/ 65 h 269"/>
                <a:gd name="T68" fmla="*/ 208 w 243"/>
                <a:gd name="T69" fmla="*/ 45 h 269"/>
                <a:gd name="T70" fmla="*/ 199 w 243"/>
                <a:gd name="T71" fmla="*/ 36 h 269"/>
                <a:gd name="T72" fmla="*/ 180 w 243"/>
                <a:gd name="T73" fmla="*/ 63 h 269"/>
                <a:gd name="T74" fmla="*/ 154 w 243"/>
                <a:gd name="T75" fmla="*/ 218 h 269"/>
                <a:gd name="T76" fmla="*/ 96 w 243"/>
                <a:gd name="T77" fmla="*/ 224 h 269"/>
                <a:gd name="T78" fmla="*/ 96 w 243"/>
                <a:gd name="T79" fmla="*/ 211 h 269"/>
                <a:gd name="T80" fmla="*/ 122 w 243"/>
                <a:gd name="T81" fmla="*/ 58 h 269"/>
                <a:gd name="T82" fmla="*/ 148 w 243"/>
                <a:gd name="T83" fmla="*/ 211 h 269"/>
                <a:gd name="T84" fmla="*/ 107 w 243"/>
                <a:gd name="T85" fmla="*/ 76 h 269"/>
                <a:gd name="T86" fmla="*/ 67 w 243"/>
                <a:gd name="T87" fmla="*/ 111 h 269"/>
                <a:gd name="T88" fmla="*/ 72 w 243"/>
                <a:gd name="T89" fmla="*/ 117 h 269"/>
                <a:gd name="T90" fmla="*/ 104 w 243"/>
                <a:gd name="T91" fmla="*/ 82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3" h="269">
                  <a:moveTo>
                    <a:pt x="154" y="234"/>
                  </a:moveTo>
                  <a:cubicBezTo>
                    <a:pt x="154" y="237"/>
                    <a:pt x="151" y="240"/>
                    <a:pt x="147" y="240"/>
                  </a:cubicBezTo>
                  <a:cubicBezTo>
                    <a:pt x="96" y="240"/>
                    <a:pt x="96" y="240"/>
                    <a:pt x="96" y="240"/>
                  </a:cubicBezTo>
                  <a:cubicBezTo>
                    <a:pt x="92" y="240"/>
                    <a:pt x="90" y="237"/>
                    <a:pt x="90" y="234"/>
                  </a:cubicBezTo>
                  <a:cubicBezTo>
                    <a:pt x="90" y="230"/>
                    <a:pt x="92" y="227"/>
                    <a:pt x="96" y="227"/>
                  </a:cubicBezTo>
                  <a:cubicBezTo>
                    <a:pt x="147" y="227"/>
                    <a:pt x="147" y="227"/>
                    <a:pt x="147" y="227"/>
                  </a:cubicBezTo>
                  <a:cubicBezTo>
                    <a:pt x="151" y="227"/>
                    <a:pt x="154" y="230"/>
                    <a:pt x="154" y="234"/>
                  </a:cubicBezTo>
                  <a:close/>
                  <a:moveTo>
                    <a:pt x="147" y="243"/>
                  </a:moveTo>
                  <a:cubicBezTo>
                    <a:pt x="96" y="243"/>
                    <a:pt x="96" y="243"/>
                    <a:pt x="96" y="243"/>
                  </a:cubicBezTo>
                  <a:cubicBezTo>
                    <a:pt x="92" y="243"/>
                    <a:pt x="89" y="247"/>
                    <a:pt x="90" y="252"/>
                  </a:cubicBezTo>
                  <a:cubicBezTo>
                    <a:pt x="91" y="254"/>
                    <a:pt x="93" y="256"/>
                    <a:pt x="96" y="256"/>
                  </a:cubicBezTo>
                  <a:cubicBezTo>
                    <a:pt x="96" y="256"/>
                    <a:pt x="96" y="256"/>
                    <a:pt x="96" y="256"/>
                  </a:cubicBezTo>
                  <a:cubicBezTo>
                    <a:pt x="100" y="256"/>
                    <a:pt x="103" y="258"/>
                    <a:pt x="105" y="261"/>
                  </a:cubicBezTo>
                  <a:cubicBezTo>
                    <a:pt x="105" y="262"/>
                    <a:pt x="105" y="262"/>
                    <a:pt x="105" y="262"/>
                  </a:cubicBezTo>
                  <a:cubicBezTo>
                    <a:pt x="107" y="266"/>
                    <a:pt x="112" y="269"/>
                    <a:pt x="117" y="269"/>
                  </a:cubicBezTo>
                  <a:cubicBezTo>
                    <a:pt x="126" y="269"/>
                    <a:pt x="126" y="269"/>
                    <a:pt x="126" y="269"/>
                  </a:cubicBezTo>
                  <a:cubicBezTo>
                    <a:pt x="131" y="269"/>
                    <a:pt x="136" y="266"/>
                    <a:pt x="138" y="262"/>
                  </a:cubicBezTo>
                  <a:cubicBezTo>
                    <a:pt x="138" y="261"/>
                    <a:pt x="138" y="261"/>
                    <a:pt x="138" y="261"/>
                  </a:cubicBezTo>
                  <a:cubicBezTo>
                    <a:pt x="140" y="258"/>
                    <a:pt x="143" y="256"/>
                    <a:pt x="147" y="256"/>
                  </a:cubicBezTo>
                  <a:cubicBezTo>
                    <a:pt x="147" y="256"/>
                    <a:pt x="147" y="256"/>
                    <a:pt x="147" y="256"/>
                  </a:cubicBezTo>
                  <a:cubicBezTo>
                    <a:pt x="150" y="256"/>
                    <a:pt x="152" y="254"/>
                    <a:pt x="153" y="252"/>
                  </a:cubicBezTo>
                  <a:cubicBezTo>
                    <a:pt x="155" y="247"/>
                    <a:pt x="151" y="243"/>
                    <a:pt x="147" y="243"/>
                  </a:cubicBezTo>
                  <a:close/>
                  <a:moveTo>
                    <a:pt x="122" y="38"/>
                  </a:moveTo>
                  <a:cubicBezTo>
                    <a:pt x="125" y="38"/>
                    <a:pt x="128" y="36"/>
                    <a:pt x="128" y="32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3"/>
                    <a:pt x="125" y="0"/>
                    <a:pt x="122" y="0"/>
                  </a:cubicBezTo>
                  <a:cubicBezTo>
                    <a:pt x="118" y="0"/>
                    <a:pt x="115" y="3"/>
                    <a:pt x="115" y="6"/>
                  </a:cubicBezTo>
                  <a:cubicBezTo>
                    <a:pt x="115" y="32"/>
                    <a:pt x="115" y="32"/>
                    <a:pt x="115" y="32"/>
                  </a:cubicBezTo>
                  <a:cubicBezTo>
                    <a:pt x="115" y="36"/>
                    <a:pt x="118" y="38"/>
                    <a:pt x="122" y="38"/>
                  </a:cubicBezTo>
                  <a:close/>
                  <a:moveTo>
                    <a:pt x="54" y="63"/>
                  </a:moveTo>
                  <a:cubicBezTo>
                    <a:pt x="55" y="64"/>
                    <a:pt x="57" y="65"/>
                    <a:pt x="58" y="65"/>
                  </a:cubicBezTo>
                  <a:cubicBezTo>
                    <a:pt x="60" y="65"/>
                    <a:pt x="62" y="64"/>
                    <a:pt x="63" y="63"/>
                  </a:cubicBezTo>
                  <a:cubicBezTo>
                    <a:pt x="65" y="60"/>
                    <a:pt x="65" y="56"/>
                    <a:pt x="63" y="54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2" y="33"/>
                    <a:pt x="38" y="33"/>
                    <a:pt x="36" y="36"/>
                  </a:cubicBezTo>
                  <a:cubicBezTo>
                    <a:pt x="33" y="38"/>
                    <a:pt x="33" y="42"/>
                    <a:pt x="36" y="45"/>
                  </a:cubicBezTo>
                  <a:lnTo>
                    <a:pt x="54" y="63"/>
                  </a:lnTo>
                  <a:close/>
                  <a:moveTo>
                    <a:pt x="38" y="122"/>
                  </a:moveTo>
                  <a:cubicBezTo>
                    <a:pt x="38" y="118"/>
                    <a:pt x="36" y="115"/>
                    <a:pt x="32" y="115"/>
                  </a:cubicBezTo>
                  <a:cubicBezTo>
                    <a:pt x="6" y="115"/>
                    <a:pt x="6" y="115"/>
                    <a:pt x="6" y="115"/>
                  </a:cubicBezTo>
                  <a:cubicBezTo>
                    <a:pt x="3" y="115"/>
                    <a:pt x="0" y="118"/>
                    <a:pt x="0" y="122"/>
                  </a:cubicBezTo>
                  <a:cubicBezTo>
                    <a:pt x="0" y="125"/>
                    <a:pt x="3" y="128"/>
                    <a:pt x="6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6" y="128"/>
                    <a:pt x="38" y="125"/>
                    <a:pt x="38" y="122"/>
                  </a:cubicBezTo>
                  <a:close/>
                  <a:moveTo>
                    <a:pt x="54" y="180"/>
                  </a:moveTo>
                  <a:cubicBezTo>
                    <a:pt x="36" y="199"/>
                    <a:pt x="36" y="199"/>
                    <a:pt x="36" y="199"/>
                  </a:cubicBezTo>
                  <a:cubicBezTo>
                    <a:pt x="33" y="201"/>
                    <a:pt x="33" y="205"/>
                    <a:pt x="36" y="208"/>
                  </a:cubicBezTo>
                  <a:cubicBezTo>
                    <a:pt x="37" y="209"/>
                    <a:pt x="39" y="209"/>
                    <a:pt x="40" y="209"/>
                  </a:cubicBezTo>
                  <a:cubicBezTo>
                    <a:pt x="42" y="209"/>
                    <a:pt x="43" y="209"/>
                    <a:pt x="45" y="208"/>
                  </a:cubicBezTo>
                  <a:cubicBezTo>
                    <a:pt x="63" y="189"/>
                    <a:pt x="63" y="189"/>
                    <a:pt x="63" y="189"/>
                  </a:cubicBezTo>
                  <a:cubicBezTo>
                    <a:pt x="65" y="187"/>
                    <a:pt x="65" y="183"/>
                    <a:pt x="63" y="180"/>
                  </a:cubicBezTo>
                  <a:cubicBezTo>
                    <a:pt x="60" y="178"/>
                    <a:pt x="56" y="178"/>
                    <a:pt x="54" y="180"/>
                  </a:cubicBezTo>
                  <a:close/>
                  <a:moveTo>
                    <a:pt x="189" y="180"/>
                  </a:moveTo>
                  <a:cubicBezTo>
                    <a:pt x="187" y="178"/>
                    <a:pt x="183" y="178"/>
                    <a:pt x="180" y="180"/>
                  </a:cubicBezTo>
                  <a:cubicBezTo>
                    <a:pt x="178" y="183"/>
                    <a:pt x="178" y="187"/>
                    <a:pt x="180" y="189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200" y="209"/>
                    <a:pt x="201" y="209"/>
                    <a:pt x="203" y="209"/>
                  </a:cubicBezTo>
                  <a:cubicBezTo>
                    <a:pt x="205" y="209"/>
                    <a:pt x="206" y="209"/>
                    <a:pt x="208" y="208"/>
                  </a:cubicBezTo>
                  <a:cubicBezTo>
                    <a:pt x="210" y="205"/>
                    <a:pt x="210" y="201"/>
                    <a:pt x="208" y="199"/>
                  </a:cubicBezTo>
                  <a:lnTo>
                    <a:pt x="189" y="180"/>
                  </a:lnTo>
                  <a:close/>
                  <a:moveTo>
                    <a:pt x="237" y="115"/>
                  </a:moveTo>
                  <a:cubicBezTo>
                    <a:pt x="211" y="115"/>
                    <a:pt x="211" y="115"/>
                    <a:pt x="211" y="115"/>
                  </a:cubicBezTo>
                  <a:cubicBezTo>
                    <a:pt x="208" y="115"/>
                    <a:pt x="205" y="118"/>
                    <a:pt x="205" y="122"/>
                  </a:cubicBezTo>
                  <a:cubicBezTo>
                    <a:pt x="205" y="125"/>
                    <a:pt x="208" y="128"/>
                    <a:pt x="211" y="128"/>
                  </a:cubicBezTo>
                  <a:cubicBezTo>
                    <a:pt x="237" y="128"/>
                    <a:pt x="237" y="128"/>
                    <a:pt x="237" y="128"/>
                  </a:cubicBezTo>
                  <a:cubicBezTo>
                    <a:pt x="240" y="128"/>
                    <a:pt x="243" y="125"/>
                    <a:pt x="243" y="122"/>
                  </a:cubicBezTo>
                  <a:cubicBezTo>
                    <a:pt x="243" y="118"/>
                    <a:pt x="240" y="115"/>
                    <a:pt x="237" y="115"/>
                  </a:cubicBezTo>
                  <a:close/>
                  <a:moveTo>
                    <a:pt x="185" y="65"/>
                  </a:moveTo>
                  <a:cubicBezTo>
                    <a:pt x="187" y="65"/>
                    <a:pt x="188" y="64"/>
                    <a:pt x="189" y="63"/>
                  </a:cubicBezTo>
                  <a:cubicBezTo>
                    <a:pt x="208" y="45"/>
                    <a:pt x="208" y="45"/>
                    <a:pt x="208" y="45"/>
                  </a:cubicBezTo>
                  <a:cubicBezTo>
                    <a:pt x="210" y="42"/>
                    <a:pt x="210" y="38"/>
                    <a:pt x="208" y="36"/>
                  </a:cubicBezTo>
                  <a:cubicBezTo>
                    <a:pt x="205" y="33"/>
                    <a:pt x="201" y="33"/>
                    <a:pt x="199" y="36"/>
                  </a:cubicBezTo>
                  <a:cubicBezTo>
                    <a:pt x="180" y="54"/>
                    <a:pt x="180" y="54"/>
                    <a:pt x="180" y="54"/>
                  </a:cubicBezTo>
                  <a:cubicBezTo>
                    <a:pt x="178" y="56"/>
                    <a:pt x="178" y="60"/>
                    <a:pt x="180" y="63"/>
                  </a:cubicBezTo>
                  <a:cubicBezTo>
                    <a:pt x="182" y="64"/>
                    <a:pt x="183" y="65"/>
                    <a:pt x="185" y="65"/>
                  </a:cubicBezTo>
                  <a:close/>
                  <a:moveTo>
                    <a:pt x="154" y="218"/>
                  </a:moveTo>
                  <a:cubicBezTo>
                    <a:pt x="154" y="221"/>
                    <a:pt x="151" y="224"/>
                    <a:pt x="147" y="224"/>
                  </a:cubicBezTo>
                  <a:cubicBezTo>
                    <a:pt x="96" y="224"/>
                    <a:pt x="96" y="224"/>
                    <a:pt x="96" y="224"/>
                  </a:cubicBezTo>
                  <a:cubicBezTo>
                    <a:pt x="92" y="224"/>
                    <a:pt x="90" y="221"/>
                    <a:pt x="90" y="218"/>
                  </a:cubicBezTo>
                  <a:cubicBezTo>
                    <a:pt x="90" y="214"/>
                    <a:pt x="92" y="211"/>
                    <a:pt x="96" y="211"/>
                  </a:cubicBezTo>
                  <a:cubicBezTo>
                    <a:pt x="92" y="175"/>
                    <a:pt x="54" y="167"/>
                    <a:pt x="54" y="125"/>
                  </a:cubicBezTo>
                  <a:cubicBezTo>
                    <a:pt x="54" y="88"/>
                    <a:pt x="84" y="58"/>
                    <a:pt x="122" y="58"/>
                  </a:cubicBezTo>
                  <a:cubicBezTo>
                    <a:pt x="159" y="58"/>
                    <a:pt x="189" y="88"/>
                    <a:pt x="189" y="125"/>
                  </a:cubicBezTo>
                  <a:cubicBezTo>
                    <a:pt x="189" y="167"/>
                    <a:pt x="152" y="175"/>
                    <a:pt x="148" y="211"/>
                  </a:cubicBezTo>
                  <a:cubicBezTo>
                    <a:pt x="151" y="211"/>
                    <a:pt x="154" y="214"/>
                    <a:pt x="154" y="218"/>
                  </a:cubicBezTo>
                  <a:close/>
                  <a:moveTo>
                    <a:pt x="107" y="76"/>
                  </a:moveTo>
                  <a:cubicBezTo>
                    <a:pt x="106" y="73"/>
                    <a:pt x="103" y="72"/>
                    <a:pt x="101" y="73"/>
                  </a:cubicBezTo>
                  <a:cubicBezTo>
                    <a:pt x="84" y="80"/>
                    <a:pt x="72" y="94"/>
                    <a:pt x="67" y="111"/>
                  </a:cubicBezTo>
                  <a:cubicBezTo>
                    <a:pt x="67" y="113"/>
                    <a:pt x="68" y="116"/>
                    <a:pt x="71" y="117"/>
                  </a:cubicBezTo>
                  <a:cubicBezTo>
                    <a:pt x="71" y="117"/>
                    <a:pt x="72" y="117"/>
                    <a:pt x="72" y="117"/>
                  </a:cubicBezTo>
                  <a:cubicBezTo>
                    <a:pt x="74" y="117"/>
                    <a:pt x="76" y="115"/>
                    <a:pt x="77" y="113"/>
                  </a:cubicBezTo>
                  <a:cubicBezTo>
                    <a:pt x="80" y="99"/>
                    <a:pt x="91" y="87"/>
                    <a:pt x="104" y="82"/>
                  </a:cubicBezTo>
                  <a:cubicBezTo>
                    <a:pt x="107" y="81"/>
                    <a:pt x="108" y="78"/>
                    <a:pt x="107" y="76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339959" y="5134662"/>
            <a:ext cx="571870" cy="574400"/>
            <a:chOff x="10596810" y="503370"/>
            <a:chExt cx="626458" cy="629230"/>
          </a:xfrm>
        </p:grpSpPr>
        <p:sp>
          <p:nvSpPr>
            <p:cNvPr id="112" name="Oval 4"/>
            <p:cNvSpPr/>
            <p:nvPr/>
          </p:nvSpPr>
          <p:spPr>
            <a:xfrm>
              <a:off x="10596810" y="503370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Freeform 145"/>
            <p:cNvSpPr>
              <a:spLocks noEditPoints="1"/>
            </p:cNvSpPr>
            <p:nvPr/>
          </p:nvSpPr>
          <p:spPr bwMode="auto">
            <a:xfrm>
              <a:off x="10817663" y="652160"/>
              <a:ext cx="219899" cy="331652"/>
            </a:xfrm>
            <a:custGeom>
              <a:avLst/>
              <a:gdLst>
                <a:gd name="T0" fmla="*/ 92 w 122"/>
                <a:gd name="T1" fmla="*/ 98 h 184"/>
                <a:gd name="T2" fmla="*/ 80 w 122"/>
                <a:gd name="T3" fmla="*/ 55 h 184"/>
                <a:gd name="T4" fmla="*/ 111 w 122"/>
                <a:gd name="T5" fmla="*/ 73 h 184"/>
                <a:gd name="T6" fmla="*/ 122 w 122"/>
                <a:gd name="T7" fmla="*/ 117 h 184"/>
                <a:gd name="T8" fmla="*/ 92 w 122"/>
                <a:gd name="T9" fmla="*/ 98 h 184"/>
                <a:gd name="T10" fmla="*/ 31 w 122"/>
                <a:gd name="T11" fmla="*/ 36 h 184"/>
                <a:gd name="T12" fmla="*/ 18 w 122"/>
                <a:gd name="T13" fmla="*/ 0 h 184"/>
                <a:gd name="T14" fmla="*/ 80 w 122"/>
                <a:gd name="T15" fmla="*/ 0 h 184"/>
                <a:gd name="T16" fmla="*/ 67 w 122"/>
                <a:gd name="T17" fmla="*/ 36 h 184"/>
                <a:gd name="T18" fmla="*/ 31 w 122"/>
                <a:gd name="T19" fmla="*/ 36 h 184"/>
                <a:gd name="T20" fmla="*/ 67 w 122"/>
                <a:gd name="T21" fmla="*/ 43 h 184"/>
                <a:gd name="T22" fmla="*/ 89 w 122"/>
                <a:gd name="T23" fmla="*/ 112 h 184"/>
                <a:gd name="T24" fmla="*/ 90 w 122"/>
                <a:gd name="T25" fmla="*/ 112 h 184"/>
                <a:gd name="T26" fmla="*/ 89 w 122"/>
                <a:gd name="T27" fmla="*/ 113 h 184"/>
                <a:gd name="T28" fmla="*/ 98 w 122"/>
                <a:gd name="T29" fmla="*/ 141 h 184"/>
                <a:gd name="T30" fmla="*/ 49 w 122"/>
                <a:gd name="T31" fmla="*/ 184 h 184"/>
                <a:gd name="T32" fmla="*/ 0 w 122"/>
                <a:gd name="T33" fmla="*/ 141 h 184"/>
                <a:gd name="T34" fmla="*/ 31 w 122"/>
                <a:gd name="T35" fmla="*/ 43 h 184"/>
                <a:gd name="T36" fmla="*/ 67 w 122"/>
                <a:gd name="T37" fmla="*/ 43 h 184"/>
                <a:gd name="T38" fmla="*/ 55 w 122"/>
                <a:gd name="T39" fmla="*/ 55 h 184"/>
                <a:gd name="T40" fmla="*/ 43 w 122"/>
                <a:gd name="T41" fmla="*/ 55 h 184"/>
                <a:gd name="T42" fmla="*/ 35 w 122"/>
                <a:gd name="T43" fmla="*/ 81 h 184"/>
                <a:gd name="T44" fmla="*/ 56 w 122"/>
                <a:gd name="T45" fmla="*/ 60 h 184"/>
                <a:gd name="T46" fmla="*/ 55 w 122"/>
                <a:gd name="T47" fmla="*/ 55 h 184"/>
                <a:gd name="T48" fmla="*/ 49 w 122"/>
                <a:gd name="T49" fmla="*/ 166 h 184"/>
                <a:gd name="T50" fmla="*/ 80 w 122"/>
                <a:gd name="T51" fmla="*/ 135 h 184"/>
                <a:gd name="T52" fmla="*/ 77 w 122"/>
                <a:gd name="T53" fmla="*/ 125 h 184"/>
                <a:gd name="T54" fmla="*/ 43 w 122"/>
                <a:gd name="T55" fmla="*/ 160 h 184"/>
                <a:gd name="T56" fmla="*/ 49 w 122"/>
                <a:gd name="T57" fmla="*/ 166 h 184"/>
                <a:gd name="T58" fmla="*/ 33 w 122"/>
                <a:gd name="T59" fmla="*/ 149 h 184"/>
                <a:gd name="T60" fmla="*/ 72 w 122"/>
                <a:gd name="T61" fmla="*/ 110 h 184"/>
                <a:gd name="T62" fmla="*/ 68 w 122"/>
                <a:gd name="T63" fmla="*/ 98 h 184"/>
                <a:gd name="T64" fmla="*/ 25 w 122"/>
                <a:gd name="T65" fmla="*/ 141 h 184"/>
                <a:gd name="T66" fmla="*/ 33 w 122"/>
                <a:gd name="T67" fmla="*/ 149 h 184"/>
                <a:gd name="T68" fmla="*/ 21 w 122"/>
                <a:gd name="T69" fmla="*/ 128 h 184"/>
                <a:gd name="T70" fmla="*/ 64 w 122"/>
                <a:gd name="T71" fmla="*/ 84 h 184"/>
                <a:gd name="T72" fmla="*/ 61 w 122"/>
                <a:gd name="T73" fmla="*/ 73 h 184"/>
                <a:gd name="T74" fmla="*/ 27 w 122"/>
                <a:gd name="T75" fmla="*/ 106 h 184"/>
                <a:gd name="T76" fmla="*/ 21 w 122"/>
                <a:gd name="T77" fmla="*/ 128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2" h="184">
                  <a:moveTo>
                    <a:pt x="92" y="98"/>
                  </a:moveTo>
                  <a:lnTo>
                    <a:pt x="80" y="55"/>
                  </a:lnTo>
                  <a:lnTo>
                    <a:pt x="111" y="73"/>
                  </a:lnTo>
                  <a:lnTo>
                    <a:pt x="122" y="117"/>
                  </a:lnTo>
                  <a:lnTo>
                    <a:pt x="92" y="98"/>
                  </a:lnTo>
                  <a:close/>
                  <a:moveTo>
                    <a:pt x="31" y="36"/>
                  </a:moveTo>
                  <a:lnTo>
                    <a:pt x="18" y="0"/>
                  </a:lnTo>
                  <a:lnTo>
                    <a:pt x="80" y="0"/>
                  </a:lnTo>
                  <a:lnTo>
                    <a:pt x="67" y="36"/>
                  </a:lnTo>
                  <a:lnTo>
                    <a:pt x="31" y="36"/>
                  </a:lnTo>
                  <a:close/>
                  <a:moveTo>
                    <a:pt x="67" y="43"/>
                  </a:moveTo>
                  <a:lnTo>
                    <a:pt x="89" y="112"/>
                  </a:lnTo>
                  <a:lnTo>
                    <a:pt x="90" y="112"/>
                  </a:lnTo>
                  <a:lnTo>
                    <a:pt x="89" y="113"/>
                  </a:lnTo>
                  <a:lnTo>
                    <a:pt x="98" y="141"/>
                  </a:lnTo>
                  <a:lnTo>
                    <a:pt x="49" y="184"/>
                  </a:lnTo>
                  <a:lnTo>
                    <a:pt x="0" y="141"/>
                  </a:lnTo>
                  <a:lnTo>
                    <a:pt x="31" y="43"/>
                  </a:lnTo>
                  <a:lnTo>
                    <a:pt x="67" y="43"/>
                  </a:lnTo>
                  <a:close/>
                  <a:moveTo>
                    <a:pt x="55" y="55"/>
                  </a:moveTo>
                  <a:lnTo>
                    <a:pt x="43" y="55"/>
                  </a:lnTo>
                  <a:lnTo>
                    <a:pt x="35" y="81"/>
                  </a:lnTo>
                  <a:lnTo>
                    <a:pt x="56" y="60"/>
                  </a:lnTo>
                  <a:lnTo>
                    <a:pt x="55" y="55"/>
                  </a:lnTo>
                  <a:close/>
                  <a:moveTo>
                    <a:pt x="49" y="166"/>
                  </a:moveTo>
                  <a:lnTo>
                    <a:pt x="80" y="135"/>
                  </a:lnTo>
                  <a:lnTo>
                    <a:pt x="77" y="125"/>
                  </a:lnTo>
                  <a:lnTo>
                    <a:pt x="43" y="160"/>
                  </a:lnTo>
                  <a:lnTo>
                    <a:pt x="49" y="166"/>
                  </a:lnTo>
                  <a:close/>
                  <a:moveTo>
                    <a:pt x="33" y="149"/>
                  </a:moveTo>
                  <a:lnTo>
                    <a:pt x="72" y="110"/>
                  </a:lnTo>
                  <a:lnTo>
                    <a:pt x="68" y="98"/>
                  </a:lnTo>
                  <a:lnTo>
                    <a:pt x="25" y="141"/>
                  </a:lnTo>
                  <a:lnTo>
                    <a:pt x="33" y="149"/>
                  </a:lnTo>
                  <a:close/>
                  <a:moveTo>
                    <a:pt x="21" y="128"/>
                  </a:moveTo>
                  <a:lnTo>
                    <a:pt x="64" y="84"/>
                  </a:lnTo>
                  <a:lnTo>
                    <a:pt x="61" y="73"/>
                  </a:lnTo>
                  <a:lnTo>
                    <a:pt x="27" y="106"/>
                  </a:lnTo>
                  <a:lnTo>
                    <a:pt x="21" y="128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7523295" y="5134662"/>
            <a:ext cx="571870" cy="574400"/>
            <a:chOff x="10596810" y="1655498"/>
            <a:chExt cx="626458" cy="629230"/>
          </a:xfrm>
        </p:grpSpPr>
        <p:sp>
          <p:nvSpPr>
            <p:cNvPr id="115" name="Oval 4"/>
            <p:cNvSpPr/>
            <p:nvPr/>
          </p:nvSpPr>
          <p:spPr>
            <a:xfrm>
              <a:off x="10596810" y="1655498"/>
              <a:ext cx="626458" cy="62923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Freeform 206"/>
            <p:cNvSpPr>
              <a:spLocks noChangeAspect="1" noEditPoints="1"/>
            </p:cNvSpPr>
            <p:nvPr/>
          </p:nvSpPr>
          <p:spPr bwMode="auto">
            <a:xfrm>
              <a:off x="10795680" y="1793062"/>
              <a:ext cx="263864" cy="318957"/>
            </a:xfrm>
            <a:custGeom>
              <a:avLst/>
              <a:gdLst>
                <a:gd name="T0" fmla="*/ 0 w 77"/>
                <a:gd name="T1" fmla="*/ 85 h 93"/>
                <a:gd name="T2" fmla="*/ 30 w 77"/>
                <a:gd name="T3" fmla="*/ 20 h 93"/>
                <a:gd name="T4" fmla="*/ 38 w 77"/>
                <a:gd name="T5" fmla="*/ 26 h 93"/>
                <a:gd name="T6" fmla="*/ 39 w 77"/>
                <a:gd name="T7" fmla="*/ 27 h 93"/>
                <a:gd name="T8" fmla="*/ 39 w 77"/>
                <a:gd name="T9" fmla="*/ 27 h 93"/>
                <a:gd name="T10" fmla="*/ 40 w 77"/>
                <a:gd name="T11" fmla="*/ 27 h 93"/>
                <a:gd name="T12" fmla="*/ 40 w 77"/>
                <a:gd name="T13" fmla="*/ 28 h 93"/>
                <a:gd name="T14" fmla="*/ 40 w 77"/>
                <a:gd name="T15" fmla="*/ 28 h 93"/>
                <a:gd name="T16" fmla="*/ 41 w 77"/>
                <a:gd name="T17" fmla="*/ 28 h 93"/>
                <a:gd name="T18" fmla="*/ 41 w 77"/>
                <a:gd name="T19" fmla="*/ 29 h 93"/>
                <a:gd name="T20" fmla="*/ 42 w 77"/>
                <a:gd name="T21" fmla="*/ 29 h 93"/>
                <a:gd name="T22" fmla="*/ 42 w 77"/>
                <a:gd name="T23" fmla="*/ 29 h 93"/>
                <a:gd name="T24" fmla="*/ 43 w 77"/>
                <a:gd name="T25" fmla="*/ 29 h 93"/>
                <a:gd name="T26" fmla="*/ 43 w 77"/>
                <a:gd name="T27" fmla="*/ 30 h 93"/>
                <a:gd name="T28" fmla="*/ 43 w 77"/>
                <a:gd name="T29" fmla="*/ 30 h 93"/>
                <a:gd name="T30" fmla="*/ 48 w 77"/>
                <a:gd name="T31" fmla="*/ 33 h 93"/>
                <a:gd name="T32" fmla="*/ 48 w 77"/>
                <a:gd name="T33" fmla="*/ 33 h 93"/>
                <a:gd name="T34" fmla="*/ 49 w 77"/>
                <a:gd name="T35" fmla="*/ 34 h 93"/>
                <a:gd name="T36" fmla="*/ 49 w 77"/>
                <a:gd name="T37" fmla="*/ 34 h 93"/>
                <a:gd name="T38" fmla="*/ 50 w 77"/>
                <a:gd name="T39" fmla="*/ 34 h 93"/>
                <a:gd name="T40" fmla="*/ 50 w 77"/>
                <a:gd name="T41" fmla="*/ 35 h 93"/>
                <a:gd name="T42" fmla="*/ 50 w 77"/>
                <a:gd name="T43" fmla="*/ 35 h 93"/>
                <a:gd name="T44" fmla="*/ 51 w 77"/>
                <a:gd name="T45" fmla="*/ 35 h 93"/>
                <a:gd name="T46" fmla="*/ 51 w 77"/>
                <a:gd name="T47" fmla="*/ 36 h 93"/>
                <a:gd name="T48" fmla="*/ 52 w 77"/>
                <a:gd name="T49" fmla="*/ 36 h 93"/>
                <a:gd name="T50" fmla="*/ 52 w 77"/>
                <a:gd name="T51" fmla="*/ 36 h 93"/>
                <a:gd name="T52" fmla="*/ 53 w 77"/>
                <a:gd name="T53" fmla="*/ 37 h 93"/>
                <a:gd name="T54" fmla="*/ 53 w 77"/>
                <a:gd name="T55" fmla="*/ 37 h 93"/>
                <a:gd name="T56" fmla="*/ 48 w 77"/>
                <a:gd name="T57" fmla="*/ 79 h 93"/>
                <a:gd name="T58" fmla="*/ 7 w 77"/>
                <a:gd name="T59" fmla="*/ 91 h 93"/>
                <a:gd name="T60" fmla="*/ 35 w 77"/>
                <a:gd name="T61" fmla="*/ 64 h 93"/>
                <a:gd name="T62" fmla="*/ 19 w 77"/>
                <a:gd name="T63" fmla="*/ 53 h 93"/>
                <a:gd name="T64" fmla="*/ 3 w 77"/>
                <a:gd name="T65" fmla="*/ 88 h 93"/>
                <a:gd name="T66" fmla="*/ 73 w 77"/>
                <a:gd name="T67" fmla="*/ 93 h 93"/>
                <a:gd name="T68" fmla="*/ 54 w 77"/>
                <a:gd name="T69" fmla="*/ 83 h 93"/>
                <a:gd name="T70" fmla="*/ 69 w 77"/>
                <a:gd name="T71" fmla="*/ 42 h 93"/>
                <a:gd name="T72" fmla="*/ 34 w 77"/>
                <a:gd name="T73" fmla="*/ 0 h 93"/>
                <a:gd name="T74" fmla="*/ 69 w 77"/>
                <a:gd name="T75" fmla="*/ 42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7" h="93">
                  <a:moveTo>
                    <a:pt x="3" y="88"/>
                  </a:moveTo>
                  <a:cubicBezTo>
                    <a:pt x="2" y="87"/>
                    <a:pt x="1" y="86"/>
                    <a:pt x="0" y="85"/>
                  </a:cubicBezTo>
                  <a:cubicBezTo>
                    <a:pt x="0" y="72"/>
                    <a:pt x="0" y="58"/>
                    <a:pt x="0" y="45"/>
                  </a:cubicBezTo>
                  <a:cubicBezTo>
                    <a:pt x="12" y="40"/>
                    <a:pt x="21" y="32"/>
                    <a:pt x="30" y="20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3" y="30"/>
                    <a:pt x="43" y="30"/>
                    <a:pt x="43" y="30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4"/>
                    <a:pt x="48" y="34"/>
                    <a:pt x="48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49" y="34"/>
                    <a:pt x="49" y="34"/>
                    <a:pt x="49" y="34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3" y="55"/>
                    <a:pt x="49" y="67"/>
                    <a:pt x="48" y="79"/>
                  </a:cubicBezTo>
                  <a:cubicBezTo>
                    <a:pt x="36" y="84"/>
                    <a:pt x="23" y="88"/>
                    <a:pt x="11" y="93"/>
                  </a:cubicBezTo>
                  <a:cubicBezTo>
                    <a:pt x="9" y="92"/>
                    <a:pt x="8" y="91"/>
                    <a:pt x="7" y="91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7" y="69"/>
                    <a:pt x="32" y="68"/>
                    <a:pt x="35" y="64"/>
                  </a:cubicBezTo>
                  <a:cubicBezTo>
                    <a:pt x="38" y="60"/>
                    <a:pt x="37" y="54"/>
                    <a:pt x="32" y="51"/>
                  </a:cubicBezTo>
                  <a:cubicBezTo>
                    <a:pt x="28" y="47"/>
                    <a:pt x="22" y="49"/>
                    <a:pt x="19" y="53"/>
                  </a:cubicBezTo>
                  <a:cubicBezTo>
                    <a:pt x="16" y="57"/>
                    <a:pt x="16" y="62"/>
                    <a:pt x="19" y="65"/>
                  </a:cubicBezTo>
                  <a:cubicBezTo>
                    <a:pt x="3" y="88"/>
                    <a:pt x="3" y="88"/>
                    <a:pt x="3" y="88"/>
                  </a:cubicBezTo>
                  <a:close/>
                  <a:moveTo>
                    <a:pt x="27" y="93"/>
                  </a:moveTo>
                  <a:cubicBezTo>
                    <a:pt x="73" y="93"/>
                    <a:pt x="73" y="93"/>
                    <a:pt x="73" y="93"/>
                  </a:cubicBezTo>
                  <a:cubicBezTo>
                    <a:pt x="73" y="83"/>
                    <a:pt x="73" y="83"/>
                    <a:pt x="73" y="83"/>
                  </a:cubicBezTo>
                  <a:cubicBezTo>
                    <a:pt x="54" y="83"/>
                    <a:pt x="54" y="83"/>
                    <a:pt x="54" y="83"/>
                  </a:cubicBezTo>
                  <a:cubicBezTo>
                    <a:pt x="27" y="93"/>
                    <a:pt x="27" y="93"/>
                    <a:pt x="27" y="93"/>
                  </a:cubicBezTo>
                  <a:close/>
                  <a:moveTo>
                    <a:pt x="69" y="42"/>
                  </a:moveTo>
                  <a:cubicBezTo>
                    <a:pt x="77" y="31"/>
                    <a:pt x="77" y="31"/>
                    <a:pt x="77" y="3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12"/>
                    <a:pt x="26" y="12"/>
                    <a:pt x="26" y="12"/>
                  </a:cubicBezTo>
                  <a:lnTo>
                    <a:pt x="69" y="42"/>
                  </a:ln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6480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控制器作为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网络中的重要组成部分，能集中、灵活地控制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网络，为核心网络及应用创新提供了良好的扩展平台。常规的控制器无法单独使用，需要由北向接口的应用对控制器进行调度、管理。不过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本身实现了一套控制和查询网络的通用功能，基于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Rest Api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访问模式可以便捷的操控控制器。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FloodLight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控制器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7170" name="Picture 2" descr="https://docimg8.docs.qq.com/image/ycpfUPlsC4BM43z1X-gWKg?w=750&amp;h=520">
            <a:extLst>
              <a:ext uri="{FF2B5EF4-FFF2-40B4-BE49-F238E27FC236}">
                <a16:creationId xmlns:a16="http://schemas.microsoft.com/office/drawing/2014/main" id="{DBC46B3D-81B2-4141-9470-6110BE7F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068" y="668790"/>
            <a:ext cx="7535703" cy="521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1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是一种用于监控数据网络上交换机或者路由器流量转发状况的技术。系统包括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 Agent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通过特定的采样技术获取网络设备上的流量转发统计并实时地通过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数据报文发送给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Collector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，并生成流量报告。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代理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8194" name="Picture 2" descr="https://img-blog.csdnimg.cn/2019011413272427.png?x-oss-process=image/watermark,type_ZmFuZ3poZW5naGVpdGk,shadow_10,text_aHR0cHM6Ly9ibG9nLmNzZG4ubmV0L2EzMTkyMDQ4,size_16,color_FFFFFF,t_70">
            <a:extLst>
              <a:ext uri="{FF2B5EF4-FFF2-40B4-BE49-F238E27FC236}">
                <a16:creationId xmlns:a16="http://schemas.microsoft.com/office/drawing/2014/main" id="{04AD523D-6A9C-49E4-89B4-E34CC3B21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379" y="2214271"/>
            <a:ext cx="5382579" cy="21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9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是控制器和交换机之间的标准协议，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最基本的特点是基于流（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）的概念来匹配转发规则，每一个交换机都维护一个流表（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Flow Table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），依据流表中的转发规则进行转发，而流表的建立、维护和下发都是由控制器完成的。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协议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9222" name="Picture 6" descr="https://upload-images.jianshu.io/upload_images/1192537-180eea5048d22bae.png">
            <a:extLst>
              <a:ext uri="{FF2B5EF4-FFF2-40B4-BE49-F238E27FC236}">
                <a16:creationId xmlns:a16="http://schemas.microsoft.com/office/drawing/2014/main" id="{A361822D-BFF3-4E21-9564-9994C280E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5" b="8739"/>
          <a:stretch/>
        </p:blipFill>
        <p:spPr bwMode="auto">
          <a:xfrm>
            <a:off x="4347092" y="1007706"/>
            <a:ext cx="6800850" cy="434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7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EE866430-712D-4C55-8F5C-6727DAB7AEFC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04</a:t>
            </a:r>
            <a:endParaRPr lang="zh-CN" altLang="en-US">
              <a:sym typeface="+mn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18552E-DE89-4E58-A161-5739EBC6123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3">
            <a:extLst>
              <a:ext uri="{FF2B5EF4-FFF2-40B4-BE49-F238E27FC236}">
                <a16:creationId xmlns:a16="http://schemas.microsoft.com/office/drawing/2014/main" id="{36465529-5220-470D-BF71-D304D23F8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32168"/>
              </p:ext>
            </p:extLst>
          </p:nvPr>
        </p:nvGraphicFramePr>
        <p:xfrm>
          <a:off x="1054548" y="1279686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12">
                  <a:extLst>
                    <a:ext uri="{9D8B030D-6E8A-4147-A177-3AD203B41FA5}">
                      <a16:colId xmlns:a16="http://schemas.microsoft.com/office/drawing/2014/main" val="2983761293"/>
                    </a:ext>
                  </a:extLst>
                </a:gridCol>
                <a:gridCol w="2406770">
                  <a:extLst>
                    <a:ext uri="{9D8B030D-6E8A-4147-A177-3AD203B41FA5}">
                      <a16:colId xmlns:a16="http://schemas.microsoft.com/office/drawing/2014/main" val="2689014357"/>
                    </a:ext>
                  </a:extLst>
                </a:gridCol>
                <a:gridCol w="4274117">
                  <a:extLst>
                    <a:ext uri="{9D8B030D-6E8A-4147-A177-3AD203B41FA5}">
                      <a16:colId xmlns:a16="http://schemas.microsoft.com/office/drawing/2014/main" val="169593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成员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工作内容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温雅楠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虚拟组网配置，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sFlow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代理配置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搭建网络环境，并能对网络设备的数据流进行采集和显示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50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武仕沛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Floodlight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控制器配置，配置下发流表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将控制器和组网连接，根据不同种类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攻击设置相应规则处理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9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王宇翔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攻击模拟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生成多种有效攻击方式，瘫痪网络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7176297"/>
                  </a:ext>
                </a:extLst>
              </a:tr>
            </a:tbl>
          </a:graphicData>
        </a:graphic>
      </p:graphicFrame>
      <p:sp>
        <p:nvSpPr>
          <p:cNvPr id="25" name="Rectangle 2">
            <a:extLst>
              <a:ext uri="{FF2B5EF4-FFF2-40B4-BE49-F238E27FC236}">
                <a16:creationId xmlns:a16="http://schemas.microsoft.com/office/drawing/2014/main" id="{CD08341F-9493-4D75-A3AE-49BB0DB52C1B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分工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进度</a:t>
            </a:r>
            <a:r>
              <a:rPr lang="en-US" altLang="zh-CN" b="1">
                <a:solidFill>
                  <a:srgbClr val="1A1D1A"/>
                </a:solidFill>
                <a:cs typeface="+mn-ea"/>
                <a:sym typeface="+mn-lt"/>
              </a:rPr>
              <a:t>/</a:t>
            </a:r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F1CA03-740C-49A1-BED2-CEC9D5A37518}"/>
              </a:ext>
            </a:extLst>
          </p:cNvPr>
          <p:cNvSpPr/>
          <p:nvPr/>
        </p:nvSpPr>
        <p:spPr>
          <a:xfrm>
            <a:off x="583720" y="3208988"/>
            <a:ext cx="11608280" cy="364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3"/>
              </a:rPr>
              <a:t>https://blog.csdn.net/wangyiyungw/article/details/80537891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/>
              </a:rPr>
              <a:t>https://blog.csdn.net/AsNeverBefore/article/details/78916645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5"/>
              </a:rPr>
              <a:t>https://www.sdnlab.com/2909.html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6"/>
              </a:rPr>
              <a:t>https://www.sdnlab.com/experimental-platform/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7"/>
              </a:rPr>
              <a:t>https://www.sdnlab.com/sflow-ddos/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 </a:t>
            </a:r>
            <a:r>
              <a:rPr lang="en-US" altLang="zh-CN" sz="1000" u="sng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8"/>
              </a:rPr>
              <a:t>http://blog.chinaunix.net/uid-20556054-id-3164909.html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 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陈飞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毕小红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王晶晶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刘渊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.DDoS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攻击防御技术发展综述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[J].</a:t>
            </a:r>
            <a:r>
              <a:rPr lang="zh-CN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网络与信息安全学报</a:t>
            </a: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,2017,3(10):16-24.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[8]Mattijs Jonker,Anna Sperotto,Roland van Rijswijk-Deij,Ramin Sadre,Aiko Pras. Measuring the Adoption of DDoS Protection Services[P]. Internet Measurement Conference,2016.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[9]Lukasz Apiecionek, Jacek M.Czerniak, Wojciech T.Dobrosieski. Quality of Services Method as a DDoS Protection Tool. Intelligent Systems 2014 pp 225-234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[10]Elaine Shi, Ion Stoica, David Andersen, Adrian Perrig. OverDoSe: A Generic DDoS Protection Service Using an Overlay Network. 2006-01, CMU-CS-06-114.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[11]RUKAVITSYN A, BORISENKO K, SHOROV A. Self-learningmethod for DDoS detection model in cloud computing[C]//IEEEYoung Researchers in Electrical and Electronic Engineering. 2017:544-547.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[12]WAHAB O A, BENTAHAR J, OTROK H, et al. Optimal loaddistribution for the detection of VM-based DDoS attacks inthe cloud[J]. IEEE Transactions on Services Computing, 1939,(99): 1.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[13]LUA R, YOW K C. Mitigating DDoS attacks with transparent and intelligent fast-flux swarm network[J]. IEEE Network, 2011, 25(4):28-33.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ts val="2000"/>
              </a:lnSpc>
              <a:spcAft>
                <a:spcPts val="0"/>
              </a:spcAft>
            </a:pPr>
            <a:r>
              <a:rPr lang="en-US" altLang="zh-CN" sz="1000" kern="1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[14]CHEN J, WANG Y, WANG X. On-demand security architecture forcloud computing[J]. Computer, 2012, 45(7): 73-78. </a:t>
            </a:r>
            <a:endParaRPr lang="zh-CN" altLang="zh-CN" sz="1000" kern="1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3781E13-7C73-4FC0-915F-C809F6D63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18125"/>
              </p:ext>
            </p:extLst>
          </p:nvPr>
        </p:nvGraphicFramePr>
        <p:xfrm>
          <a:off x="1054547" y="3817281"/>
          <a:ext cx="81280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99">
                  <a:extLst>
                    <a:ext uri="{9D8B030D-6E8A-4147-A177-3AD203B41FA5}">
                      <a16:colId xmlns:a16="http://schemas.microsoft.com/office/drawing/2014/main" val="319271922"/>
                    </a:ext>
                  </a:extLst>
                </a:gridCol>
                <a:gridCol w="5869101">
                  <a:extLst>
                    <a:ext uri="{9D8B030D-6E8A-4147-A177-3AD203B41FA5}">
                      <a16:colId xmlns:a16="http://schemas.microsoft.com/office/drawing/2014/main" val="1829429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主要工作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1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10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24</a:t>
                      </a:r>
                      <a:r>
                        <a:rPr lang="zh-CN" altLang="en-US"/>
                        <a:t>日</a:t>
                      </a:r>
                      <a:r>
                        <a:rPr lang="en-US" altLang="zh-CN"/>
                        <a:t>-11</a:t>
                      </a:r>
                      <a:r>
                        <a:rPr lang="zh-CN" altLang="en-US"/>
                        <a:t>月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在虚拟组网环境中搭建起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SDN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管理控制体系，并实现网络设备的配置和资源监管。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993029"/>
                  </a:ext>
                </a:extLst>
              </a:tr>
              <a:tr h="523115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基于简单的攻击模型，如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ICMP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泛洪，实现一个初步的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攻击，通过设置转发规则，完成对此次攻击的防御。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1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实验结束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考察更多种类的</a:t>
                      </a: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DDoS</a:t>
                      </a:r>
                      <a:r>
                        <a:rPr lang="zh-CN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攻击，分析其攻击原理，特点，并在系统中复现该攻击与防御模型。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1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60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44D9AB-8F0C-46C2-8E8C-253912D72B14}"/>
              </a:ext>
            </a:extLst>
          </p:cNvPr>
          <p:cNvSpPr txBox="1"/>
          <p:nvPr/>
        </p:nvSpPr>
        <p:spPr>
          <a:xfrm>
            <a:off x="3726791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A23D7C-6294-48A8-9073-1126B926B7BB}"/>
              </a:ext>
            </a:extLst>
          </p:cNvPr>
          <p:cNvSpPr txBox="1"/>
          <p:nvPr/>
        </p:nvSpPr>
        <p:spPr>
          <a:xfrm>
            <a:off x="3793463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553692-393C-4C26-A6B3-9A54F7F6CB1A}"/>
              </a:ext>
            </a:extLst>
          </p:cNvPr>
          <p:cNvSpPr txBox="1"/>
          <p:nvPr/>
        </p:nvSpPr>
        <p:spPr>
          <a:xfrm>
            <a:off x="3872046" y="3198167"/>
            <a:ext cx="271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en-US" altLang="zh-CN">
                <a:cs typeface="+mn-ea"/>
                <a:sym typeface="+mn-lt"/>
              </a:rPr>
              <a:t>.</a:t>
            </a:r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BE1158F-94EA-4943-8D46-8BF9354F0335}"/>
              </a:ext>
            </a:extLst>
          </p:cNvPr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AAA7044-9076-4457-8B85-3D800B81A499}"/>
              </a:ext>
            </a:extLst>
          </p:cNvPr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75486A-EBC8-45DA-8A84-1F24C9926EF2}"/>
              </a:ext>
            </a:extLst>
          </p:cNvPr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89B4FB-8D7A-42B2-8D99-03220A6D52AC}"/>
              </a:ext>
            </a:extLst>
          </p:cNvPr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31B0A80-6ADF-4C17-B1EE-82B00A1D3681}"/>
              </a:ext>
            </a:extLst>
          </p:cNvPr>
          <p:cNvSpPr/>
          <p:nvPr/>
        </p:nvSpPr>
        <p:spPr>
          <a:xfrm>
            <a:off x="-419871" y="207920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2561E1-C612-4E75-9277-E8602A17750F}"/>
              </a:ext>
            </a:extLst>
          </p:cNvPr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0596609-E74A-4550-B2EC-452745A115BA}"/>
              </a:ext>
            </a:extLst>
          </p:cNvPr>
          <p:cNvSpPr/>
          <p:nvPr/>
        </p:nvSpPr>
        <p:spPr>
          <a:xfrm>
            <a:off x="-408051" y="26672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F2E986C-8318-4FD7-970D-D4F9C84AB6A1}"/>
              </a:ext>
            </a:extLst>
          </p:cNvPr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25C5E52-5DEB-461E-B0E7-6A02692F308B}"/>
              </a:ext>
            </a:extLst>
          </p:cNvPr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36AC6E-A5DE-4BA9-9004-B239CC85C1F6}"/>
              </a:ext>
            </a:extLst>
          </p:cNvPr>
          <p:cNvSpPr/>
          <p:nvPr/>
        </p:nvSpPr>
        <p:spPr>
          <a:xfrm>
            <a:off x="-446151" y="31334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254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C5D2D7A-F391-4DB1-B16D-C168450A34B3}"/>
              </a:ext>
            </a:extLst>
          </p:cNvPr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B7165B1-61EC-472F-B9F1-94F7B5EDEEFE}"/>
              </a:ext>
            </a:extLst>
          </p:cNvPr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35D353-98E3-4DA0-AA47-8FF781CE58FB}"/>
              </a:ext>
            </a:extLst>
          </p:cNvPr>
          <p:cNvSpPr/>
          <p:nvPr/>
        </p:nvSpPr>
        <p:spPr>
          <a:xfrm>
            <a:off x="-530996" y="2653881"/>
            <a:ext cx="126000" cy="12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EC20628-6C61-44F9-B7A9-488F9AD9F198}"/>
              </a:ext>
            </a:extLst>
          </p:cNvPr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E20576B-705A-4622-A9E6-44B825F42AA5}"/>
              </a:ext>
            </a:extLst>
          </p:cNvPr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A5D4BC6-5218-4149-A520-BAD6A3B78FC3}"/>
              </a:ext>
            </a:extLst>
          </p:cNvPr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30914-FD85-43C4-A92F-D1A7ABB8ED70}"/>
              </a:ext>
            </a:extLst>
          </p:cNvPr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ECEA92-A4D3-4B13-8ED3-6EFC44C14E36}"/>
              </a:ext>
            </a:extLst>
          </p:cNvPr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CD65BD-CCFC-4849-86CE-E9D162CBB323}"/>
              </a:ext>
            </a:extLst>
          </p:cNvPr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078AB91-6743-4A1A-8CCD-0A7CDE035825}"/>
              </a:ext>
            </a:extLst>
          </p:cNvPr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DECB641-1757-4598-B227-5FED030F704B}"/>
              </a:ext>
            </a:extLst>
          </p:cNvPr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D2F61F-327E-4BFA-A9EF-63ADA5049E47}"/>
              </a:ext>
            </a:extLst>
          </p:cNvPr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1CB6111-8D54-4E37-A6C2-4D3685FC626B}"/>
              </a:ext>
            </a:extLst>
          </p:cNvPr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5A75089-A340-4624-8927-027B6B24BA27}"/>
              </a:ext>
            </a:extLst>
          </p:cNvPr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CD27EE8-D69E-43C9-A2D9-27E937E75776}"/>
              </a:ext>
            </a:extLst>
          </p:cNvPr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5162DA2-1B8A-431D-9FBC-FAFD93BD283F}"/>
              </a:ext>
            </a:extLst>
          </p:cNvPr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2E7A1A-121D-425E-80BC-30EA466A3CB7}"/>
              </a:ext>
            </a:extLst>
          </p:cNvPr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0184CB0-F79A-4BBC-8F8B-378138C458A3}"/>
              </a:ext>
            </a:extLst>
          </p:cNvPr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A9A17F3-7C82-4DD8-9881-3B33D212ABCF}"/>
              </a:ext>
            </a:extLst>
          </p:cNvPr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310FB96-DA1C-4B4B-9ABA-73C7006C2859}"/>
              </a:ext>
            </a:extLst>
          </p:cNvPr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FE5C1A-1726-41FD-939D-9A9EFC69ECF0}"/>
              </a:ext>
            </a:extLst>
          </p:cNvPr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F030DBDF-8C8C-4CA8-89D4-D881E217DABB}"/>
              </a:ext>
            </a:extLst>
          </p:cNvPr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11E9A4-4611-474E-AAE7-32163ABF7011}"/>
              </a:ext>
            </a:extLst>
          </p:cNvPr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91E99D0-19EC-4F64-9ABC-4AAFFDF4AA3B}"/>
              </a:ext>
            </a:extLst>
          </p:cNvPr>
          <p:cNvSpPr/>
          <p:nvPr/>
        </p:nvSpPr>
        <p:spPr>
          <a:xfrm>
            <a:off x="2210253" y="2998561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9C42576-27C3-43C5-BB3C-2E93F5E9CB37}"/>
              </a:ext>
            </a:extLst>
          </p:cNvPr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96A20B27-73F4-4899-B45B-67FBD2933A3C}"/>
              </a:ext>
            </a:extLst>
          </p:cNvPr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38C1BCF-93F6-467C-A8D0-12DB8B74475B}"/>
              </a:ext>
            </a:extLst>
          </p:cNvPr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D20F784D-AEFC-4B39-8A37-C97F8CA5B9F1}"/>
              </a:ext>
            </a:extLst>
          </p:cNvPr>
          <p:cNvSpPr/>
          <p:nvPr/>
        </p:nvSpPr>
        <p:spPr>
          <a:xfrm>
            <a:off x="1186958" y="2041641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文本框 42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>
            <a:extLst>
              <a:ext uri="{FF2B5EF4-FFF2-40B4-BE49-F238E27FC236}">
                <a16:creationId xmlns:a16="http://schemas.microsoft.com/office/drawing/2014/main" id="{E10D487B-5B88-44B9-BE22-40D24BF91D43}"/>
              </a:ext>
            </a:extLst>
          </p:cNvPr>
          <p:cNvSpPr txBox="1"/>
          <p:nvPr/>
        </p:nvSpPr>
        <p:spPr>
          <a:xfrm>
            <a:off x="3426039" y="2637414"/>
            <a:ext cx="53399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anose="020B0604020202020204" pitchFamily="34" charset="0"/>
              </a:defRPr>
            </a:lvl1pPr>
          </a:lstStyle>
          <a:p>
            <a:r>
              <a:rPr lang="zh-CN" altLang="en-US" sz="6600">
                <a:cs typeface="+mn-ea"/>
                <a:sym typeface="+mn-lt"/>
              </a:rPr>
              <a:t>感谢您的聆听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6A62D3B-5CA8-42DE-8BB4-11E7ADB36984}"/>
              </a:ext>
            </a:extLst>
          </p:cNvPr>
          <p:cNvSpPr/>
          <p:nvPr/>
        </p:nvSpPr>
        <p:spPr>
          <a:xfrm>
            <a:off x="4526690" y="5171203"/>
            <a:ext cx="2929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>
                <a:cs typeface="+mn-ea"/>
                <a:sym typeface="+mn-lt"/>
              </a:rPr>
              <a:t>时间：</a:t>
            </a:r>
            <a:r>
              <a:rPr lang="en-US" altLang="zh-CN" sz="2000">
                <a:cs typeface="+mn-ea"/>
                <a:sym typeface="+mn-lt"/>
              </a:rPr>
              <a:t>2020</a:t>
            </a:r>
            <a:r>
              <a:rPr lang="zh-CN" altLang="en-US" sz="2000">
                <a:cs typeface="+mn-ea"/>
                <a:sym typeface="+mn-lt"/>
              </a:rPr>
              <a:t>年</a:t>
            </a:r>
            <a:r>
              <a:rPr lang="en-US" altLang="zh-CN" sz="2000">
                <a:cs typeface="+mn-ea"/>
                <a:sym typeface="+mn-lt"/>
              </a:rPr>
              <a:t>10</a:t>
            </a:r>
            <a:r>
              <a:rPr lang="zh-CN" altLang="en-US" sz="2000">
                <a:cs typeface="+mn-ea"/>
                <a:sym typeface="+mn-lt"/>
              </a:rPr>
              <a:t>月</a:t>
            </a:r>
            <a:r>
              <a:rPr lang="en-US" altLang="zh-CN" sz="2000">
                <a:cs typeface="+mn-ea"/>
                <a:sym typeface="+mn-lt"/>
              </a:rPr>
              <a:t>21</a:t>
            </a:r>
            <a:r>
              <a:rPr lang="zh-CN" altLang="en-US" sz="2000">
                <a:cs typeface="+mn-ea"/>
                <a:sym typeface="+mn-lt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515902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CD74CF4-E3AC-42DE-BE86-BA549A10CED8}"/>
              </a:ext>
            </a:extLst>
          </p:cNvPr>
          <p:cNvCxnSpPr/>
          <p:nvPr/>
        </p:nvCxnSpPr>
        <p:spPr>
          <a:xfrm>
            <a:off x="5069497" y="1817914"/>
            <a:ext cx="2053007" cy="0"/>
          </a:xfrm>
          <a:prstGeom prst="line">
            <a:avLst/>
          </a:prstGeom>
          <a:ln w="44450" cap="rnd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AAED42A-6513-4C4A-B81B-E6471E6EA26D}"/>
              </a:ext>
            </a:extLst>
          </p:cNvPr>
          <p:cNvCxnSpPr/>
          <p:nvPr/>
        </p:nvCxnSpPr>
        <p:spPr>
          <a:xfrm>
            <a:off x="0" y="3924300"/>
            <a:ext cx="12192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9DF232E9-434A-45A1-AB46-0289A115B839}"/>
              </a:ext>
            </a:extLst>
          </p:cNvPr>
          <p:cNvSpPr/>
          <p:nvPr/>
        </p:nvSpPr>
        <p:spPr>
          <a:xfrm rot="11174285">
            <a:off x="2098591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735A74A-F37C-4D21-8349-130CB4CBC913}"/>
              </a:ext>
            </a:extLst>
          </p:cNvPr>
          <p:cNvSpPr/>
          <p:nvPr/>
        </p:nvSpPr>
        <p:spPr>
          <a:xfrm rot="11174285">
            <a:off x="3402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8320D-E277-405D-8507-2DF9FAD28CBF}"/>
              </a:ext>
            </a:extLst>
          </p:cNvPr>
          <p:cNvSpPr/>
          <p:nvPr/>
        </p:nvSpPr>
        <p:spPr>
          <a:xfrm rot="11174285">
            <a:off x="33470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6C46F47-B150-4E64-BDBC-6FD5E2B6A4CD}"/>
              </a:ext>
            </a:extLst>
          </p:cNvPr>
          <p:cNvSpPr/>
          <p:nvPr/>
        </p:nvSpPr>
        <p:spPr>
          <a:xfrm rot="11174285">
            <a:off x="7000792" y="3864651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9E9DDEB-D483-4F4B-A0D1-01695E3552F4}"/>
              </a:ext>
            </a:extLst>
          </p:cNvPr>
          <p:cNvSpPr/>
          <p:nvPr/>
        </p:nvSpPr>
        <p:spPr>
          <a:xfrm rot="11174285">
            <a:off x="5318654" y="3775200"/>
            <a:ext cx="224209" cy="224209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9DE8E9-A93D-470C-9260-C6AC384E3AC9}"/>
              </a:ext>
            </a:extLst>
          </p:cNvPr>
          <p:cNvSpPr/>
          <p:nvPr/>
        </p:nvSpPr>
        <p:spPr>
          <a:xfrm rot="11174285">
            <a:off x="8325490" y="3784512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FE9EAC7-78C7-4183-BB9A-286766AD2B54}"/>
              </a:ext>
            </a:extLst>
          </p:cNvPr>
          <p:cNvSpPr/>
          <p:nvPr/>
        </p:nvSpPr>
        <p:spPr>
          <a:xfrm rot="11174285">
            <a:off x="9790696" y="3864650"/>
            <a:ext cx="160862" cy="16086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4D159BF-362F-4D77-9FF9-A3A270CF781A}"/>
              </a:ext>
            </a:extLst>
          </p:cNvPr>
          <p:cNvSpPr/>
          <p:nvPr/>
        </p:nvSpPr>
        <p:spPr>
          <a:xfrm rot="11174285">
            <a:off x="11115394" y="3784511"/>
            <a:ext cx="226188" cy="226188"/>
          </a:xfrm>
          <a:prstGeom prst="ellipse">
            <a:avLst/>
          </a:prstGeom>
          <a:solidFill>
            <a:srgbClr val="1A1D1A"/>
          </a:solidFill>
          <a:ln>
            <a:noFill/>
          </a:ln>
          <a:effectLst>
            <a:outerShdw blurRad="762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E4EC92-6F90-431C-8C98-6A63D4E1C6F0}"/>
              </a:ext>
            </a:extLst>
          </p:cNvPr>
          <p:cNvCxnSpPr>
            <a:stCxn id="6" idx="3"/>
          </p:cNvCxnSpPr>
          <p:nvPr/>
        </p:nvCxnSpPr>
        <p:spPr>
          <a:xfrm flipV="1">
            <a:off x="539772" y="3547264"/>
            <a:ext cx="686767" cy="269854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64C32B-FDF3-417B-9EFF-F02342164B9A}"/>
              </a:ext>
            </a:extLst>
          </p:cNvPr>
          <p:cNvCxnSpPr>
            <a:endCxn id="5" idx="5"/>
          </p:cNvCxnSpPr>
          <p:nvPr/>
        </p:nvCxnSpPr>
        <p:spPr>
          <a:xfrm>
            <a:off x="1226539" y="3547264"/>
            <a:ext cx="902127" cy="33510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B33E55B-4B2C-4FE7-8F58-FB06E303BF01}"/>
              </a:ext>
            </a:extLst>
          </p:cNvPr>
          <p:cNvCxnSpPr>
            <a:stCxn id="5" idx="1"/>
            <a:endCxn id="17" idx="5"/>
          </p:cNvCxnSpPr>
          <p:nvPr/>
        </p:nvCxnSpPr>
        <p:spPr>
          <a:xfrm>
            <a:off x="2229378" y="4007798"/>
            <a:ext cx="340215" cy="663745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E03D889-676F-4108-9C0D-F9F304363CAC}"/>
              </a:ext>
            </a:extLst>
          </p:cNvPr>
          <p:cNvCxnSpPr>
            <a:stCxn id="17" idx="3"/>
            <a:endCxn id="7" idx="7"/>
          </p:cNvCxnSpPr>
          <p:nvPr/>
        </p:nvCxnSpPr>
        <p:spPr>
          <a:xfrm flipV="1">
            <a:off x="2651615" y="3968413"/>
            <a:ext cx="720383" cy="71209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5B276F9F-C0F6-448B-BE00-DC1A0D52BC9C}"/>
              </a:ext>
            </a:extLst>
          </p:cNvPr>
          <p:cNvSpPr/>
          <p:nvPr/>
        </p:nvSpPr>
        <p:spPr>
          <a:xfrm rot="11174285">
            <a:off x="2547778" y="4658694"/>
            <a:ext cx="116686" cy="11668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40E2A2B-5DE1-4F35-B4F3-8CC2072CE168}"/>
              </a:ext>
            </a:extLst>
          </p:cNvPr>
          <p:cNvCxnSpPr>
            <a:stCxn id="7" idx="3"/>
            <a:endCxn id="20" idx="6"/>
          </p:cNvCxnSpPr>
          <p:nvPr/>
        </p:nvCxnSpPr>
        <p:spPr>
          <a:xfrm flipV="1">
            <a:off x="3548370" y="3460593"/>
            <a:ext cx="995445" cy="36620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E59EE2E-F7EC-42BD-BAEB-9A4B496A70E2}"/>
              </a:ext>
            </a:extLst>
          </p:cNvPr>
          <p:cNvCxnSpPr>
            <a:stCxn id="9" idx="5"/>
          </p:cNvCxnSpPr>
          <p:nvPr/>
        </p:nvCxnSpPr>
        <p:spPr>
          <a:xfrm flipH="1" flipV="1">
            <a:off x="4632960" y="3463290"/>
            <a:ext cx="727612" cy="336601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ACFC26F0-037C-4FB8-A92E-5A1A93CDE746}"/>
              </a:ext>
            </a:extLst>
          </p:cNvPr>
          <p:cNvSpPr/>
          <p:nvPr/>
        </p:nvSpPr>
        <p:spPr>
          <a:xfrm rot="11174285">
            <a:off x="4543512" y="3414972"/>
            <a:ext cx="102364" cy="10236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EC07957-A3F9-4DD4-9961-C5803F87310A}"/>
              </a:ext>
            </a:extLst>
          </p:cNvPr>
          <p:cNvCxnSpPr>
            <a:endCxn id="23" idx="5"/>
          </p:cNvCxnSpPr>
          <p:nvPr/>
        </p:nvCxnSpPr>
        <p:spPr>
          <a:xfrm>
            <a:off x="5403840" y="3910377"/>
            <a:ext cx="203413" cy="431055"/>
          </a:xfrm>
          <a:prstGeom prst="line">
            <a:avLst/>
          </a:prstGeom>
          <a:ln>
            <a:solidFill>
              <a:schemeClr val="tx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82CE081-1DD0-4EB3-98F9-064323B33F9A}"/>
              </a:ext>
            </a:extLst>
          </p:cNvPr>
          <p:cNvCxnSpPr>
            <a:stCxn id="8" idx="7"/>
            <a:endCxn id="23" idx="2"/>
          </p:cNvCxnSpPr>
          <p:nvPr/>
        </p:nvCxnSpPr>
        <p:spPr>
          <a:xfrm flipH="1">
            <a:off x="5731596" y="3995438"/>
            <a:ext cx="1286911" cy="414176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18A57201-9A09-4A02-9AEB-9B8CA12AE11A}"/>
              </a:ext>
            </a:extLst>
          </p:cNvPr>
          <p:cNvSpPr/>
          <p:nvPr/>
        </p:nvSpPr>
        <p:spPr>
          <a:xfrm rot="11174285">
            <a:off x="5578556" y="4324528"/>
            <a:ext cx="153494" cy="15349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8BF0C59-05B0-4230-ACE6-599858A98603}"/>
              </a:ext>
            </a:extLst>
          </p:cNvPr>
          <p:cNvCxnSpPr>
            <a:endCxn id="8" idx="3"/>
          </p:cNvCxnSpPr>
          <p:nvPr/>
        </p:nvCxnSpPr>
        <p:spPr>
          <a:xfrm flipH="1">
            <a:off x="7143939" y="3338513"/>
            <a:ext cx="1857188" cy="556213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107106E-D188-40B1-9689-165732D48FD0}"/>
              </a:ext>
            </a:extLst>
          </p:cNvPr>
          <p:cNvCxnSpPr>
            <a:stCxn id="11" idx="5"/>
            <a:endCxn id="26" idx="2"/>
          </p:cNvCxnSpPr>
          <p:nvPr/>
        </p:nvCxnSpPr>
        <p:spPr>
          <a:xfrm flipH="1" flipV="1">
            <a:off x="9214086" y="3327985"/>
            <a:ext cx="606685" cy="55438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B338EAF3-44B9-4418-81D0-EB834AF6C030}"/>
              </a:ext>
            </a:extLst>
          </p:cNvPr>
          <p:cNvSpPr/>
          <p:nvPr/>
        </p:nvSpPr>
        <p:spPr>
          <a:xfrm rot="11174285">
            <a:off x="8990541" y="3203700"/>
            <a:ext cx="224209" cy="22420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C54C545-A64C-4CC8-9A28-6859D61ACDB2}"/>
              </a:ext>
            </a:extLst>
          </p:cNvPr>
          <p:cNvCxnSpPr>
            <a:endCxn id="10" idx="1"/>
          </p:cNvCxnSpPr>
          <p:nvPr/>
        </p:nvCxnSpPr>
        <p:spPr>
          <a:xfrm flipH="1" flipV="1">
            <a:off x="8509391" y="3985792"/>
            <a:ext cx="1231057" cy="546520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EABF20C-10A9-47FB-9659-BE8F84CD0410}"/>
              </a:ext>
            </a:extLst>
          </p:cNvPr>
          <p:cNvCxnSpPr>
            <a:stCxn id="12" idx="7"/>
          </p:cNvCxnSpPr>
          <p:nvPr/>
        </p:nvCxnSpPr>
        <p:spPr>
          <a:xfrm flipH="1">
            <a:off x="9744077" y="3968412"/>
            <a:ext cx="1396225" cy="570252"/>
          </a:xfrm>
          <a:prstGeom prst="line">
            <a:avLst/>
          </a:prstGeom>
          <a:ln>
            <a:solidFill>
              <a:schemeClr val="tx1">
                <a:alpha val="2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E680195-068D-4E06-990A-C051533EF43A}"/>
              </a:ext>
            </a:extLst>
          </p:cNvPr>
          <p:cNvSpPr txBox="1"/>
          <p:nvPr/>
        </p:nvSpPr>
        <p:spPr>
          <a:xfrm>
            <a:off x="408559" y="2957481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01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256821F-81B2-43F3-9CDC-A7A18D31E619}"/>
              </a:ext>
            </a:extLst>
          </p:cNvPr>
          <p:cNvSpPr txBox="1"/>
          <p:nvPr/>
        </p:nvSpPr>
        <p:spPr>
          <a:xfrm>
            <a:off x="1823307" y="4880886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37A14-1A0A-4F07-988A-F54A75F6FE93}"/>
              </a:ext>
            </a:extLst>
          </p:cNvPr>
          <p:cNvSpPr txBox="1"/>
          <p:nvPr/>
        </p:nvSpPr>
        <p:spPr>
          <a:xfrm>
            <a:off x="4763847" y="3113366"/>
            <a:ext cx="1761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cs typeface="+mn-ea"/>
                <a:sym typeface="+mn-lt"/>
              </a:rPr>
              <a:t>03</a:t>
            </a:r>
            <a:endParaRPr lang="zh-CN" altLang="en-US" sz="3600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339CF7F-0D11-4C2F-8D95-12C8DF59B4C4}"/>
              </a:ext>
            </a:extLst>
          </p:cNvPr>
          <p:cNvSpPr txBox="1"/>
          <p:nvPr/>
        </p:nvSpPr>
        <p:spPr>
          <a:xfrm>
            <a:off x="7248966" y="4540193"/>
            <a:ext cx="1761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31E1448-0C19-4E37-BF50-E8116C232D50}"/>
              </a:ext>
            </a:extLst>
          </p:cNvPr>
          <p:cNvSpPr/>
          <p:nvPr/>
        </p:nvSpPr>
        <p:spPr>
          <a:xfrm>
            <a:off x="1563692" y="3013106"/>
            <a:ext cx="2776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选题背景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D0E2C157-FD7A-4024-A1FE-8D4B8569E2C3}"/>
              </a:ext>
            </a:extLst>
          </p:cNvPr>
          <p:cNvSpPr/>
          <p:nvPr/>
        </p:nvSpPr>
        <p:spPr>
          <a:xfrm rot="11174285">
            <a:off x="1197640" y="3526741"/>
            <a:ext cx="50995" cy="5099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16ACEBF-613E-4007-8E43-B91B35D82263}"/>
              </a:ext>
            </a:extLst>
          </p:cNvPr>
          <p:cNvSpPr/>
          <p:nvPr/>
        </p:nvSpPr>
        <p:spPr>
          <a:xfrm rot="11174285">
            <a:off x="9728818" y="4520349"/>
            <a:ext cx="50995" cy="509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3F0BD31-D617-405F-AE20-B280B28769AE}"/>
              </a:ext>
            </a:extLst>
          </p:cNvPr>
          <p:cNvSpPr/>
          <p:nvPr/>
        </p:nvSpPr>
        <p:spPr>
          <a:xfrm>
            <a:off x="5931628" y="3134322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项目架构与技术路线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38C31E7-FFC2-4B26-AA0E-EFCF4B60FE44}"/>
              </a:ext>
            </a:extLst>
          </p:cNvPr>
          <p:cNvSpPr/>
          <p:nvPr/>
        </p:nvSpPr>
        <p:spPr>
          <a:xfrm>
            <a:off x="2999181" y="4896039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研究现状分析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9921A4B-99F2-464C-ABD8-E04EB9C51935}"/>
              </a:ext>
            </a:extLst>
          </p:cNvPr>
          <p:cNvSpPr/>
          <p:nvPr/>
        </p:nvSpPr>
        <p:spPr>
          <a:xfrm>
            <a:off x="8370505" y="4574897"/>
            <a:ext cx="3309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分工</a:t>
            </a:r>
            <a:r>
              <a:rPr lang="en-US" altLang="zh-CN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sz="20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参考资料</a:t>
            </a:r>
          </a:p>
        </p:txBody>
      </p:sp>
      <p:sp>
        <p:nvSpPr>
          <p:cNvPr id="40" name="文本框 6">
            <a:extLst>
              <a:ext uri="{FF2B5EF4-FFF2-40B4-BE49-F238E27FC236}">
                <a16:creationId xmlns:a16="http://schemas.microsoft.com/office/drawing/2014/main" id="{1A970F42-26B7-4BC5-87A4-2515471B713C}"/>
              </a:ext>
            </a:extLst>
          </p:cNvPr>
          <p:cNvSpPr txBox="1"/>
          <p:nvPr/>
        </p:nvSpPr>
        <p:spPr>
          <a:xfrm>
            <a:off x="3839860" y="366736"/>
            <a:ext cx="4502332" cy="15585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7200" b="1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目录</a:t>
            </a:r>
            <a:endParaRPr lang="en-US" altLang="zh-CN" sz="7200" b="1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92110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2833AE-6197-4935-89F9-84969AC6BF57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01</a:t>
            </a:r>
            <a:endParaRPr lang="zh-CN" altLang="en-US"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A4510C1-FFA9-45D0-AC6A-37E5CAE40A2D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DD9305-F066-40C5-8E03-EACE81BCB533}"/>
              </a:ext>
            </a:extLst>
          </p:cNvPr>
          <p:cNvGrpSpPr/>
          <p:nvPr/>
        </p:nvGrpSpPr>
        <p:grpSpPr>
          <a:xfrm>
            <a:off x="5570479" y="2325743"/>
            <a:ext cx="6408261" cy="2320917"/>
            <a:chOff x="5570479" y="2325743"/>
            <a:chExt cx="6408261" cy="2320917"/>
          </a:xfrm>
        </p:grpSpPr>
        <p:sp>
          <p:nvSpPr>
            <p:cNvPr id="5" name="Freeform 77">
              <a:extLst>
                <a:ext uri="{FF2B5EF4-FFF2-40B4-BE49-F238E27FC236}">
                  <a16:creationId xmlns:a16="http://schemas.microsoft.com/office/drawing/2014/main" id="{7CCF48F8-1E1D-467B-9E38-40E9F0F9246F}"/>
                </a:ext>
              </a:extLst>
            </p:cNvPr>
            <p:cNvSpPr/>
            <p:nvPr/>
          </p:nvSpPr>
          <p:spPr bwMode="auto">
            <a:xfrm>
              <a:off x="6383341" y="3299732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4 w 30"/>
                <a:gd name="T5" fmla="*/ 30 h 30"/>
                <a:gd name="T6" fmla="*/ 15 w 30"/>
                <a:gd name="T7" fmla="*/ 30 h 30"/>
                <a:gd name="T8" fmla="*/ 15 w 30"/>
                <a:gd name="T9" fmla="*/ 30 h 30"/>
                <a:gd name="T10" fmla="*/ 30 w 30"/>
                <a:gd name="T11" fmla="*/ 18 h 30"/>
                <a:gd name="T12" fmla="*/ 30 w 30"/>
                <a:gd name="T13" fmla="*/ 17 h 30"/>
                <a:gd name="T14" fmla="*/ 30 w 30"/>
                <a:gd name="T15" fmla="*/ 15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4" y="30"/>
                  </a:cubicBezTo>
                  <a:cubicBezTo>
                    <a:pt x="14" y="30"/>
                    <a:pt x="15" y="30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2" y="30"/>
                    <a:pt x="28" y="25"/>
                    <a:pt x="30" y="18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Freeform 78">
              <a:extLst>
                <a:ext uri="{FF2B5EF4-FFF2-40B4-BE49-F238E27FC236}">
                  <a16:creationId xmlns:a16="http://schemas.microsoft.com/office/drawing/2014/main" id="{FD738395-06AE-4897-A15B-9A92230AF571}"/>
                </a:ext>
              </a:extLst>
            </p:cNvPr>
            <p:cNvSpPr/>
            <p:nvPr/>
          </p:nvSpPr>
          <p:spPr bwMode="auto">
            <a:xfrm>
              <a:off x="6873547" y="3067687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5 h 30"/>
                <a:gd name="T4" fmla="*/ 12 w 30"/>
                <a:gd name="T5" fmla="*/ 30 h 30"/>
                <a:gd name="T6" fmla="*/ 14 w 30"/>
                <a:gd name="T7" fmla="*/ 30 h 30"/>
                <a:gd name="T8" fmla="*/ 15 w 30"/>
                <a:gd name="T9" fmla="*/ 30 h 30"/>
                <a:gd name="T10" fmla="*/ 30 w 30"/>
                <a:gd name="T11" fmla="*/ 15 h 30"/>
                <a:gd name="T12" fmla="*/ 29 w 30"/>
                <a:gd name="T13" fmla="*/ 11 h 30"/>
                <a:gd name="T14" fmla="*/ 29 w 30"/>
                <a:gd name="T15" fmla="*/ 9 h 30"/>
                <a:gd name="T16" fmla="*/ 15 w 30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6" y="0"/>
                    <a:pt x="0" y="7"/>
                    <a:pt x="0" y="15"/>
                  </a:cubicBezTo>
                  <a:cubicBezTo>
                    <a:pt x="0" y="22"/>
                    <a:pt x="5" y="28"/>
                    <a:pt x="12" y="30"/>
                  </a:cubicBezTo>
                  <a:cubicBezTo>
                    <a:pt x="12" y="30"/>
                    <a:pt x="13" y="30"/>
                    <a:pt x="14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23" y="30"/>
                    <a:pt x="30" y="23"/>
                    <a:pt x="30" y="15"/>
                  </a:cubicBezTo>
                  <a:cubicBezTo>
                    <a:pt x="30" y="13"/>
                    <a:pt x="30" y="12"/>
                    <a:pt x="29" y="11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79">
              <a:extLst>
                <a:ext uri="{FF2B5EF4-FFF2-40B4-BE49-F238E27FC236}">
                  <a16:creationId xmlns:a16="http://schemas.microsoft.com/office/drawing/2014/main" id="{B6DCC8C0-4FDE-424B-A3AD-E6F67DD4C209}"/>
                </a:ext>
              </a:extLst>
            </p:cNvPr>
            <p:cNvSpPr/>
            <p:nvPr/>
          </p:nvSpPr>
          <p:spPr bwMode="auto">
            <a:xfrm>
              <a:off x="7044288" y="3288903"/>
              <a:ext cx="73723" cy="61999"/>
            </a:xfrm>
            <a:custGeom>
              <a:avLst/>
              <a:gdLst>
                <a:gd name="T0" fmla="*/ 16 w 31"/>
                <a:gd name="T1" fmla="*/ 0 h 30"/>
                <a:gd name="T2" fmla="*/ 0 w 31"/>
                <a:gd name="T3" fmla="*/ 15 h 30"/>
                <a:gd name="T4" fmla="*/ 13 w 31"/>
                <a:gd name="T5" fmla="*/ 30 h 30"/>
                <a:gd name="T6" fmla="*/ 15 w 31"/>
                <a:gd name="T7" fmla="*/ 30 h 30"/>
                <a:gd name="T8" fmla="*/ 16 w 31"/>
                <a:gd name="T9" fmla="*/ 30 h 30"/>
                <a:gd name="T10" fmla="*/ 25 w 31"/>
                <a:gd name="T11" fmla="*/ 26 h 30"/>
                <a:gd name="T12" fmla="*/ 27 w 31"/>
                <a:gd name="T13" fmla="*/ 25 h 30"/>
                <a:gd name="T14" fmla="*/ 31 w 31"/>
                <a:gd name="T15" fmla="*/ 15 h 30"/>
                <a:gd name="T16" fmla="*/ 16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6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6" y="29"/>
                    <a:pt x="13" y="30"/>
                  </a:cubicBezTo>
                  <a:cubicBezTo>
                    <a:pt x="14" y="30"/>
                    <a:pt x="14" y="30"/>
                    <a:pt x="15" y="30"/>
                  </a:cubicBezTo>
                  <a:cubicBezTo>
                    <a:pt x="15" y="30"/>
                    <a:pt x="15" y="30"/>
                    <a:pt x="16" y="30"/>
                  </a:cubicBezTo>
                  <a:cubicBezTo>
                    <a:pt x="19" y="30"/>
                    <a:pt x="23" y="29"/>
                    <a:pt x="25" y="26"/>
                  </a:cubicBezTo>
                  <a:cubicBezTo>
                    <a:pt x="26" y="26"/>
                    <a:pt x="26" y="26"/>
                    <a:pt x="27" y="25"/>
                  </a:cubicBezTo>
                  <a:cubicBezTo>
                    <a:pt x="29" y="23"/>
                    <a:pt x="31" y="19"/>
                    <a:pt x="31" y="15"/>
                  </a:cubicBezTo>
                  <a:cubicBezTo>
                    <a:pt x="31" y="7"/>
                    <a:pt x="24" y="0"/>
                    <a:pt x="1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4246474A-DD08-4A9F-B6F1-C7FDA3E805C5}"/>
                </a:ext>
              </a:extLst>
            </p:cNvPr>
            <p:cNvSpPr/>
            <p:nvPr/>
          </p:nvSpPr>
          <p:spPr bwMode="auto">
            <a:xfrm>
              <a:off x="5570479" y="3534870"/>
              <a:ext cx="74732" cy="61999"/>
            </a:xfrm>
            <a:custGeom>
              <a:avLst/>
              <a:gdLst>
                <a:gd name="T0" fmla="*/ 15 w 31"/>
                <a:gd name="T1" fmla="*/ 0 h 30"/>
                <a:gd name="T2" fmla="*/ 0 w 31"/>
                <a:gd name="T3" fmla="*/ 15 h 30"/>
                <a:gd name="T4" fmla="*/ 15 w 31"/>
                <a:gd name="T5" fmla="*/ 30 h 30"/>
                <a:gd name="T6" fmla="*/ 30 w 31"/>
                <a:gd name="T7" fmla="*/ 17 h 30"/>
                <a:gd name="T8" fmla="*/ 31 w 31"/>
                <a:gd name="T9" fmla="*/ 15 h 30"/>
                <a:gd name="T10" fmla="*/ 31 w 31"/>
                <a:gd name="T11" fmla="*/ 15 h 30"/>
                <a:gd name="T12" fmla="*/ 30 w 31"/>
                <a:gd name="T13" fmla="*/ 13 h 30"/>
                <a:gd name="T14" fmla="*/ 30 w 31"/>
                <a:gd name="T15" fmla="*/ 11 h 30"/>
                <a:gd name="T16" fmla="*/ 15 w 31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30">
                  <a:moveTo>
                    <a:pt x="15" y="0"/>
                  </a:move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cubicBezTo>
                    <a:pt x="23" y="30"/>
                    <a:pt x="30" y="25"/>
                    <a:pt x="30" y="17"/>
                  </a:cubicBezTo>
                  <a:cubicBezTo>
                    <a:pt x="31" y="17"/>
                    <a:pt x="31" y="16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0" y="14"/>
                    <a:pt x="30" y="13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8" y="5"/>
                    <a:pt x="22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81">
              <a:extLst>
                <a:ext uri="{FF2B5EF4-FFF2-40B4-BE49-F238E27FC236}">
                  <a16:creationId xmlns:a16="http://schemas.microsoft.com/office/drawing/2014/main" id="{5FD1F190-BD81-4A2D-B6FD-16187572D3ED}"/>
                </a:ext>
              </a:extLst>
            </p:cNvPr>
            <p:cNvSpPr/>
            <p:nvPr/>
          </p:nvSpPr>
          <p:spPr bwMode="auto">
            <a:xfrm>
              <a:off x="6370816" y="3570786"/>
              <a:ext cx="71702" cy="62872"/>
            </a:xfrm>
            <a:custGeom>
              <a:avLst/>
              <a:gdLst>
                <a:gd name="T0" fmla="*/ 15 w 30"/>
                <a:gd name="T1" fmla="*/ 0 h 30"/>
                <a:gd name="T2" fmla="*/ 0 w 30"/>
                <a:gd name="T3" fmla="*/ 12 h 30"/>
                <a:gd name="T4" fmla="*/ 0 w 30"/>
                <a:gd name="T5" fmla="*/ 14 h 30"/>
                <a:gd name="T6" fmla="*/ 0 w 30"/>
                <a:gd name="T7" fmla="*/ 15 h 30"/>
                <a:gd name="T8" fmla="*/ 7 w 30"/>
                <a:gd name="T9" fmla="*/ 28 h 30"/>
                <a:gd name="T10" fmla="*/ 9 w 30"/>
                <a:gd name="T11" fmla="*/ 29 h 30"/>
                <a:gd name="T12" fmla="*/ 15 w 30"/>
                <a:gd name="T13" fmla="*/ 30 h 30"/>
                <a:gd name="T14" fmla="*/ 17 w 30"/>
                <a:gd name="T15" fmla="*/ 30 h 30"/>
                <a:gd name="T16" fmla="*/ 18 w 30"/>
                <a:gd name="T17" fmla="*/ 30 h 30"/>
                <a:gd name="T18" fmla="*/ 26 w 30"/>
                <a:gd name="T19" fmla="*/ 25 h 30"/>
                <a:gd name="T20" fmla="*/ 27 w 30"/>
                <a:gd name="T21" fmla="*/ 23 h 30"/>
                <a:gd name="T22" fmla="*/ 30 w 30"/>
                <a:gd name="T23" fmla="*/ 15 h 30"/>
                <a:gd name="T24" fmla="*/ 30 w 30"/>
                <a:gd name="T25" fmla="*/ 15 h 30"/>
                <a:gd name="T26" fmla="*/ 30 w 30"/>
                <a:gd name="T27" fmla="*/ 13 h 30"/>
                <a:gd name="T28" fmla="*/ 18 w 30"/>
                <a:gd name="T29" fmla="*/ 0 h 30"/>
                <a:gd name="T30" fmla="*/ 17 w 30"/>
                <a:gd name="T31" fmla="*/ 0 h 30"/>
                <a:gd name="T32" fmla="*/ 15 w 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8" y="0"/>
                    <a:pt x="2" y="5"/>
                    <a:pt x="0" y="12"/>
                  </a:cubicBez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20"/>
                    <a:pt x="3" y="25"/>
                    <a:pt x="7" y="28"/>
                  </a:cubicBezTo>
                  <a:cubicBezTo>
                    <a:pt x="8" y="28"/>
                    <a:pt x="8" y="28"/>
                    <a:pt x="9" y="29"/>
                  </a:cubicBezTo>
                  <a:cubicBezTo>
                    <a:pt x="11" y="29"/>
                    <a:pt x="13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8" y="30"/>
                  </a:cubicBezTo>
                  <a:cubicBezTo>
                    <a:pt x="21" y="29"/>
                    <a:pt x="24" y="27"/>
                    <a:pt x="26" y="25"/>
                  </a:cubicBezTo>
                  <a:cubicBezTo>
                    <a:pt x="27" y="24"/>
                    <a:pt x="27" y="24"/>
                    <a:pt x="27" y="23"/>
                  </a:cubicBezTo>
                  <a:cubicBezTo>
                    <a:pt x="29" y="21"/>
                    <a:pt x="30" y="18"/>
                    <a:pt x="30" y="15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4"/>
                    <a:pt x="30" y="14"/>
                    <a:pt x="30" y="13"/>
                  </a:cubicBezTo>
                  <a:cubicBezTo>
                    <a:pt x="29" y="7"/>
                    <a:pt x="24" y="1"/>
                    <a:pt x="18" y="0"/>
                  </a:cubicBez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2">
              <a:extLst>
                <a:ext uri="{FF2B5EF4-FFF2-40B4-BE49-F238E27FC236}">
                  <a16:creationId xmlns:a16="http://schemas.microsoft.com/office/drawing/2014/main" id="{A3CB54BA-A07B-490C-B7C0-CFD581CF0D06}"/>
                </a:ext>
              </a:extLst>
            </p:cNvPr>
            <p:cNvSpPr/>
            <p:nvPr/>
          </p:nvSpPr>
          <p:spPr bwMode="auto">
            <a:xfrm>
              <a:off x="7225994" y="4118075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5 w 30"/>
                <a:gd name="T3" fmla="*/ 0 h 30"/>
                <a:gd name="T4" fmla="*/ 10 w 30"/>
                <a:gd name="T5" fmla="*/ 1 h 30"/>
                <a:gd name="T6" fmla="*/ 8 w 30"/>
                <a:gd name="T7" fmla="*/ 2 h 30"/>
                <a:gd name="T8" fmla="*/ 3 w 30"/>
                <a:gd name="T9" fmla="*/ 6 h 30"/>
                <a:gd name="T10" fmla="*/ 2 w 30"/>
                <a:gd name="T11" fmla="*/ 8 h 30"/>
                <a:gd name="T12" fmla="*/ 0 w 30"/>
                <a:gd name="T13" fmla="*/ 12 h 30"/>
                <a:gd name="T14" fmla="*/ 0 w 30"/>
                <a:gd name="T15" fmla="*/ 14 h 30"/>
                <a:gd name="T16" fmla="*/ 0 w 30"/>
                <a:gd name="T17" fmla="*/ 15 h 30"/>
                <a:gd name="T18" fmla="*/ 15 w 30"/>
                <a:gd name="T19" fmla="*/ 30 h 30"/>
                <a:gd name="T20" fmla="*/ 20 w 30"/>
                <a:gd name="T21" fmla="*/ 29 h 30"/>
                <a:gd name="T22" fmla="*/ 22 w 30"/>
                <a:gd name="T23" fmla="*/ 29 h 30"/>
                <a:gd name="T24" fmla="*/ 30 w 30"/>
                <a:gd name="T25" fmla="*/ 16 h 30"/>
                <a:gd name="T26" fmla="*/ 30 w 30"/>
                <a:gd name="T27" fmla="*/ 15 h 30"/>
                <a:gd name="T28" fmla="*/ 30 w 30"/>
                <a:gd name="T29" fmla="*/ 14 h 30"/>
                <a:gd name="T30" fmla="*/ 29 w 30"/>
                <a:gd name="T31" fmla="*/ 8 h 30"/>
                <a:gd name="T32" fmla="*/ 28 w 30"/>
                <a:gd name="T33" fmla="*/ 6 h 30"/>
                <a:gd name="T34" fmla="*/ 23 w 30"/>
                <a:gd name="T35" fmla="*/ 2 h 30"/>
                <a:gd name="T36" fmla="*/ 21 w 30"/>
                <a:gd name="T37" fmla="*/ 1 h 30"/>
                <a:gd name="T38" fmla="*/ 16 w 30"/>
                <a:gd name="T39" fmla="*/ 0 h 30"/>
                <a:gd name="T40" fmla="*/ 15 w 30"/>
                <a:gd name="T4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0"/>
                    <a:pt x="12" y="0"/>
                    <a:pt x="10" y="1"/>
                  </a:cubicBezTo>
                  <a:cubicBezTo>
                    <a:pt x="10" y="1"/>
                    <a:pt x="9" y="1"/>
                    <a:pt x="8" y="2"/>
                  </a:cubicBezTo>
                  <a:cubicBezTo>
                    <a:pt x="6" y="3"/>
                    <a:pt x="4" y="4"/>
                    <a:pt x="3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1" y="9"/>
                    <a:pt x="1" y="11"/>
                    <a:pt x="0" y="12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ubicBezTo>
                    <a:pt x="17" y="30"/>
                    <a:pt x="18" y="30"/>
                    <a:pt x="20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6"/>
                    <a:pt x="30" y="16"/>
                    <a:pt x="30" y="15"/>
                  </a:cubicBezTo>
                  <a:cubicBezTo>
                    <a:pt x="30" y="15"/>
                    <a:pt x="30" y="15"/>
                    <a:pt x="30" y="14"/>
                  </a:cubicBezTo>
                  <a:cubicBezTo>
                    <a:pt x="30" y="12"/>
                    <a:pt x="29" y="10"/>
                    <a:pt x="29" y="8"/>
                  </a:cubicBezTo>
                  <a:cubicBezTo>
                    <a:pt x="28" y="8"/>
                    <a:pt x="28" y="7"/>
                    <a:pt x="28" y="6"/>
                  </a:cubicBezTo>
                  <a:cubicBezTo>
                    <a:pt x="26" y="5"/>
                    <a:pt x="25" y="3"/>
                    <a:pt x="23" y="2"/>
                  </a:cubicBezTo>
                  <a:cubicBezTo>
                    <a:pt x="22" y="2"/>
                    <a:pt x="22" y="1"/>
                    <a:pt x="21" y="1"/>
                  </a:cubicBezTo>
                  <a:cubicBezTo>
                    <a:pt x="20" y="1"/>
                    <a:pt x="18" y="0"/>
                    <a:pt x="16" y="0"/>
                  </a:cubicBezTo>
                  <a:cubicBezTo>
                    <a:pt x="16" y="0"/>
                    <a:pt x="16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83">
              <a:extLst>
                <a:ext uri="{FF2B5EF4-FFF2-40B4-BE49-F238E27FC236}">
                  <a16:creationId xmlns:a16="http://schemas.microsoft.com/office/drawing/2014/main" id="{2AA33771-C992-457E-BD1E-1723B78A170F}"/>
                </a:ext>
              </a:extLst>
            </p:cNvPr>
            <p:cNvSpPr/>
            <p:nvPr/>
          </p:nvSpPr>
          <p:spPr bwMode="auto">
            <a:xfrm>
              <a:off x="7555183" y="4269142"/>
              <a:ext cx="71702" cy="64619"/>
            </a:xfrm>
            <a:custGeom>
              <a:avLst/>
              <a:gdLst>
                <a:gd name="T0" fmla="*/ 15 w 30"/>
                <a:gd name="T1" fmla="*/ 0 h 31"/>
                <a:gd name="T2" fmla="*/ 7 w 30"/>
                <a:gd name="T3" fmla="*/ 3 h 31"/>
                <a:gd name="T4" fmla="*/ 6 w 30"/>
                <a:gd name="T5" fmla="*/ 4 h 31"/>
                <a:gd name="T6" fmla="*/ 2 w 30"/>
                <a:gd name="T7" fmla="*/ 8 h 31"/>
                <a:gd name="T8" fmla="*/ 2 w 30"/>
                <a:gd name="T9" fmla="*/ 9 h 31"/>
                <a:gd name="T10" fmla="*/ 0 w 30"/>
                <a:gd name="T11" fmla="*/ 13 h 31"/>
                <a:gd name="T12" fmla="*/ 0 w 30"/>
                <a:gd name="T13" fmla="*/ 14 h 31"/>
                <a:gd name="T14" fmla="*/ 0 w 30"/>
                <a:gd name="T15" fmla="*/ 16 h 31"/>
                <a:gd name="T16" fmla="*/ 11 w 30"/>
                <a:gd name="T17" fmla="*/ 30 h 31"/>
                <a:gd name="T18" fmla="*/ 13 w 30"/>
                <a:gd name="T19" fmla="*/ 30 h 31"/>
                <a:gd name="T20" fmla="*/ 15 w 30"/>
                <a:gd name="T21" fmla="*/ 31 h 31"/>
                <a:gd name="T22" fmla="*/ 30 w 30"/>
                <a:gd name="T23" fmla="*/ 16 h 31"/>
                <a:gd name="T24" fmla="*/ 15 w 30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2" y="0"/>
                    <a:pt x="9" y="1"/>
                    <a:pt x="7" y="3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4" y="5"/>
                    <a:pt x="3" y="6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1" y="10"/>
                    <a:pt x="1" y="11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0" y="15"/>
                    <a:pt x="0" y="15"/>
                    <a:pt x="0" y="16"/>
                  </a:cubicBezTo>
                  <a:cubicBezTo>
                    <a:pt x="0" y="22"/>
                    <a:pt x="5" y="28"/>
                    <a:pt x="11" y="30"/>
                  </a:cubicBezTo>
                  <a:cubicBezTo>
                    <a:pt x="11" y="30"/>
                    <a:pt x="12" y="30"/>
                    <a:pt x="13" y="30"/>
                  </a:cubicBezTo>
                  <a:cubicBezTo>
                    <a:pt x="13" y="31"/>
                    <a:pt x="14" y="31"/>
                    <a:pt x="15" y="31"/>
                  </a:cubicBezTo>
                  <a:cubicBezTo>
                    <a:pt x="24" y="31"/>
                    <a:pt x="30" y="24"/>
                    <a:pt x="30" y="16"/>
                  </a:cubicBezTo>
                  <a:cubicBezTo>
                    <a:pt x="30" y="7"/>
                    <a:pt x="24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9D5DC25E-7956-4405-80A9-3E790B4A7F9B}"/>
                </a:ext>
              </a:extLst>
            </p:cNvPr>
            <p:cNvSpPr/>
            <p:nvPr/>
          </p:nvSpPr>
          <p:spPr bwMode="auto">
            <a:xfrm>
              <a:off x="7657162" y="4000506"/>
              <a:ext cx="71702" cy="61999"/>
            </a:xfrm>
            <a:custGeom>
              <a:avLst/>
              <a:gdLst>
                <a:gd name="T0" fmla="*/ 15 w 30"/>
                <a:gd name="T1" fmla="*/ 0 h 30"/>
                <a:gd name="T2" fmla="*/ 13 w 30"/>
                <a:gd name="T3" fmla="*/ 0 h 30"/>
                <a:gd name="T4" fmla="*/ 11 w 30"/>
                <a:gd name="T5" fmla="*/ 0 h 30"/>
                <a:gd name="T6" fmla="*/ 0 w 30"/>
                <a:gd name="T7" fmla="*/ 15 h 30"/>
                <a:gd name="T8" fmla="*/ 2 w 30"/>
                <a:gd name="T9" fmla="*/ 23 h 30"/>
                <a:gd name="T10" fmla="*/ 4 w 30"/>
                <a:gd name="T11" fmla="*/ 24 h 30"/>
                <a:gd name="T12" fmla="*/ 15 w 30"/>
                <a:gd name="T13" fmla="*/ 30 h 30"/>
                <a:gd name="T14" fmla="*/ 30 w 30"/>
                <a:gd name="T15" fmla="*/ 19 h 30"/>
                <a:gd name="T16" fmla="*/ 30 w 30"/>
                <a:gd name="T17" fmla="*/ 17 h 30"/>
                <a:gd name="T18" fmla="*/ 30 w 30"/>
                <a:gd name="T19" fmla="*/ 15 h 30"/>
                <a:gd name="T20" fmla="*/ 22 w 30"/>
                <a:gd name="T21" fmla="*/ 1 h 30"/>
                <a:gd name="T22" fmla="*/ 21 w 30"/>
                <a:gd name="T23" fmla="*/ 1 h 30"/>
                <a:gd name="T24" fmla="*/ 15 w 30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30">
                  <a:moveTo>
                    <a:pt x="15" y="0"/>
                  </a:moveTo>
                  <a:cubicBezTo>
                    <a:pt x="14" y="0"/>
                    <a:pt x="14" y="0"/>
                    <a:pt x="13" y="0"/>
                  </a:cubicBezTo>
                  <a:cubicBezTo>
                    <a:pt x="12" y="0"/>
                    <a:pt x="12" y="0"/>
                    <a:pt x="11" y="0"/>
                  </a:cubicBezTo>
                  <a:cubicBezTo>
                    <a:pt x="5" y="2"/>
                    <a:pt x="0" y="8"/>
                    <a:pt x="0" y="15"/>
                  </a:cubicBezTo>
                  <a:cubicBezTo>
                    <a:pt x="0" y="18"/>
                    <a:pt x="1" y="20"/>
                    <a:pt x="2" y="23"/>
                  </a:cubicBezTo>
                  <a:cubicBezTo>
                    <a:pt x="3" y="23"/>
                    <a:pt x="3" y="24"/>
                    <a:pt x="4" y="24"/>
                  </a:cubicBezTo>
                  <a:cubicBezTo>
                    <a:pt x="6" y="28"/>
                    <a:pt x="11" y="30"/>
                    <a:pt x="15" y="30"/>
                  </a:cubicBezTo>
                  <a:cubicBezTo>
                    <a:pt x="22" y="30"/>
                    <a:pt x="28" y="25"/>
                    <a:pt x="30" y="19"/>
                  </a:cubicBezTo>
                  <a:cubicBezTo>
                    <a:pt x="30" y="18"/>
                    <a:pt x="30" y="17"/>
                    <a:pt x="30" y="17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30" y="9"/>
                    <a:pt x="27" y="4"/>
                    <a:pt x="22" y="1"/>
                  </a:cubicBezTo>
                  <a:cubicBezTo>
                    <a:pt x="22" y="1"/>
                    <a:pt x="21" y="1"/>
                    <a:pt x="21" y="1"/>
                  </a:cubicBezTo>
                  <a:cubicBezTo>
                    <a:pt x="19" y="0"/>
                    <a:pt x="17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9296344E-3C85-490D-9661-C1A5EE3E2CF2}"/>
                </a:ext>
              </a:extLst>
            </p:cNvPr>
            <p:cNvSpPr/>
            <p:nvPr/>
          </p:nvSpPr>
          <p:spPr bwMode="auto">
            <a:xfrm>
              <a:off x="7394167" y="3909909"/>
              <a:ext cx="71702" cy="63746"/>
            </a:xfrm>
            <a:custGeom>
              <a:avLst/>
              <a:gdLst>
                <a:gd name="T0" fmla="*/ 15 w 30"/>
                <a:gd name="T1" fmla="*/ 0 h 31"/>
                <a:gd name="T2" fmla="*/ 14 w 30"/>
                <a:gd name="T3" fmla="*/ 1 h 31"/>
                <a:gd name="T4" fmla="*/ 12 w 30"/>
                <a:gd name="T5" fmla="*/ 1 h 31"/>
                <a:gd name="T6" fmla="*/ 6 w 30"/>
                <a:gd name="T7" fmla="*/ 4 h 31"/>
                <a:gd name="T8" fmla="*/ 0 w 30"/>
                <a:gd name="T9" fmla="*/ 16 h 31"/>
                <a:gd name="T10" fmla="*/ 0 w 30"/>
                <a:gd name="T11" fmla="*/ 17 h 31"/>
                <a:gd name="T12" fmla="*/ 15 w 30"/>
                <a:gd name="T13" fmla="*/ 31 h 31"/>
                <a:gd name="T14" fmla="*/ 28 w 30"/>
                <a:gd name="T15" fmla="*/ 24 h 31"/>
                <a:gd name="T16" fmla="*/ 30 w 30"/>
                <a:gd name="T17" fmla="*/ 21 h 31"/>
                <a:gd name="T18" fmla="*/ 30 w 30"/>
                <a:gd name="T19" fmla="*/ 16 h 31"/>
                <a:gd name="T20" fmla="*/ 30 w 30"/>
                <a:gd name="T21" fmla="*/ 10 h 31"/>
                <a:gd name="T22" fmla="*/ 29 w 30"/>
                <a:gd name="T23" fmla="*/ 9 h 31"/>
                <a:gd name="T24" fmla="*/ 26 w 30"/>
                <a:gd name="T25" fmla="*/ 5 h 31"/>
                <a:gd name="T26" fmla="*/ 24 w 30"/>
                <a:gd name="T27" fmla="*/ 3 h 31"/>
                <a:gd name="T28" fmla="*/ 15 w 30"/>
                <a:gd name="T2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31">
                  <a:moveTo>
                    <a:pt x="15" y="0"/>
                  </a:moveTo>
                  <a:cubicBezTo>
                    <a:pt x="15" y="0"/>
                    <a:pt x="14" y="1"/>
                    <a:pt x="14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0" y="1"/>
                    <a:pt x="7" y="3"/>
                    <a:pt x="6" y="4"/>
                  </a:cubicBezTo>
                  <a:cubicBezTo>
                    <a:pt x="2" y="7"/>
                    <a:pt x="0" y="11"/>
                    <a:pt x="0" y="16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1" y="24"/>
                    <a:pt x="7" y="31"/>
                    <a:pt x="15" y="31"/>
                  </a:cubicBezTo>
                  <a:cubicBezTo>
                    <a:pt x="21" y="31"/>
                    <a:pt x="26" y="28"/>
                    <a:pt x="28" y="24"/>
                  </a:cubicBezTo>
                  <a:cubicBezTo>
                    <a:pt x="29" y="23"/>
                    <a:pt x="29" y="22"/>
                    <a:pt x="30" y="21"/>
                  </a:cubicBezTo>
                  <a:cubicBezTo>
                    <a:pt x="30" y="19"/>
                    <a:pt x="30" y="17"/>
                    <a:pt x="30" y="16"/>
                  </a:cubicBezTo>
                  <a:cubicBezTo>
                    <a:pt x="30" y="14"/>
                    <a:pt x="30" y="12"/>
                    <a:pt x="30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8" y="7"/>
                    <a:pt x="27" y="6"/>
                    <a:pt x="26" y="5"/>
                  </a:cubicBezTo>
                  <a:cubicBezTo>
                    <a:pt x="26" y="5"/>
                    <a:pt x="25" y="4"/>
                    <a:pt x="24" y="3"/>
                  </a:cubicBezTo>
                  <a:cubicBezTo>
                    <a:pt x="22" y="2"/>
                    <a:pt x="19" y="0"/>
                    <a:pt x="15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E558D1BF-C2BA-47A5-B082-0BA81B90D9FC}"/>
                </a:ext>
              </a:extLst>
            </p:cNvPr>
            <p:cNvSpPr/>
            <p:nvPr/>
          </p:nvSpPr>
          <p:spPr bwMode="auto">
            <a:xfrm>
              <a:off x="7233844" y="3703551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3 h 26"/>
                <a:gd name="T4" fmla="*/ 12 w 25"/>
                <a:gd name="T5" fmla="*/ 25 h 26"/>
                <a:gd name="T6" fmla="*/ 13 w 25"/>
                <a:gd name="T7" fmla="*/ 26 h 26"/>
                <a:gd name="T8" fmla="*/ 13 w 25"/>
                <a:gd name="T9" fmla="*/ 26 h 26"/>
                <a:gd name="T10" fmla="*/ 23 w 25"/>
                <a:gd name="T11" fmla="*/ 20 h 26"/>
                <a:gd name="T12" fmla="*/ 24 w 25"/>
                <a:gd name="T13" fmla="*/ 19 h 26"/>
                <a:gd name="T14" fmla="*/ 25 w 25"/>
                <a:gd name="T15" fmla="*/ 13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5" y="15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88">
              <a:extLst>
                <a:ext uri="{FF2B5EF4-FFF2-40B4-BE49-F238E27FC236}">
                  <a16:creationId xmlns:a16="http://schemas.microsoft.com/office/drawing/2014/main" id="{CF6A2AE6-E22B-4EB2-A3D8-D715E33730C6}"/>
                </a:ext>
              </a:extLst>
            </p:cNvPr>
            <p:cNvSpPr/>
            <p:nvPr/>
          </p:nvSpPr>
          <p:spPr bwMode="auto">
            <a:xfrm>
              <a:off x="7886234" y="2770732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0 w 26"/>
                <a:gd name="T5" fmla="*/ 25 h 26"/>
                <a:gd name="T6" fmla="*/ 12 w 26"/>
                <a:gd name="T7" fmla="*/ 26 h 26"/>
                <a:gd name="T8" fmla="*/ 13 w 26"/>
                <a:gd name="T9" fmla="*/ 26 h 26"/>
                <a:gd name="T10" fmla="*/ 23 w 26"/>
                <a:gd name="T11" fmla="*/ 21 h 26"/>
                <a:gd name="T12" fmla="*/ 24 w 26"/>
                <a:gd name="T13" fmla="*/ 19 h 26"/>
                <a:gd name="T14" fmla="*/ 26 w 26"/>
                <a:gd name="T15" fmla="*/ 13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9"/>
                    <a:pt x="4" y="24"/>
                    <a:pt x="10" y="25"/>
                  </a:cubicBezTo>
                  <a:cubicBezTo>
                    <a:pt x="10" y="25"/>
                    <a:pt x="11" y="25"/>
                    <a:pt x="12" y="26"/>
                  </a:cubicBezTo>
                  <a:cubicBezTo>
                    <a:pt x="12" y="26"/>
                    <a:pt x="12" y="26"/>
                    <a:pt x="13" y="26"/>
                  </a:cubicBezTo>
                  <a:cubicBezTo>
                    <a:pt x="17" y="26"/>
                    <a:pt x="21" y="24"/>
                    <a:pt x="23" y="21"/>
                  </a:cubicBezTo>
                  <a:cubicBezTo>
                    <a:pt x="23" y="20"/>
                    <a:pt x="24" y="20"/>
                    <a:pt x="24" y="19"/>
                  </a:cubicBezTo>
                  <a:cubicBezTo>
                    <a:pt x="25" y="17"/>
                    <a:pt x="26" y="15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03BFDB93-B004-486D-909D-DA163117B875}"/>
                </a:ext>
              </a:extLst>
            </p:cNvPr>
            <p:cNvSpPr/>
            <p:nvPr/>
          </p:nvSpPr>
          <p:spPr bwMode="auto">
            <a:xfrm>
              <a:off x="8453993" y="282178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3 h 26"/>
                <a:gd name="T6" fmla="*/ 6 w 25"/>
                <a:gd name="T7" fmla="*/ 24 h 26"/>
                <a:gd name="T8" fmla="*/ 12 w 25"/>
                <a:gd name="T9" fmla="*/ 26 h 26"/>
                <a:gd name="T10" fmla="*/ 12 w 25"/>
                <a:gd name="T11" fmla="*/ 26 h 26"/>
                <a:gd name="T12" fmla="*/ 13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3"/>
                  </a:cubicBezTo>
                  <a:cubicBezTo>
                    <a:pt x="5" y="24"/>
                    <a:pt x="6" y="24"/>
                    <a:pt x="6" y="24"/>
                  </a:cubicBezTo>
                  <a:cubicBezTo>
                    <a:pt x="8" y="25"/>
                    <a:pt x="10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Freeform 90">
              <a:extLst>
                <a:ext uri="{FF2B5EF4-FFF2-40B4-BE49-F238E27FC236}">
                  <a16:creationId xmlns:a16="http://schemas.microsoft.com/office/drawing/2014/main" id="{2D836737-A921-4526-9083-E718D384C3B9}"/>
                </a:ext>
              </a:extLst>
            </p:cNvPr>
            <p:cNvSpPr/>
            <p:nvPr/>
          </p:nvSpPr>
          <p:spPr bwMode="auto">
            <a:xfrm>
              <a:off x="8771825" y="2623096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16 w 26"/>
                <a:gd name="T11" fmla="*/ 25 h 25"/>
                <a:gd name="T12" fmla="*/ 17 w 26"/>
                <a:gd name="T13" fmla="*/ 24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6" y="24"/>
                    <a:pt x="17" y="24"/>
                    <a:pt x="17" y="24"/>
                  </a:cubicBezTo>
                  <a:cubicBezTo>
                    <a:pt x="22" y="22"/>
                    <a:pt x="26" y="18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Freeform 91">
              <a:extLst>
                <a:ext uri="{FF2B5EF4-FFF2-40B4-BE49-F238E27FC236}">
                  <a16:creationId xmlns:a16="http://schemas.microsoft.com/office/drawing/2014/main" id="{914931AC-6F65-4A3A-A898-A66C46DC0C40}"/>
                </a:ext>
              </a:extLst>
            </p:cNvPr>
            <p:cNvSpPr/>
            <p:nvPr/>
          </p:nvSpPr>
          <p:spPr bwMode="auto">
            <a:xfrm>
              <a:off x="7302607" y="2483534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3 w 26"/>
                <a:gd name="T5" fmla="*/ 25 h 25"/>
                <a:gd name="T6" fmla="*/ 18 w 26"/>
                <a:gd name="T7" fmla="*/ 24 h 25"/>
                <a:gd name="T8" fmla="*/ 20 w 26"/>
                <a:gd name="T9" fmla="*/ 23 h 25"/>
                <a:gd name="T10" fmla="*/ 25 w 26"/>
                <a:gd name="T11" fmla="*/ 15 h 25"/>
                <a:gd name="T12" fmla="*/ 26 w 26"/>
                <a:gd name="T13" fmla="*/ 13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5" y="25"/>
                    <a:pt x="17" y="25"/>
                    <a:pt x="18" y="24"/>
                  </a:cubicBezTo>
                  <a:cubicBezTo>
                    <a:pt x="19" y="24"/>
                    <a:pt x="19" y="24"/>
                    <a:pt x="20" y="23"/>
                  </a:cubicBezTo>
                  <a:cubicBezTo>
                    <a:pt x="23" y="21"/>
                    <a:pt x="25" y="19"/>
                    <a:pt x="25" y="15"/>
                  </a:cubicBezTo>
                  <a:cubicBezTo>
                    <a:pt x="25" y="15"/>
                    <a:pt x="26" y="14"/>
                    <a:pt x="26" y="13"/>
                  </a:cubicBezTo>
                  <a:cubicBezTo>
                    <a:pt x="26" y="13"/>
                    <a:pt x="26" y="13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92">
              <a:extLst>
                <a:ext uri="{FF2B5EF4-FFF2-40B4-BE49-F238E27FC236}">
                  <a16:creationId xmlns:a16="http://schemas.microsoft.com/office/drawing/2014/main" id="{F0EFD0F6-EE1E-4EF3-A7C7-D7583A6213A6}"/>
                </a:ext>
              </a:extLst>
            </p:cNvPr>
            <p:cNvSpPr/>
            <p:nvPr/>
          </p:nvSpPr>
          <p:spPr bwMode="auto">
            <a:xfrm>
              <a:off x="9322472" y="2325743"/>
              <a:ext cx="61605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7 w 26"/>
                <a:gd name="T5" fmla="*/ 23 h 25"/>
                <a:gd name="T6" fmla="*/ 9 w 26"/>
                <a:gd name="T7" fmla="*/ 24 h 25"/>
                <a:gd name="T8" fmla="*/ 13 w 26"/>
                <a:gd name="T9" fmla="*/ 25 h 25"/>
                <a:gd name="T10" fmla="*/ 23 w 26"/>
                <a:gd name="T11" fmla="*/ 20 h 25"/>
                <a:gd name="T12" fmla="*/ 24 w 26"/>
                <a:gd name="T13" fmla="*/ 19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3" y="21"/>
                    <a:pt x="7" y="23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7" y="25"/>
                    <a:pt x="21" y="23"/>
                    <a:pt x="23" y="20"/>
                  </a:cubicBezTo>
                  <a:cubicBezTo>
                    <a:pt x="23" y="20"/>
                    <a:pt x="24" y="19"/>
                    <a:pt x="24" y="19"/>
                  </a:cubicBezTo>
                  <a:cubicBezTo>
                    <a:pt x="25" y="17"/>
                    <a:pt x="26" y="15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93">
              <a:extLst>
                <a:ext uri="{FF2B5EF4-FFF2-40B4-BE49-F238E27FC236}">
                  <a16:creationId xmlns:a16="http://schemas.microsoft.com/office/drawing/2014/main" id="{4CAE802C-63E6-4978-932C-7D74B3AE6547}"/>
                </a:ext>
              </a:extLst>
            </p:cNvPr>
            <p:cNvSpPr/>
            <p:nvPr/>
          </p:nvSpPr>
          <p:spPr bwMode="auto">
            <a:xfrm>
              <a:off x="9570764" y="2839672"/>
              <a:ext cx="6059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4 w 25"/>
                <a:gd name="T5" fmla="*/ 23 h 25"/>
                <a:gd name="T6" fmla="*/ 6 w 25"/>
                <a:gd name="T7" fmla="*/ 24 h 25"/>
                <a:gd name="T8" fmla="*/ 12 w 25"/>
                <a:gd name="T9" fmla="*/ 25 h 25"/>
                <a:gd name="T10" fmla="*/ 17 w 25"/>
                <a:gd name="T11" fmla="*/ 24 h 25"/>
                <a:gd name="T12" fmla="*/ 19 w 25"/>
                <a:gd name="T13" fmla="*/ 24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0"/>
                    <a:pt x="4" y="23"/>
                  </a:cubicBezTo>
                  <a:cubicBezTo>
                    <a:pt x="5" y="23"/>
                    <a:pt x="5" y="23"/>
                    <a:pt x="6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4"/>
                  </a:cubicBezTo>
                  <a:cubicBezTo>
                    <a:pt x="23" y="21"/>
                    <a:pt x="25" y="17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94">
              <a:extLst>
                <a:ext uri="{FF2B5EF4-FFF2-40B4-BE49-F238E27FC236}">
                  <a16:creationId xmlns:a16="http://schemas.microsoft.com/office/drawing/2014/main" id="{6329CA3E-56C2-43A4-96AD-3A969B2D7431}"/>
                </a:ext>
              </a:extLst>
            </p:cNvPr>
            <p:cNvSpPr/>
            <p:nvPr/>
          </p:nvSpPr>
          <p:spPr bwMode="auto">
            <a:xfrm>
              <a:off x="9858804" y="2873368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6 w 25"/>
                <a:gd name="T5" fmla="*/ 23 h 25"/>
                <a:gd name="T6" fmla="*/ 8 w 25"/>
                <a:gd name="T7" fmla="*/ 24 h 25"/>
                <a:gd name="T8" fmla="*/ 13 w 25"/>
                <a:gd name="T9" fmla="*/ 25 h 25"/>
                <a:gd name="T10" fmla="*/ 17 w 25"/>
                <a:gd name="T11" fmla="*/ 24 h 25"/>
                <a:gd name="T12" fmla="*/ 18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7"/>
                    <a:pt x="2" y="21"/>
                    <a:pt x="6" y="23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9" y="25"/>
                    <a:pt x="11" y="25"/>
                    <a:pt x="13" y="25"/>
                  </a:cubicBezTo>
                  <a:cubicBezTo>
                    <a:pt x="14" y="25"/>
                    <a:pt x="15" y="25"/>
                    <a:pt x="17" y="24"/>
                  </a:cubicBezTo>
                  <a:cubicBezTo>
                    <a:pt x="17" y="24"/>
                    <a:pt x="18" y="24"/>
                    <a:pt x="18" y="23"/>
                  </a:cubicBezTo>
                  <a:cubicBezTo>
                    <a:pt x="22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5">
              <a:extLst>
                <a:ext uri="{FF2B5EF4-FFF2-40B4-BE49-F238E27FC236}">
                  <a16:creationId xmlns:a16="http://schemas.microsoft.com/office/drawing/2014/main" id="{1C7822E3-AAAD-4E6D-930D-568454C38F41}"/>
                </a:ext>
              </a:extLst>
            </p:cNvPr>
            <p:cNvSpPr/>
            <p:nvPr/>
          </p:nvSpPr>
          <p:spPr bwMode="auto">
            <a:xfrm>
              <a:off x="10135100" y="2825413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0 w 26"/>
                <a:gd name="T3" fmla="*/ 12 h 25"/>
                <a:gd name="T4" fmla="*/ 11 w 26"/>
                <a:gd name="T5" fmla="*/ 25 h 25"/>
                <a:gd name="T6" fmla="*/ 13 w 26"/>
                <a:gd name="T7" fmla="*/ 25 h 25"/>
                <a:gd name="T8" fmla="*/ 13 w 26"/>
                <a:gd name="T9" fmla="*/ 25 h 25"/>
                <a:gd name="T10" fmla="*/ 21 w 26"/>
                <a:gd name="T11" fmla="*/ 23 h 25"/>
                <a:gd name="T12" fmla="*/ 22 w 26"/>
                <a:gd name="T13" fmla="*/ 22 h 25"/>
                <a:gd name="T14" fmla="*/ 26 w 26"/>
                <a:gd name="T15" fmla="*/ 12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5" y="24"/>
                    <a:pt x="11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6" y="25"/>
                    <a:pt x="18" y="24"/>
                    <a:pt x="21" y="23"/>
                  </a:cubicBezTo>
                  <a:cubicBezTo>
                    <a:pt x="21" y="22"/>
                    <a:pt x="21" y="22"/>
                    <a:pt x="22" y="22"/>
                  </a:cubicBezTo>
                  <a:cubicBezTo>
                    <a:pt x="24" y="19"/>
                    <a:pt x="26" y="16"/>
                    <a:pt x="26" y="12"/>
                  </a:cubicBezTo>
                  <a:cubicBezTo>
                    <a:pt x="26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Freeform 96">
              <a:extLst>
                <a:ext uri="{FF2B5EF4-FFF2-40B4-BE49-F238E27FC236}">
                  <a16:creationId xmlns:a16="http://schemas.microsoft.com/office/drawing/2014/main" id="{DFEB9A28-5836-4690-AAF3-C7E8D4F50125}"/>
                </a:ext>
              </a:extLst>
            </p:cNvPr>
            <p:cNvSpPr/>
            <p:nvPr/>
          </p:nvSpPr>
          <p:spPr bwMode="auto">
            <a:xfrm>
              <a:off x="8402109" y="3012595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12 w 25"/>
                <a:gd name="T5" fmla="*/ 25 h 25"/>
                <a:gd name="T6" fmla="*/ 15 w 25"/>
                <a:gd name="T7" fmla="*/ 25 h 25"/>
                <a:gd name="T8" fmla="*/ 17 w 25"/>
                <a:gd name="T9" fmla="*/ 25 h 25"/>
                <a:gd name="T10" fmla="*/ 21 w 25"/>
                <a:gd name="T11" fmla="*/ 22 h 25"/>
                <a:gd name="T12" fmla="*/ 23 w 25"/>
                <a:gd name="T13" fmla="*/ 20 h 25"/>
                <a:gd name="T14" fmla="*/ 25 w 25"/>
                <a:gd name="T15" fmla="*/ 13 h 25"/>
                <a:gd name="T16" fmla="*/ 25 w 25"/>
                <a:gd name="T17" fmla="*/ 12 h 25"/>
                <a:gd name="T18" fmla="*/ 25 w 25"/>
                <a:gd name="T19" fmla="*/ 10 h 25"/>
                <a:gd name="T20" fmla="*/ 24 w 25"/>
                <a:gd name="T21" fmla="*/ 7 h 25"/>
                <a:gd name="T22" fmla="*/ 22 w 25"/>
                <a:gd name="T23" fmla="*/ 5 h 25"/>
                <a:gd name="T24" fmla="*/ 12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3" y="25"/>
                    <a:pt x="14" y="25"/>
                    <a:pt x="15" y="25"/>
                  </a:cubicBezTo>
                  <a:cubicBezTo>
                    <a:pt x="16" y="25"/>
                    <a:pt x="16" y="25"/>
                    <a:pt x="17" y="25"/>
                  </a:cubicBezTo>
                  <a:cubicBezTo>
                    <a:pt x="18" y="24"/>
                    <a:pt x="20" y="23"/>
                    <a:pt x="21" y="22"/>
                  </a:cubicBezTo>
                  <a:cubicBezTo>
                    <a:pt x="22" y="21"/>
                    <a:pt x="22" y="21"/>
                    <a:pt x="23" y="20"/>
                  </a:cubicBezTo>
                  <a:cubicBezTo>
                    <a:pt x="24" y="18"/>
                    <a:pt x="25" y="15"/>
                    <a:pt x="25" y="13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1"/>
                    <a:pt x="25" y="11"/>
                    <a:pt x="25" y="10"/>
                  </a:cubicBezTo>
                  <a:cubicBezTo>
                    <a:pt x="24" y="9"/>
                    <a:pt x="24" y="8"/>
                    <a:pt x="24" y="7"/>
                  </a:cubicBezTo>
                  <a:cubicBezTo>
                    <a:pt x="23" y="6"/>
                    <a:pt x="23" y="5"/>
                    <a:pt x="22" y="5"/>
                  </a:cubicBezTo>
                  <a:cubicBezTo>
                    <a:pt x="20" y="2"/>
                    <a:pt x="16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97">
              <a:extLst>
                <a:ext uri="{FF2B5EF4-FFF2-40B4-BE49-F238E27FC236}">
                  <a16:creationId xmlns:a16="http://schemas.microsoft.com/office/drawing/2014/main" id="{3E48BE1C-B2AB-468E-93A8-FBABF3D89D4B}"/>
                </a:ext>
              </a:extLst>
            </p:cNvPr>
            <p:cNvSpPr/>
            <p:nvPr/>
          </p:nvSpPr>
          <p:spPr bwMode="auto">
            <a:xfrm>
              <a:off x="8004935" y="2972374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0 w 25"/>
                <a:gd name="T5" fmla="*/ 15 h 25"/>
                <a:gd name="T6" fmla="*/ 0 w 25"/>
                <a:gd name="T7" fmla="*/ 17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0" y="16"/>
                    <a:pt x="0" y="16"/>
                    <a:pt x="0" y="17"/>
                  </a:cubicBezTo>
                  <a:cubicBezTo>
                    <a:pt x="2" y="22"/>
                    <a:pt x="7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98">
              <a:extLst>
                <a:ext uri="{FF2B5EF4-FFF2-40B4-BE49-F238E27FC236}">
                  <a16:creationId xmlns:a16="http://schemas.microsoft.com/office/drawing/2014/main" id="{52BF7B02-7BC1-4E01-901D-5B22B3AEB6E3}"/>
                </a:ext>
              </a:extLst>
            </p:cNvPr>
            <p:cNvSpPr/>
            <p:nvPr/>
          </p:nvSpPr>
          <p:spPr bwMode="auto">
            <a:xfrm>
              <a:off x="7585670" y="3291385"/>
              <a:ext cx="62614" cy="52393"/>
            </a:xfrm>
            <a:custGeom>
              <a:avLst/>
              <a:gdLst>
                <a:gd name="T0" fmla="*/ 13 w 26"/>
                <a:gd name="T1" fmla="*/ 0 h 25"/>
                <a:gd name="T2" fmla="*/ 6 w 26"/>
                <a:gd name="T3" fmla="*/ 2 h 25"/>
                <a:gd name="T4" fmla="*/ 5 w 26"/>
                <a:gd name="T5" fmla="*/ 3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4 h 25"/>
                <a:gd name="T12" fmla="*/ 26 w 26"/>
                <a:gd name="T13" fmla="*/ 13 h 25"/>
                <a:gd name="T14" fmla="*/ 26 w 26"/>
                <a:gd name="T15" fmla="*/ 12 h 25"/>
                <a:gd name="T16" fmla="*/ 26 w 26"/>
                <a:gd name="T17" fmla="*/ 11 h 25"/>
                <a:gd name="T18" fmla="*/ 26 w 26"/>
                <a:gd name="T19" fmla="*/ 10 h 25"/>
                <a:gd name="T20" fmla="*/ 25 w 26"/>
                <a:gd name="T21" fmla="*/ 8 h 25"/>
                <a:gd name="T22" fmla="*/ 13 w 26"/>
                <a:gd name="T2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8" y="1"/>
                    <a:pt x="6" y="2"/>
                  </a:cubicBezTo>
                  <a:cubicBezTo>
                    <a:pt x="6" y="2"/>
                    <a:pt x="5" y="3"/>
                    <a:pt x="5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6" y="14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6" y="11"/>
                  </a:cubicBezTo>
                  <a:cubicBezTo>
                    <a:pt x="26" y="11"/>
                    <a:pt x="26" y="11"/>
                    <a:pt x="26" y="10"/>
                  </a:cubicBezTo>
                  <a:cubicBezTo>
                    <a:pt x="25" y="9"/>
                    <a:pt x="25" y="9"/>
                    <a:pt x="25" y="8"/>
                  </a:cubicBezTo>
                  <a:cubicBezTo>
                    <a:pt x="23" y="3"/>
                    <a:pt x="19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99">
              <a:extLst>
                <a:ext uri="{FF2B5EF4-FFF2-40B4-BE49-F238E27FC236}">
                  <a16:creationId xmlns:a16="http://schemas.microsoft.com/office/drawing/2014/main" id="{878A4D5C-8FCE-49BC-B7F3-7D60A011E9DA}"/>
                </a:ext>
              </a:extLst>
            </p:cNvPr>
            <p:cNvSpPr/>
            <p:nvPr/>
          </p:nvSpPr>
          <p:spPr bwMode="auto">
            <a:xfrm>
              <a:off x="9790820" y="2590275"/>
              <a:ext cx="6059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8 w 25"/>
                <a:gd name="T5" fmla="*/ 24 h 25"/>
                <a:gd name="T6" fmla="*/ 10 w 25"/>
                <a:gd name="T7" fmla="*/ 25 h 25"/>
                <a:gd name="T8" fmla="*/ 13 w 25"/>
                <a:gd name="T9" fmla="*/ 25 h 25"/>
                <a:gd name="T10" fmla="*/ 17 w 25"/>
                <a:gd name="T11" fmla="*/ 24 h 25"/>
                <a:gd name="T12" fmla="*/ 19 w 25"/>
                <a:gd name="T13" fmla="*/ 23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3" y="22"/>
                    <a:pt x="8" y="24"/>
                  </a:cubicBezTo>
                  <a:cubicBezTo>
                    <a:pt x="9" y="24"/>
                    <a:pt x="9" y="24"/>
                    <a:pt x="10" y="25"/>
                  </a:cubicBezTo>
                  <a:cubicBezTo>
                    <a:pt x="11" y="25"/>
                    <a:pt x="12" y="25"/>
                    <a:pt x="13" y="25"/>
                  </a:cubicBezTo>
                  <a:cubicBezTo>
                    <a:pt x="14" y="25"/>
                    <a:pt x="16" y="25"/>
                    <a:pt x="17" y="24"/>
                  </a:cubicBezTo>
                  <a:cubicBezTo>
                    <a:pt x="18" y="24"/>
                    <a:pt x="19" y="24"/>
                    <a:pt x="19" y="23"/>
                  </a:cubicBezTo>
                  <a:cubicBezTo>
                    <a:pt x="23" y="21"/>
                    <a:pt x="25" y="17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100">
              <a:extLst>
                <a:ext uri="{FF2B5EF4-FFF2-40B4-BE49-F238E27FC236}">
                  <a16:creationId xmlns:a16="http://schemas.microsoft.com/office/drawing/2014/main" id="{FAB10234-7195-440D-81D3-53AD6C8BC4EA}"/>
                </a:ext>
              </a:extLst>
            </p:cNvPr>
            <p:cNvSpPr/>
            <p:nvPr/>
          </p:nvSpPr>
          <p:spPr bwMode="auto">
            <a:xfrm>
              <a:off x="10586958" y="2686186"/>
              <a:ext cx="60593" cy="51520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0 h 25"/>
                <a:gd name="T4" fmla="*/ 0 w 25"/>
                <a:gd name="T5" fmla="*/ 12 h 25"/>
                <a:gd name="T6" fmla="*/ 0 w 25"/>
                <a:gd name="T7" fmla="*/ 12 h 25"/>
                <a:gd name="T8" fmla="*/ 12 w 25"/>
                <a:gd name="T9" fmla="*/ 25 h 25"/>
                <a:gd name="T10" fmla="*/ 13 w 25"/>
                <a:gd name="T11" fmla="*/ 25 h 25"/>
                <a:gd name="T12" fmla="*/ 15 w 25"/>
                <a:gd name="T13" fmla="*/ 25 h 25"/>
                <a:gd name="T14" fmla="*/ 25 w 25"/>
                <a:gd name="T15" fmla="*/ 12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6" y="0"/>
                    <a:pt x="1" y="4"/>
                    <a:pt x="0" y="10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5" y="25"/>
                  </a:cubicBezTo>
                  <a:cubicBezTo>
                    <a:pt x="21" y="23"/>
                    <a:pt x="25" y="18"/>
                    <a:pt x="25" y="12"/>
                  </a:cubicBezTo>
                  <a:cubicBezTo>
                    <a:pt x="25" y="5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101">
              <a:extLst>
                <a:ext uri="{FF2B5EF4-FFF2-40B4-BE49-F238E27FC236}">
                  <a16:creationId xmlns:a16="http://schemas.microsoft.com/office/drawing/2014/main" id="{D5496CBE-A6D9-4C0A-A44D-DC8B147797C4}"/>
                </a:ext>
              </a:extLst>
            </p:cNvPr>
            <p:cNvSpPr/>
            <p:nvPr/>
          </p:nvSpPr>
          <p:spPr bwMode="auto">
            <a:xfrm>
              <a:off x="11357660" y="3214037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0 w 25"/>
                <a:gd name="T3" fmla="*/ 13 h 25"/>
                <a:gd name="T4" fmla="*/ 2 w 25"/>
                <a:gd name="T5" fmla="*/ 20 h 25"/>
                <a:gd name="T6" fmla="*/ 3 w 25"/>
                <a:gd name="T7" fmla="*/ 21 h 25"/>
                <a:gd name="T8" fmla="*/ 9 w 25"/>
                <a:gd name="T9" fmla="*/ 25 h 25"/>
                <a:gd name="T10" fmla="*/ 10 w 25"/>
                <a:gd name="T11" fmla="*/ 25 h 25"/>
                <a:gd name="T12" fmla="*/ 12 w 25"/>
                <a:gd name="T13" fmla="*/ 25 h 25"/>
                <a:gd name="T14" fmla="*/ 25 w 25"/>
                <a:gd name="T15" fmla="*/ 13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5"/>
                    <a:pt x="1" y="18"/>
                    <a:pt x="2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5" y="23"/>
                    <a:pt x="6" y="24"/>
                    <a:pt x="9" y="25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2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102">
              <a:extLst>
                <a:ext uri="{FF2B5EF4-FFF2-40B4-BE49-F238E27FC236}">
                  <a16:creationId xmlns:a16="http://schemas.microsoft.com/office/drawing/2014/main" id="{AA310FBC-A2B1-48C1-B74A-601C76D21F24}"/>
                </a:ext>
              </a:extLst>
            </p:cNvPr>
            <p:cNvSpPr/>
            <p:nvPr/>
          </p:nvSpPr>
          <p:spPr bwMode="auto">
            <a:xfrm>
              <a:off x="10849563" y="3336584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5 w 25"/>
                <a:gd name="T5" fmla="*/ 24 h 26"/>
                <a:gd name="T6" fmla="*/ 7 w 25"/>
                <a:gd name="T7" fmla="*/ 2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7"/>
                    <a:pt x="2" y="21"/>
                    <a:pt x="5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9" y="25"/>
                    <a:pt x="11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4" y="26"/>
                    <a:pt x="15" y="26"/>
                    <a:pt x="16" y="25"/>
                  </a:cubicBezTo>
                  <a:cubicBezTo>
                    <a:pt x="21" y="24"/>
                    <a:pt x="25" y="19"/>
                    <a:pt x="25" y="13"/>
                  </a:cubicBezTo>
                  <a:cubicBezTo>
                    <a:pt x="25" y="6"/>
                    <a:pt x="20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03">
              <a:extLst>
                <a:ext uri="{FF2B5EF4-FFF2-40B4-BE49-F238E27FC236}">
                  <a16:creationId xmlns:a16="http://schemas.microsoft.com/office/drawing/2014/main" id="{1FC23BC3-42D7-437D-8494-D5C65B2D1ECC}"/>
                </a:ext>
              </a:extLst>
            </p:cNvPr>
            <p:cNvSpPr/>
            <p:nvPr/>
          </p:nvSpPr>
          <p:spPr bwMode="auto">
            <a:xfrm>
              <a:off x="11010580" y="3974807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2 w 25"/>
                <a:gd name="T7" fmla="*/ 21 h 25"/>
                <a:gd name="T8" fmla="*/ 23 w 25"/>
                <a:gd name="T9" fmla="*/ 19 h 25"/>
                <a:gd name="T10" fmla="*/ 23 w 25"/>
                <a:gd name="T11" fmla="*/ 19 h 25"/>
                <a:gd name="T12" fmla="*/ 25 w 25"/>
                <a:gd name="T13" fmla="*/ 17 h 25"/>
                <a:gd name="T14" fmla="*/ 25 w 25"/>
                <a:gd name="T15" fmla="*/ 12 h 25"/>
                <a:gd name="T16" fmla="*/ 25 w 25"/>
                <a:gd name="T17" fmla="*/ 10 h 25"/>
                <a:gd name="T18" fmla="*/ 25 w 25"/>
                <a:gd name="T19" fmla="*/ 8 h 25"/>
                <a:gd name="T20" fmla="*/ 21 w 25"/>
                <a:gd name="T21" fmla="*/ 2 h 25"/>
                <a:gd name="T22" fmla="*/ 18 w 25"/>
                <a:gd name="T23" fmla="*/ 1 h 25"/>
                <a:gd name="T24" fmla="*/ 13 w 25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16" y="25"/>
                    <a:pt x="20" y="23"/>
                    <a:pt x="22" y="21"/>
                  </a:cubicBezTo>
                  <a:cubicBezTo>
                    <a:pt x="22" y="20"/>
                    <a:pt x="23" y="20"/>
                    <a:pt x="23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4" y="18"/>
                    <a:pt x="24" y="17"/>
                    <a:pt x="25" y="17"/>
                  </a:cubicBezTo>
                  <a:cubicBezTo>
                    <a:pt x="25" y="15"/>
                    <a:pt x="25" y="14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9"/>
                    <a:pt x="25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20" y="2"/>
                    <a:pt x="19" y="1"/>
                    <a:pt x="18" y="1"/>
                  </a:cubicBezTo>
                  <a:cubicBezTo>
                    <a:pt x="17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4">
              <a:extLst>
                <a:ext uri="{FF2B5EF4-FFF2-40B4-BE49-F238E27FC236}">
                  <a16:creationId xmlns:a16="http://schemas.microsoft.com/office/drawing/2014/main" id="{CD1DC8EA-5FA3-4A7D-B131-3D0FFECC254F}"/>
                </a:ext>
              </a:extLst>
            </p:cNvPr>
            <p:cNvSpPr/>
            <p:nvPr/>
          </p:nvSpPr>
          <p:spPr bwMode="auto">
            <a:xfrm>
              <a:off x="11341559" y="4552498"/>
              <a:ext cx="59583" cy="53268"/>
            </a:xfrm>
            <a:custGeom>
              <a:avLst/>
              <a:gdLst>
                <a:gd name="T0" fmla="*/ 13 w 25"/>
                <a:gd name="T1" fmla="*/ 0 h 26"/>
                <a:gd name="T2" fmla="*/ 13 w 25"/>
                <a:gd name="T3" fmla="*/ 0 h 26"/>
                <a:gd name="T4" fmla="*/ 11 w 25"/>
                <a:gd name="T5" fmla="*/ 0 h 26"/>
                <a:gd name="T6" fmla="*/ 9 w 25"/>
                <a:gd name="T7" fmla="*/ 1 h 26"/>
                <a:gd name="T8" fmla="*/ 0 w 25"/>
                <a:gd name="T9" fmla="*/ 13 h 26"/>
                <a:gd name="T10" fmla="*/ 13 w 25"/>
                <a:gd name="T11" fmla="*/ 26 h 26"/>
                <a:gd name="T12" fmla="*/ 25 w 25"/>
                <a:gd name="T13" fmla="*/ 13 h 26"/>
                <a:gd name="T14" fmla="*/ 14 w 25"/>
                <a:gd name="T15" fmla="*/ 0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4" y="3"/>
                    <a:pt x="0" y="7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6"/>
                    <a:pt x="21" y="1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05">
              <a:extLst>
                <a:ext uri="{FF2B5EF4-FFF2-40B4-BE49-F238E27FC236}">
                  <a16:creationId xmlns:a16="http://schemas.microsoft.com/office/drawing/2014/main" id="{B37A1365-B864-46C4-9AA9-A4EB3B476B62}"/>
                </a:ext>
              </a:extLst>
            </p:cNvPr>
            <p:cNvSpPr/>
            <p:nvPr/>
          </p:nvSpPr>
          <p:spPr bwMode="auto">
            <a:xfrm>
              <a:off x="11184120" y="4382668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10 w 25"/>
                <a:gd name="T3" fmla="*/ 0 h 26"/>
                <a:gd name="T4" fmla="*/ 9 w 25"/>
                <a:gd name="T5" fmla="*/ 1 h 26"/>
                <a:gd name="T6" fmla="*/ 4 w 25"/>
                <a:gd name="T7" fmla="*/ 3 h 26"/>
                <a:gd name="T8" fmla="*/ 3 w 25"/>
                <a:gd name="T9" fmla="*/ 4 h 26"/>
                <a:gd name="T10" fmla="*/ 0 w 25"/>
                <a:gd name="T11" fmla="*/ 13 h 26"/>
                <a:gd name="T12" fmla="*/ 12 w 25"/>
                <a:gd name="T13" fmla="*/ 26 h 26"/>
                <a:gd name="T14" fmla="*/ 25 w 25"/>
                <a:gd name="T15" fmla="*/ 13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7" y="1"/>
                    <a:pt x="6" y="2"/>
                    <a:pt x="4" y="3"/>
                  </a:cubicBezTo>
                  <a:cubicBezTo>
                    <a:pt x="4" y="3"/>
                    <a:pt x="3" y="4"/>
                    <a:pt x="3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19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106">
              <a:extLst>
                <a:ext uri="{FF2B5EF4-FFF2-40B4-BE49-F238E27FC236}">
                  <a16:creationId xmlns:a16="http://schemas.microsoft.com/office/drawing/2014/main" id="{F7B2ACEB-58CA-4287-800E-A794D5DF17A4}"/>
                </a:ext>
              </a:extLst>
            </p:cNvPr>
            <p:cNvSpPr/>
            <p:nvPr/>
          </p:nvSpPr>
          <p:spPr bwMode="auto">
            <a:xfrm>
              <a:off x="10926494" y="4199790"/>
              <a:ext cx="59583" cy="53268"/>
            </a:xfrm>
            <a:custGeom>
              <a:avLst/>
              <a:gdLst>
                <a:gd name="T0" fmla="*/ 12 w 25"/>
                <a:gd name="T1" fmla="*/ 0 h 26"/>
                <a:gd name="T2" fmla="*/ 11 w 25"/>
                <a:gd name="T3" fmla="*/ 0 h 26"/>
                <a:gd name="T4" fmla="*/ 5 w 25"/>
                <a:gd name="T5" fmla="*/ 3 h 26"/>
                <a:gd name="T6" fmla="*/ 4 w 25"/>
                <a:gd name="T7" fmla="*/ 4 h 26"/>
                <a:gd name="T8" fmla="*/ 0 w 25"/>
                <a:gd name="T9" fmla="*/ 13 h 26"/>
                <a:gd name="T10" fmla="*/ 12 w 25"/>
                <a:gd name="T11" fmla="*/ 26 h 26"/>
                <a:gd name="T12" fmla="*/ 25 w 25"/>
                <a:gd name="T13" fmla="*/ 13 h 26"/>
                <a:gd name="T14" fmla="*/ 13 w 25"/>
                <a:gd name="T15" fmla="*/ 0 h 26"/>
                <a:gd name="T16" fmla="*/ 12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9" y="0"/>
                    <a:pt x="7" y="1"/>
                    <a:pt x="5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5" y="26"/>
                    <a:pt x="12" y="26"/>
                  </a:cubicBezTo>
                  <a:cubicBezTo>
                    <a:pt x="19" y="26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107">
              <a:extLst>
                <a:ext uri="{FF2B5EF4-FFF2-40B4-BE49-F238E27FC236}">
                  <a16:creationId xmlns:a16="http://schemas.microsoft.com/office/drawing/2014/main" id="{80C5EF7F-845E-4256-A7B2-4B7921525D69}"/>
                </a:ext>
              </a:extLst>
            </p:cNvPr>
            <p:cNvSpPr/>
            <p:nvPr/>
          </p:nvSpPr>
          <p:spPr bwMode="auto">
            <a:xfrm>
              <a:off x="10393349" y="3989066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16 w 25"/>
                <a:gd name="T11" fmla="*/ 0 h 25"/>
                <a:gd name="T12" fmla="*/ 14 w 25"/>
                <a:gd name="T13" fmla="*/ 0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1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3" y="0"/>
                    <a:pt x="12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108">
              <a:extLst>
                <a:ext uri="{FF2B5EF4-FFF2-40B4-BE49-F238E27FC236}">
                  <a16:creationId xmlns:a16="http://schemas.microsoft.com/office/drawing/2014/main" id="{A98FA81D-2925-4487-B9EE-C9757475184B}"/>
                </a:ext>
              </a:extLst>
            </p:cNvPr>
            <p:cNvSpPr/>
            <p:nvPr/>
          </p:nvSpPr>
          <p:spPr bwMode="auto">
            <a:xfrm>
              <a:off x="9956815" y="4074822"/>
              <a:ext cx="59583" cy="54141"/>
            </a:xfrm>
            <a:custGeom>
              <a:avLst/>
              <a:gdLst>
                <a:gd name="T0" fmla="*/ 13 w 25"/>
                <a:gd name="T1" fmla="*/ 0 h 26"/>
                <a:gd name="T2" fmla="*/ 0 w 25"/>
                <a:gd name="T3" fmla="*/ 11 h 26"/>
                <a:gd name="T4" fmla="*/ 0 w 25"/>
                <a:gd name="T5" fmla="*/ 13 h 26"/>
                <a:gd name="T6" fmla="*/ 0 w 25"/>
                <a:gd name="T7" fmla="*/ 13 h 26"/>
                <a:gd name="T8" fmla="*/ 13 w 25"/>
                <a:gd name="T9" fmla="*/ 26 h 26"/>
                <a:gd name="T10" fmla="*/ 25 w 25"/>
                <a:gd name="T11" fmla="*/ 13 h 26"/>
                <a:gd name="T12" fmla="*/ 17 w 25"/>
                <a:gd name="T13" fmla="*/ 1 h 26"/>
                <a:gd name="T14" fmla="*/ 15 w 25"/>
                <a:gd name="T15" fmla="*/ 1 h 26"/>
                <a:gd name="T16" fmla="*/ 13 w 25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13" y="0"/>
                  </a:moveTo>
                  <a:cubicBezTo>
                    <a:pt x="6" y="0"/>
                    <a:pt x="1" y="5"/>
                    <a:pt x="0" y="11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5" y="20"/>
                    <a:pt x="25" y="13"/>
                  </a:cubicBezTo>
                  <a:cubicBezTo>
                    <a:pt x="25" y="8"/>
                    <a:pt x="22" y="3"/>
                    <a:pt x="17" y="1"/>
                  </a:cubicBezTo>
                  <a:cubicBezTo>
                    <a:pt x="16" y="1"/>
                    <a:pt x="16" y="1"/>
                    <a:pt x="15" y="1"/>
                  </a:cubicBezTo>
                  <a:cubicBezTo>
                    <a:pt x="14" y="1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109">
              <a:extLst>
                <a:ext uri="{FF2B5EF4-FFF2-40B4-BE49-F238E27FC236}">
                  <a16:creationId xmlns:a16="http://schemas.microsoft.com/office/drawing/2014/main" id="{B9C70529-AD57-4417-B63D-85644339536C}"/>
                </a:ext>
              </a:extLst>
            </p:cNvPr>
            <p:cNvSpPr/>
            <p:nvPr/>
          </p:nvSpPr>
          <p:spPr bwMode="auto">
            <a:xfrm>
              <a:off x="9452297" y="4220775"/>
              <a:ext cx="59583" cy="51520"/>
            </a:xfrm>
            <a:custGeom>
              <a:avLst/>
              <a:gdLst>
                <a:gd name="T0" fmla="*/ 13 w 25"/>
                <a:gd name="T1" fmla="*/ 0 h 25"/>
                <a:gd name="T2" fmla="*/ 10 w 25"/>
                <a:gd name="T3" fmla="*/ 0 h 25"/>
                <a:gd name="T4" fmla="*/ 9 w 25"/>
                <a:gd name="T5" fmla="*/ 1 h 25"/>
                <a:gd name="T6" fmla="*/ 5 w 25"/>
                <a:gd name="T7" fmla="*/ 3 h 25"/>
                <a:gd name="T8" fmla="*/ 4 w 25"/>
                <a:gd name="T9" fmla="*/ 4 h 25"/>
                <a:gd name="T10" fmla="*/ 0 w 25"/>
                <a:gd name="T11" fmla="*/ 13 h 25"/>
                <a:gd name="T12" fmla="*/ 13 w 25"/>
                <a:gd name="T13" fmla="*/ 25 h 25"/>
                <a:gd name="T14" fmla="*/ 25 w 25"/>
                <a:gd name="T15" fmla="*/ 13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9" y="1"/>
                    <a:pt x="9" y="1"/>
                  </a:cubicBezTo>
                  <a:cubicBezTo>
                    <a:pt x="7" y="1"/>
                    <a:pt x="6" y="2"/>
                    <a:pt x="5" y="3"/>
                  </a:cubicBezTo>
                  <a:cubicBezTo>
                    <a:pt x="5" y="3"/>
                    <a:pt x="4" y="3"/>
                    <a:pt x="4" y="4"/>
                  </a:cubicBezTo>
                  <a:cubicBezTo>
                    <a:pt x="1" y="6"/>
                    <a:pt x="0" y="9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5" y="20"/>
                    <a:pt x="25" y="13"/>
                  </a:cubicBezTo>
                  <a:cubicBezTo>
                    <a:pt x="25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AE3022A-6B66-4B9D-B87D-A3C6C92FEF0E}"/>
                </a:ext>
              </a:extLst>
            </p:cNvPr>
            <p:cNvSpPr/>
            <p:nvPr/>
          </p:nvSpPr>
          <p:spPr bwMode="auto">
            <a:xfrm>
              <a:off x="9109961" y="4062985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7 w 26"/>
                <a:gd name="T3" fmla="*/ 2 h 25"/>
                <a:gd name="T4" fmla="*/ 6 w 26"/>
                <a:gd name="T5" fmla="*/ 3 h 25"/>
                <a:gd name="T6" fmla="*/ 0 w 26"/>
                <a:gd name="T7" fmla="*/ 13 h 25"/>
                <a:gd name="T8" fmla="*/ 0 w 26"/>
                <a:gd name="T9" fmla="*/ 13 h 25"/>
                <a:gd name="T10" fmla="*/ 1 w 26"/>
                <a:gd name="T11" fmla="*/ 15 h 25"/>
                <a:gd name="T12" fmla="*/ 13 w 26"/>
                <a:gd name="T13" fmla="*/ 25 h 25"/>
                <a:gd name="T14" fmla="*/ 26 w 26"/>
                <a:gd name="T15" fmla="*/ 13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9" y="1"/>
                    <a:pt x="7" y="2"/>
                  </a:cubicBezTo>
                  <a:cubicBezTo>
                    <a:pt x="7" y="2"/>
                    <a:pt x="6" y="2"/>
                    <a:pt x="6" y="3"/>
                  </a:cubicBezTo>
                  <a:cubicBezTo>
                    <a:pt x="2" y="5"/>
                    <a:pt x="0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2" y="21"/>
                    <a:pt x="7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111">
              <a:extLst>
                <a:ext uri="{FF2B5EF4-FFF2-40B4-BE49-F238E27FC236}">
                  <a16:creationId xmlns:a16="http://schemas.microsoft.com/office/drawing/2014/main" id="{B65288C2-D292-4B1B-A94C-C7AB1403ED09}"/>
                </a:ext>
              </a:extLst>
            </p:cNvPr>
            <p:cNvSpPr/>
            <p:nvPr/>
          </p:nvSpPr>
          <p:spPr bwMode="auto">
            <a:xfrm>
              <a:off x="8657324" y="3975816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6 w 26"/>
                <a:gd name="T7" fmla="*/ 13 h 26"/>
                <a:gd name="T8" fmla="*/ 23 w 26"/>
                <a:gd name="T9" fmla="*/ 6 h 26"/>
                <a:gd name="T10" fmla="*/ 22 w 26"/>
                <a:gd name="T11" fmla="*/ 5 h 26"/>
                <a:gd name="T12" fmla="*/ 18 w 26"/>
                <a:gd name="T13" fmla="*/ 1 h 26"/>
                <a:gd name="T14" fmla="*/ 16 w 26"/>
                <a:gd name="T15" fmla="*/ 1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ubicBezTo>
                    <a:pt x="26" y="10"/>
                    <a:pt x="25" y="8"/>
                    <a:pt x="23" y="6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1" y="3"/>
                    <a:pt x="20" y="2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5" y="1"/>
                    <a:pt x="14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112">
              <a:extLst>
                <a:ext uri="{FF2B5EF4-FFF2-40B4-BE49-F238E27FC236}">
                  <a16:creationId xmlns:a16="http://schemas.microsoft.com/office/drawing/2014/main" id="{DFD0B4CE-E34D-4B8F-A6BF-909E78BD29FE}"/>
                </a:ext>
              </a:extLst>
            </p:cNvPr>
            <p:cNvSpPr/>
            <p:nvPr/>
          </p:nvSpPr>
          <p:spPr bwMode="auto">
            <a:xfrm>
              <a:off x="9482710" y="380188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0 w 25"/>
                <a:gd name="T3" fmla="*/ 12 h 25"/>
                <a:gd name="T4" fmla="*/ 13 w 25"/>
                <a:gd name="T5" fmla="*/ 25 h 25"/>
                <a:gd name="T6" fmla="*/ 25 w 25"/>
                <a:gd name="T7" fmla="*/ 12 h 25"/>
                <a:gd name="T8" fmla="*/ 25 w 25"/>
                <a:gd name="T9" fmla="*/ 9 h 25"/>
                <a:gd name="T10" fmla="*/ 24 w 25"/>
                <a:gd name="T11" fmla="*/ 7 h 25"/>
                <a:gd name="T12" fmla="*/ 15 w 25"/>
                <a:gd name="T13" fmla="*/ 0 h 25"/>
                <a:gd name="T14" fmla="*/ 14 w 25"/>
                <a:gd name="T15" fmla="*/ 0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11"/>
                    <a:pt x="25" y="10"/>
                    <a:pt x="25" y="9"/>
                  </a:cubicBezTo>
                  <a:cubicBezTo>
                    <a:pt x="25" y="8"/>
                    <a:pt x="25" y="8"/>
                    <a:pt x="24" y="7"/>
                  </a:cubicBezTo>
                  <a:cubicBezTo>
                    <a:pt x="23" y="4"/>
                    <a:pt x="19" y="1"/>
                    <a:pt x="15" y="0"/>
                  </a:cubicBezTo>
                  <a:cubicBezTo>
                    <a:pt x="15" y="0"/>
                    <a:pt x="14" y="0"/>
                    <a:pt x="14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113">
              <a:extLst>
                <a:ext uri="{FF2B5EF4-FFF2-40B4-BE49-F238E27FC236}">
                  <a16:creationId xmlns:a16="http://schemas.microsoft.com/office/drawing/2014/main" id="{5830E979-A340-4DA1-8209-94CEACD0E766}"/>
                </a:ext>
              </a:extLst>
            </p:cNvPr>
            <p:cNvSpPr/>
            <p:nvPr/>
          </p:nvSpPr>
          <p:spPr bwMode="auto">
            <a:xfrm>
              <a:off x="9084914" y="4595140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8 w 26"/>
                <a:gd name="T3" fmla="*/ 1 h 25"/>
                <a:gd name="T4" fmla="*/ 7 w 26"/>
                <a:gd name="T5" fmla="*/ 2 h 25"/>
                <a:gd name="T6" fmla="*/ 0 w 26"/>
                <a:gd name="T7" fmla="*/ 13 h 25"/>
                <a:gd name="T8" fmla="*/ 13 w 26"/>
                <a:gd name="T9" fmla="*/ 25 h 25"/>
                <a:gd name="T10" fmla="*/ 26 w 26"/>
                <a:gd name="T11" fmla="*/ 13 h 25"/>
                <a:gd name="T12" fmla="*/ 16 w 26"/>
                <a:gd name="T13" fmla="*/ 0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8" y="1"/>
                  </a:cubicBezTo>
                  <a:cubicBezTo>
                    <a:pt x="8" y="1"/>
                    <a:pt x="7" y="1"/>
                    <a:pt x="7" y="2"/>
                  </a:cubicBezTo>
                  <a:cubicBezTo>
                    <a:pt x="3" y="4"/>
                    <a:pt x="0" y="8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7"/>
                    <a:pt x="21" y="2"/>
                    <a:pt x="16" y="0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114">
              <a:extLst>
                <a:ext uri="{FF2B5EF4-FFF2-40B4-BE49-F238E27FC236}">
                  <a16:creationId xmlns:a16="http://schemas.microsoft.com/office/drawing/2014/main" id="{F090A512-00CC-4A66-BB67-DE892A5919E6}"/>
                </a:ext>
              </a:extLst>
            </p:cNvPr>
            <p:cNvSpPr/>
            <p:nvPr/>
          </p:nvSpPr>
          <p:spPr bwMode="auto">
            <a:xfrm>
              <a:off x="8360338" y="4356908"/>
              <a:ext cx="62614" cy="51520"/>
            </a:xfrm>
            <a:custGeom>
              <a:avLst/>
              <a:gdLst>
                <a:gd name="T0" fmla="*/ 13 w 26"/>
                <a:gd name="T1" fmla="*/ 0 h 25"/>
                <a:gd name="T2" fmla="*/ 12 w 26"/>
                <a:gd name="T3" fmla="*/ 0 h 25"/>
                <a:gd name="T4" fmla="*/ 2 w 26"/>
                <a:gd name="T5" fmla="*/ 6 h 25"/>
                <a:gd name="T6" fmla="*/ 1 w 26"/>
                <a:gd name="T7" fmla="*/ 7 h 25"/>
                <a:gd name="T8" fmla="*/ 0 w 26"/>
                <a:gd name="T9" fmla="*/ 13 h 25"/>
                <a:gd name="T10" fmla="*/ 13 w 26"/>
                <a:gd name="T11" fmla="*/ 25 h 25"/>
                <a:gd name="T12" fmla="*/ 26 w 26"/>
                <a:gd name="T13" fmla="*/ 13 h 25"/>
                <a:gd name="T14" fmla="*/ 14 w 26"/>
                <a:gd name="T15" fmla="*/ 0 h 25"/>
                <a:gd name="T16" fmla="*/ 13 w 26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3" y="0"/>
                    <a:pt x="12" y="0"/>
                    <a:pt x="12" y="0"/>
                  </a:cubicBezTo>
                  <a:cubicBezTo>
                    <a:pt x="8" y="0"/>
                    <a:pt x="4" y="3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9"/>
                    <a:pt x="0" y="11"/>
                    <a:pt x="0" y="13"/>
                  </a:cubicBezTo>
                  <a:cubicBezTo>
                    <a:pt x="0" y="20"/>
                    <a:pt x="6" y="25"/>
                    <a:pt x="13" y="25"/>
                  </a:cubicBezTo>
                  <a:cubicBezTo>
                    <a:pt x="20" y="25"/>
                    <a:pt x="26" y="20"/>
                    <a:pt x="26" y="13"/>
                  </a:cubicBezTo>
                  <a:cubicBezTo>
                    <a:pt x="26" y="6"/>
                    <a:pt x="21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115">
              <a:extLst>
                <a:ext uri="{FF2B5EF4-FFF2-40B4-BE49-F238E27FC236}">
                  <a16:creationId xmlns:a16="http://schemas.microsoft.com/office/drawing/2014/main" id="{7425DEE4-7B9A-413D-938F-73618F6C33FC}"/>
                </a:ext>
              </a:extLst>
            </p:cNvPr>
            <p:cNvSpPr/>
            <p:nvPr/>
          </p:nvSpPr>
          <p:spPr bwMode="auto">
            <a:xfrm>
              <a:off x="7788457" y="4293818"/>
              <a:ext cx="59583" cy="52393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0 w 25"/>
                <a:gd name="T5" fmla="*/ 13 h 25"/>
                <a:gd name="T6" fmla="*/ 12 w 25"/>
                <a:gd name="T7" fmla="*/ 25 h 25"/>
                <a:gd name="T8" fmla="*/ 25 w 25"/>
                <a:gd name="T9" fmla="*/ 13 h 25"/>
                <a:gd name="T10" fmla="*/ 24 w 25"/>
                <a:gd name="T11" fmla="*/ 7 h 25"/>
                <a:gd name="T12" fmla="*/ 23 w 25"/>
                <a:gd name="T13" fmla="*/ 6 h 25"/>
                <a:gd name="T14" fmla="*/ 13 w 25"/>
                <a:gd name="T15" fmla="*/ 0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5" y="1"/>
                    <a:pt x="0" y="6"/>
                    <a:pt x="0" y="13"/>
                  </a:cubicBezTo>
                  <a:cubicBezTo>
                    <a:pt x="0" y="20"/>
                    <a:pt x="5" y="25"/>
                    <a:pt x="12" y="25"/>
                  </a:cubicBezTo>
                  <a:cubicBezTo>
                    <a:pt x="19" y="25"/>
                    <a:pt x="25" y="20"/>
                    <a:pt x="25" y="13"/>
                  </a:cubicBezTo>
                  <a:cubicBezTo>
                    <a:pt x="25" y="11"/>
                    <a:pt x="25" y="9"/>
                    <a:pt x="24" y="7"/>
                  </a:cubicBezTo>
                  <a:cubicBezTo>
                    <a:pt x="24" y="7"/>
                    <a:pt x="23" y="6"/>
                    <a:pt x="23" y="6"/>
                  </a:cubicBezTo>
                  <a:cubicBezTo>
                    <a:pt x="21" y="3"/>
                    <a:pt x="17" y="0"/>
                    <a:pt x="13" y="0"/>
                  </a:cubicBezTo>
                  <a:cubicBezTo>
                    <a:pt x="13" y="0"/>
                    <a:pt x="13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116">
              <a:extLst>
                <a:ext uri="{FF2B5EF4-FFF2-40B4-BE49-F238E27FC236}">
                  <a16:creationId xmlns:a16="http://schemas.microsoft.com/office/drawing/2014/main" id="{66F87C58-2FF2-43A5-B65B-F26406C5364A}"/>
                </a:ext>
              </a:extLst>
            </p:cNvPr>
            <p:cNvSpPr/>
            <p:nvPr/>
          </p:nvSpPr>
          <p:spPr bwMode="auto">
            <a:xfrm>
              <a:off x="7983466" y="4085651"/>
              <a:ext cx="59583" cy="54141"/>
            </a:xfrm>
            <a:custGeom>
              <a:avLst/>
              <a:gdLst>
                <a:gd name="T0" fmla="*/ 12 w 25"/>
                <a:gd name="T1" fmla="*/ 0 h 26"/>
                <a:gd name="T2" fmla="*/ 0 w 25"/>
                <a:gd name="T3" fmla="*/ 13 h 26"/>
                <a:gd name="T4" fmla="*/ 0 w 25"/>
                <a:gd name="T5" fmla="*/ 13 h 26"/>
                <a:gd name="T6" fmla="*/ 0 w 25"/>
                <a:gd name="T7" fmla="*/ 15 h 26"/>
                <a:gd name="T8" fmla="*/ 12 w 25"/>
                <a:gd name="T9" fmla="*/ 26 h 26"/>
                <a:gd name="T10" fmla="*/ 14 w 25"/>
                <a:gd name="T11" fmla="*/ 26 h 26"/>
                <a:gd name="T12" fmla="*/ 16 w 25"/>
                <a:gd name="T13" fmla="*/ 25 h 26"/>
                <a:gd name="T14" fmla="*/ 25 w 25"/>
                <a:gd name="T15" fmla="*/ 16 h 26"/>
                <a:gd name="T16" fmla="*/ 25 w 25"/>
                <a:gd name="T17" fmla="*/ 14 h 26"/>
                <a:gd name="T18" fmla="*/ 25 w 25"/>
                <a:gd name="T19" fmla="*/ 13 h 26"/>
                <a:gd name="T20" fmla="*/ 21 w 25"/>
                <a:gd name="T21" fmla="*/ 3 h 26"/>
                <a:gd name="T22" fmla="*/ 19 w 25"/>
                <a:gd name="T23" fmla="*/ 2 h 26"/>
                <a:gd name="T24" fmla="*/ 12 w 25"/>
                <a:gd name="T2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" h="26">
                  <a:moveTo>
                    <a:pt x="12" y="0"/>
                  </a:moveTo>
                  <a:cubicBezTo>
                    <a:pt x="5" y="0"/>
                    <a:pt x="0" y="6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5"/>
                  </a:cubicBezTo>
                  <a:cubicBezTo>
                    <a:pt x="1" y="21"/>
                    <a:pt x="6" y="26"/>
                    <a:pt x="12" y="26"/>
                  </a:cubicBezTo>
                  <a:cubicBezTo>
                    <a:pt x="13" y="26"/>
                    <a:pt x="13" y="26"/>
                    <a:pt x="14" y="26"/>
                  </a:cubicBezTo>
                  <a:cubicBezTo>
                    <a:pt x="15" y="25"/>
                    <a:pt x="16" y="25"/>
                    <a:pt x="16" y="25"/>
                  </a:cubicBezTo>
                  <a:cubicBezTo>
                    <a:pt x="20" y="24"/>
                    <a:pt x="24" y="20"/>
                    <a:pt x="25" y="16"/>
                  </a:cubicBezTo>
                  <a:cubicBezTo>
                    <a:pt x="25" y="16"/>
                    <a:pt x="25" y="15"/>
                    <a:pt x="25" y="14"/>
                  </a:cubicBezTo>
                  <a:cubicBezTo>
                    <a:pt x="25" y="14"/>
                    <a:pt x="25" y="13"/>
                    <a:pt x="25" y="13"/>
                  </a:cubicBezTo>
                  <a:cubicBezTo>
                    <a:pt x="25" y="9"/>
                    <a:pt x="23" y="6"/>
                    <a:pt x="21" y="3"/>
                  </a:cubicBezTo>
                  <a:cubicBezTo>
                    <a:pt x="20" y="3"/>
                    <a:pt x="20" y="3"/>
                    <a:pt x="19" y="2"/>
                  </a:cubicBezTo>
                  <a:cubicBezTo>
                    <a:pt x="17" y="1"/>
                    <a:pt x="15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3C54F24D-755B-44FF-95DB-0A889DA8F50F}"/>
                </a:ext>
              </a:extLst>
            </p:cNvPr>
            <p:cNvSpPr/>
            <p:nvPr/>
          </p:nvSpPr>
          <p:spPr bwMode="auto">
            <a:xfrm>
              <a:off x="7580925" y="4499564"/>
              <a:ext cx="59583" cy="52393"/>
            </a:xfrm>
            <a:custGeom>
              <a:avLst/>
              <a:gdLst>
                <a:gd name="T0" fmla="*/ 13 w 25"/>
                <a:gd name="T1" fmla="*/ 0 h 25"/>
                <a:gd name="T2" fmla="*/ 12 w 25"/>
                <a:gd name="T3" fmla="*/ 0 h 25"/>
                <a:gd name="T4" fmla="*/ 10 w 25"/>
                <a:gd name="T5" fmla="*/ 0 h 25"/>
                <a:gd name="T6" fmla="*/ 4 w 25"/>
                <a:gd name="T7" fmla="*/ 3 h 25"/>
                <a:gd name="T8" fmla="*/ 3 w 25"/>
                <a:gd name="T9" fmla="*/ 4 h 25"/>
                <a:gd name="T10" fmla="*/ 0 w 25"/>
                <a:gd name="T11" fmla="*/ 12 h 25"/>
                <a:gd name="T12" fmla="*/ 13 w 25"/>
                <a:gd name="T13" fmla="*/ 25 h 25"/>
                <a:gd name="T14" fmla="*/ 25 w 25"/>
                <a:gd name="T15" fmla="*/ 12 h 25"/>
                <a:gd name="T16" fmla="*/ 13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3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8" y="0"/>
                    <a:pt x="6" y="1"/>
                    <a:pt x="4" y="3"/>
                  </a:cubicBezTo>
                  <a:cubicBezTo>
                    <a:pt x="4" y="3"/>
                    <a:pt x="4" y="3"/>
                    <a:pt x="3" y="4"/>
                  </a:cubicBezTo>
                  <a:cubicBezTo>
                    <a:pt x="1" y="6"/>
                    <a:pt x="0" y="9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20" y="25"/>
                    <a:pt x="25" y="19"/>
                    <a:pt x="25" y="12"/>
                  </a:cubicBezTo>
                  <a:cubicBezTo>
                    <a:pt x="25" y="5"/>
                    <a:pt x="20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118">
              <a:extLst>
                <a:ext uri="{FF2B5EF4-FFF2-40B4-BE49-F238E27FC236}">
                  <a16:creationId xmlns:a16="http://schemas.microsoft.com/office/drawing/2014/main" id="{0F953584-7DC0-4F29-80BA-D97A2434167C}"/>
                </a:ext>
              </a:extLst>
            </p:cNvPr>
            <p:cNvSpPr/>
            <p:nvPr/>
          </p:nvSpPr>
          <p:spPr bwMode="auto">
            <a:xfrm>
              <a:off x="6446651" y="4305858"/>
              <a:ext cx="59583" cy="51520"/>
            </a:xfrm>
            <a:custGeom>
              <a:avLst/>
              <a:gdLst>
                <a:gd name="T0" fmla="*/ 12 w 25"/>
                <a:gd name="T1" fmla="*/ 0 h 25"/>
                <a:gd name="T2" fmla="*/ 11 w 25"/>
                <a:gd name="T3" fmla="*/ 0 h 25"/>
                <a:gd name="T4" fmla="*/ 9 w 25"/>
                <a:gd name="T5" fmla="*/ 0 h 25"/>
                <a:gd name="T6" fmla="*/ 0 w 25"/>
                <a:gd name="T7" fmla="*/ 12 h 25"/>
                <a:gd name="T8" fmla="*/ 12 w 25"/>
                <a:gd name="T9" fmla="*/ 25 h 25"/>
                <a:gd name="T10" fmla="*/ 25 w 25"/>
                <a:gd name="T11" fmla="*/ 12 h 25"/>
                <a:gd name="T12" fmla="*/ 24 w 25"/>
                <a:gd name="T13" fmla="*/ 7 h 25"/>
                <a:gd name="T14" fmla="*/ 23 w 25"/>
                <a:gd name="T15" fmla="*/ 5 h 25"/>
                <a:gd name="T16" fmla="*/ 12 w 25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12" y="0"/>
                  </a:moveTo>
                  <a:cubicBezTo>
                    <a:pt x="12" y="0"/>
                    <a:pt x="12" y="0"/>
                    <a:pt x="11" y="0"/>
                  </a:cubicBezTo>
                  <a:cubicBezTo>
                    <a:pt x="11" y="0"/>
                    <a:pt x="10" y="0"/>
                    <a:pt x="9" y="0"/>
                  </a:cubicBezTo>
                  <a:cubicBezTo>
                    <a:pt x="4" y="1"/>
                    <a:pt x="0" y="6"/>
                    <a:pt x="0" y="12"/>
                  </a:cubicBezTo>
                  <a:cubicBezTo>
                    <a:pt x="0" y="19"/>
                    <a:pt x="5" y="25"/>
                    <a:pt x="12" y="25"/>
                  </a:cubicBezTo>
                  <a:cubicBezTo>
                    <a:pt x="19" y="25"/>
                    <a:pt x="25" y="19"/>
                    <a:pt x="25" y="12"/>
                  </a:cubicBezTo>
                  <a:cubicBezTo>
                    <a:pt x="25" y="10"/>
                    <a:pt x="24" y="9"/>
                    <a:pt x="24" y="7"/>
                  </a:cubicBezTo>
                  <a:cubicBezTo>
                    <a:pt x="23" y="6"/>
                    <a:pt x="23" y="6"/>
                    <a:pt x="23" y="5"/>
                  </a:cubicBezTo>
                  <a:cubicBezTo>
                    <a:pt x="21" y="2"/>
                    <a:pt x="17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119">
              <a:extLst>
                <a:ext uri="{FF2B5EF4-FFF2-40B4-BE49-F238E27FC236}">
                  <a16:creationId xmlns:a16="http://schemas.microsoft.com/office/drawing/2014/main" id="{54278EA1-E025-461E-9715-658968F66179}"/>
                </a:ext>
              </a:extLst>
            </p:cNvPr>
            <p:cNvSpPr/>
            <p:nvPr/>
          </p:nvSpPr>
          <p:spPr bwMode="auto">
            <a:xfrm>
              <a:off x="6200926" y="3997474"/>
              <a:ext cx="62614" cy="54141"/>
            </a:xfrm>
            <a:custGeom>
              <a:avLst/>
              <a:gdLst>
                <a:gd name="T0" fmla="*/ 13 w 26"/>
                <a:gd name="T1" fmla="*/ 0 h 26"/>
                <a:gd name="T2" fmla="*/ 0 w 26"/>
                <a:gd name="T3" fmla="*/ 13 h 26"/>
                <a:gd name="T4" fmla="*/ 13 w 26"/>
                <a:gd name="T5" fmla="*/ 26 h 26"/>
                <a:gd name="T6" fmla="*/ 25 w 26"/>
                <a:gd name="T7" fmla="*/ 18 h 26"/>
                <a:gd name="T8" fmla="*/ 25 w 26"/>
                <a:gd name="T9" fmla="*/ 17 h 26"/>
                <a:gd name="T10" fmla="*/ 26 w 26"/>
                <a:gd name="T11" fmla="*/ 13 h 26"/>
                <a:gd name="T12" fmla="*/ 16 w 26"/>
                <a:gd name="T13" fmla="*/ 1 h 26"/>
                <a:gd name="T14" fmla="*/ 14 w 26"/>
                <a:gd name="T15" fmla="*/ 0 h 26"/>
                <a:gd name="T16" fmla="*/ 13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18" y="26"/>
                    <a:pt x="23" y="23"/>
                    <a:pt x="25" y="18"/>
                  </a:cubicBezTo>
                  <a:cubicBezTo>
                    <a:pt x="25" y="18"/>
                    <a:pt x="25" y="17"/>
                    <a:pt x="25" y="17"/>
                  </a:cubicBezTo>
                  <a:cubicBezTo>
                    <a:pt x="26" y="15"/>
                    <a:pt x="26" y="14"/>
                    <a:pt x="26" y="13"/>
                  </a:cubicBezTo>
                  <a:cubicBezTo>
                    <a:pt x="26" y="7"/>
                    <a:pt x="22" y="2"/>
                    <a:pt x="16" y="1"/>
                  </a:cubicBezTo>
                  <a:cubicBezTo>
                    <a:pt x="15" y="0"/>
                    <a:pt x="15" y="0"/>
                    <a:pt x="14" y="0"/>
                  </a:cubicBezTo>
                  <a:cubicBezTo>
                    <a:pt x="14" y="0"/>
                    <a:pt x="13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FC50F694-ED96-406B-B6C3-B0564A967031}"/>
                </a:ext>
              </a:extLst>
            </p:cNvPr>
            <p:cNvSpPr/>
            <p:nvPr/>
          </p:nvSpPr>
          <p:spPr bwMode="auto">
            <a:xfrm>
              <a:off x="7211595" y="3143413"/>
              <a:ext cx="57564" cy="49774"/>
            </a:xfrm>
            <a:custGeom>
              <a:avLst/>
              <a:gdLst>
                <a:gd name="T0" fmla="*/ 12 w 24"/>
                <a:gd name="T1" fmla="*/ 0 h 24"/>
                <a:gd name="T2" fmla="*/ 0 w 24"/>
                <a:gd name="T3" fmla="*/ 12 h 24"/>
                <a:gd name="T4" fmla="*/ 12 w 24"/>
                <a:gd name="T5" fmla="*/ 24 h 24"/>
                <a:gd name="T6" fmla="*/ 24 w 24"/>
                <a:gd name="T7" fmla="*/ 15 h 24"/>
                <a:gd name="T8" fmla="*/ 24 w 24"/>
                <a:gd name="T9" fmla="*/ 14 h 24"/>
                <a:gd name="T10" fmla="*/ 24 w 24"/>
                <a:gd name="T11" fmla="*/ 12 h 24"/>
                <a:gd name="T12" fmla="*/ 24 w 24"/>
                <a:gd name="T13" fmla="*/ 11 h 24"/>
                <a:gd name="T14" fmla="*/ 24 w 24"/>
                <a:gd name="T15" fmla="*/ 9 h 24"/>
                <a:gd name="T16" fmla="*/ 12 w 24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24">
                  <a:moveTo>
                    <a:pt x="12" y="0"/>
                  </a:move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7" y="24"/>
                    <a:pt x="22" y="20"/>
                    <a:pt x="24" y="15"/>
                  </a:cubicBezTo>
                  <a:cubicBezTo>
                    <a:pt x="24" y="15"/>
                    <a:pt x="24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0"/>
                    <a:pt x="24" y="10"/>
                    <a:pt x="24" y="9"/>
                  </a:cubicBezTo>
                  <a:cubicBezTo>
                    <a:pt x="23" y="4"/>
                    <a:pt x="18" y="0"/>
                    <a:pt x="12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121">
              <a:extLst>
                <a:ext uri="{FF2B5EF4-FFF2-40B4-BE49-F238E27FC236}">
                  <a16:creationId xmlns:a16="http://schemas.microsoft.com/office/drawing/2014/main" id="{5C08A3EE-98C5-4D3D-A04E-4E287C98BD9F}"/>
                </a:ext>
              </a:extLst>
            </p:cNvPr>
            <p:cNvSpPr/>
            <p:nvPr/>
          </p:nvSpPr>
          <p:spPr bwMode="auto">
            <a:xfrm>
              <a:off x="8294200" y="3520385"/>
              <a:ext cx="30296" cy="24450"/>
            </a:xfrm>
            <a:custGeom>
              <a:avLst/>
              <a:gdLst>
                <a:gd name="T0" fmla="*/ 6 w 13"/>
                <a:gd name="T1" fmla="*/ 0 h 12"/>
                <a:gd name="T2" fmla="*/ 6 w 13"/>
                <a:gd name="T3" fmla="*/ 0 h 12"/>
                <a:gd name="T4" fmla="*/ 5 w 13"/>
                <a:gd name="T5" fmla="*/ 0 h 12"/>
                <a:gd name="T6" fmla="*/ 1 w 13"/>
                <a:gd name="T7" fmla="*/ 3 h 12"/>
                <a:gd name="T8" fmla="*/ 1 w 13"/>
                <a:gd name="T9" fmla="*/ 4 h 12"/>
                <a:gd name="T10" fmla="*/ 0 w 13"/>
                <a:gd name="T11" fmla="*/ 6 h 12"/>
                <a:gd name="T12" fmla="*/ 6 w 13"/>
                <a:gd name="T13" fmla="*/ 12 h 12"/>
                <a:gd name="T14" fmla="*/ 13 w 13"/>
                <a:gd name="T15" fmla="*/ 6 h 12"/>
                <a:gd name="T16" fmla="*/ 6 w 13"/>
                <a:gd name="T1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1"/>
                    <a:pt x="2" y="1"/>
                    <a:pt x="1" y="3"/>
                  </a:cubicBezTo>
                  <a:cubicBezTo>
                    <a:pt x="1" y="3"/>
                    <a:pt x="1" y="4"/>
                    <a:pt x="1" y="4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10" y="12"/>
                    <a:pt x="13" y="9"/>
                    <a:pt x="13" y="6"/>
                  </a:cubicBezTo>
                  <a:cubicBezTo>
                    <a:pt x="13" y="3"/>
                    <a:pt x="10" y="0"/>
                    <a:pt x="6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77F2DCD8-0B34-44E7-9671-64823AADBF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93904" y="2916138"/>
              <a:ext cx="402543" cy="590394"/>
            </a:xfrm>
            <a:custGeom>
              <a:avLst/>
              <a:gdLst>
                <a:gd name="T0" fmla="*/ 1 w 95"/>
                <a:gd name="T1" fmla="*/ 149 h 153"/>
                <a:gd name="T2" fmla="*/ 5 w 95"/>
                <a:gd name="T3" fmla="*/ 148 h 153"/>
                <a:gd name="T4" fmla="*/ 4 w 95"/>
                <a:gd name="T5" fmla="*/ 146 h 153"/>
                <a:gd name="T6" fmla="*/ 4 w 95"/>
                <a:gd name="T7" fmla="*/ 146 h 153"/>
                <a:gd name="T8" fmla="*/ 11 w 95"/>
                <a:gd name="T9" fmla="*/ 140 h 153"/>
                <a:gd name="T10" fmla="*/ 8 w 95"/>
                <a:gd name="T11" fmla="*/ 145 h 153"/>
                <a:gd name="T12" fmla="*/ 11 w 95"/>
                <a:gd name="T13" fmla="*/ 140 h 153"/>
                <a:gd name="T14" fmla="*/ 3 w 95"/>
                <a:gd name="T15" fmla="*/ 144 h 153"/>
                <a:gd name="T16" fmla="*/ 7 w 95"/>
                <a:gd name="T17" fmla="*/ 139 h 153"/>
                <a:gd name="T18" fmla="*/ 8 w 95"/>
                <a:gd name="T19" fmla="*/ 137 h 153"/>
                <a:gd name="T20" fmla="*/ 8 w 95"/>
                <a:gd name="T21" fmla="*/ 137 h 153"/>
                <a:gd name="T22" fmla="*/ 16 w 95"/>
                <a:gd name="T23" fmla="*/ 137 h 153"/>
                <a:gd name="T24" fmla="*/ 12 w 95"/>
                <a:gd name="T25" fmla="*/ 138 h 153"/>
                <a:gd name="T26" fmla="*/ 16 w 95"/>
                <a:gd name="T27" fmla="*/ 137 h 153"/>
                <a:gd name="T28" fmla="*/ 15 w 95"/>
                <a:gd name="T29" fmla="*/ 135 h 153"/>
                <a:gd name="T30" fmla="*/ 21 w 95"/>
                <a:gd name="T31" fmla="*/ 132 h 153"/>
                <a:gd name="T32" fmla="*/ 9 w 95"/>
                <a:gd name="T33" fmla="*/ 130 h 153"/>
                <a:gd name="T34" fmla="*/ 9 w 95"/>
                <a:gd name="T35" fmla="*/ 135 h 153"/>
                <a:gd name="T36" fmla="*/ 9 w 95"/>
                <a:gd name="T37" fmla="*/ 130 h 153"/>
                <a:gd name="T38" fmla="*/ 20 w 95"/>
                <a:gd name="T39" fmla="*/ 130 h 153"/>
                <a:gd name="T40" fmla="*/ 28 w 95"/>
                <a:gd name="T41" fmla="*/ 124 h 153"/>
                <a:gd name="T42" fmla="*/ 28 w 95"/>
                <a:gd name="T43" fmla="*/ 122 h 153"/>
                <a:gd name="T44" fmla="*/ 30 w 95"/>
                <a:gd name="T45" fmla="*/ 123 h 153"/>
                <a:gd name="T46" fmla="*/ 14 w 95"/>
                <a:gd name="T47" fmla="*/ 119 h 153"/>
                <a:gd name="T48" fmla="*/ 12 w 95"/>
                <a:gd name="T49" fmla="*/ 128 h 153"/>
                <a:gd name="T50" fmla="*/ 14 w 95"/>
                <a:gd name="T51" fmla="*/ 119 h 153"/>
                <a:gd name="T52" fmla="*/ 14 w 95"/>
                <a:gd name="T53" fmla="*/ 118 h 153"/>
                <a:gd name="T54" fmla="*/ 17 w 95"/>
                <a:gd name="T55" fmla="*/ 117 h 153"/>
                <a:gd name="T56" fmla="*/ 20 w 95"/>
                <a:gd name="T57" fmla="*/ 109 h 153"/>
                <a:gd name="T58" fmla="*/ 16 w 95"/>
                <a:gd name="T59" fmla="*/ 114 h 153"/>
                <a:gd name="T60" fmla="*/ 20 w 95"/>
                <a:gd name="T61" fmla="*/ 109 h 153"/>
                <a:gd name="T62" fmla="*/ 19 w 95"/>
                <a:gd name="T63" fmla="*/ 106 h 153"/>
                <a:gd name="T64" fmla="*/ 21 w 95"/>
                <a:gd name="T65" fmla="*/ 105 h 153"/>
                <a:gd name="T66" fmla="*/ 32 w 95"/>
                <a:gd name="T67" fmla="*/ 80 h 153"/>
                <a:gd name="T68" fmla="*/ 21 w 95"/>
                <a:gd name="T69" fmla="*/ 102 h 153"/>
                <a:gd name="T70" fmla="*/ 32 w 95"/>
                <a:gd name="T71" fmla="*/ 80 h 153"/>
                <a:gd name="T72" fmla="*/ 31 w 95"/>
                <a:gd name="T73" fmla="*/ 76 h 153"/>
                <a:gd name="T74" fmla="*/ 33 w 95"/>
                <a:gd name="T75" fmla="*/ 77 h 153"/>
                <a:gd name="T76" fmla="*/ 33 w 95"/>
                <a:gd name="T77" fmla="*/ 71 h 153"/>
                <a:gd name="T78" fmla="*/ 32 w 95"/>
                <a:gd name="T79" fmla="*/ 74 h 153"/>
                <a:gd name="T80" fmla="*/ 34 w 95"/>
                <a:gd name="T81" fmla="*/ 74 h 153"/>
                <a:gd name="T82" fmla="*/ 35 w 95"/>
                <a:gd name="T83" fmla="*/ 71 h 153"/>
                <a:gd name="T84" fmla="*/ 35 w 95"/>
                <a:gd name="T85" fmla="*/ 71 h 153"/>
                <a:gd name="T86" fmla="*/ 81 w 95"/>
                <a:gd name="T87" fmla="*/ 69 h 153"/>
                <a:gd name="T88" fmla="*/ 29 w 95"/>
                <a:gd name="T89" fmla="*/ 121 h 153"/>
                <a:gd name="T90" fmla="*/ 81 w 95"/>
                <a:gd name="T91" fmla="*/ 69 h 153"/>
                <a:gd name="T92" fmla="*/ 91 w 95"/>
                <a:gd name="T93" fmla="*/ 52 h 153"/>
                <a:gd name="T94" fmla="*/ 81 w 95"/>
                <a:gd name="T95" fmla="*/ 67 h 153"/>
                <a:gd name="T96" fmla="*/ 94 w 95"/>
                <a:gd name="T97" fmla="*/ 56 h 153"/>
                <a:gd name="T98" fmla="*/ 94 w 95"/>
                <a:gd name="T99" fmla="*/ 54 h 153"/>
                <a:gd name="T100" fmla="*/ 92 w 95"/>
                <a:gd name="T101" fmla="*/ 48 h 153"/>
                <a:gd name="T102" fmla="*/ 91 w 95"/>
                <a:gd name="T103" fmla="*/ 50 h 153"/>
                <a:gd name="T104" fmla="*/ 92 w 95"/>
                <a:gd name="T105" fmla="*/ 48 h 153"/>
                <a:gd name="T106" fmla="*/ 74 w 95"/>
                <a:gd name="T107" fmla="*/ 1 h 153"/>
                <a:gd name="T108" fmla="*/ 91 w 95"/>
                <a:gd name="T109" fmla="*/ 46 h 153"/>
                <a:gd name="T110" fmla="*/ 63 w 95"/>
                <a:gd name="T111" fmla="*/ 0 h 153"/>
                <a:gd name="T112" fmla="*/ 35 w 95"/>
                <a:gd name="T113" fmla="*/ 70 h 153"/>
                <a:gd name="T114" fmla="*/ 65 w 95"/>
                <a:gd name="T115" fmla="*/ 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5" h="153">
                  <a:moveTo>
                    <a:pt x="2" y="146"/>
                  </a:moveTo>
                  <a:cubicBezTo>
                    <a:pt x="1" y="149"/>
                    <a:pt x="1" y="149"/>
                    <a:pt x="1" y="149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5" y="148"/>
                    <a:pt x="5" y="148"/>
                    <a:pt x="5" y="148"/>
                  </a:cubicBezTo>
                  <a:cubicBezTo>
                    <a:pt x="7" y="146"/>
                    <a:pt x="7" y="146"/>
                    <a:pt x="7" y="146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4" y="146"/>
                    <a:pt x="4" y="146"/>
                    <a:pt x="4" y="146"/>
                  </a:cubicBezTo>
                  <a:cubicBezTo>
                    <a:pt x="2" y="146"/>
                    <a:pt x="2" y="146"/>
                    <a:pt x="2" y="146"/>
                  </a:cubicBezTo>
                  <a:moveTo>
                    <a:pt x="11" y="140"/>
                  </a:moveTo>
                  <a:cubicBezTo>
                    <a:pt x="6" y="145"/>
                    <a:pt x="6" y="145"/>
                    <a:pt x="6" y="145"/>
                  </a:cubicBezTo>
                  <a:cubicBezTo>
                    <a:pt x="8" y="145"/>
                    <a:pt x="8" y="145"/>
                    <a:pt x="8" y="145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1" y="140"/>
                    <a:pt x="11" y="140"/>
                    <a:pt x="11" y="140"/>
                  </a:cubicBezTo>
                  <a:moveTo>
                    <a:pt x="5" y="139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5" y="145"/>
                    <a:pt x="5" y="145"/>
                    <a:pt x="5" y="145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5" y="139"/>
                    <a:pt x="5" y="139"/>
                    <a:pt x="5" y="139"/>
                  </a:cubicBezTo>
                  <a:moveTo>
                    <a:pt x="8" y="137"/>
                  </a:move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cubicBezTo>
                    <a:pt x="8" y="137"/>
                    <a:pt x="8" y="137"/>
                    <a:pt x="8" y="137"/>
                  </a:cubicBezTo>
                  <a:moveTo>
                    <a:pt x="16" y="137"/>
                  </a:moveTo>
                  <a:cubicBezTo>
                    <a:pt x="14" y="137"/>
                    <a:pt x="14" y="137"/>
                    <a:pt x="14" y="137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6" y="137"/>
                    <a:pt x="16" y="137"/>
                    <a:pt x="16" y="137"/>
                  </a:cubicBezTo>
                  <a:moveTo>
                    <a:pt x="19" y="131"/>
                  </a:moveTo>
                  <a:cubicBezTo>
                    <a:pt x="15" y="135"/>
                    <a:pt x="15" y="135"/>
                    <a:pt x="15" y="135"/>
                  </a:cubicBezTo>
                  <a:cubicBezTo>
                    <a:pt x="18" y="135"/>
                    <a:pt x="18" y="135"/>
                    <a:pt x="18" y="135"/>
                  </a:cubicBezTo>
                  <a:cubicBezTo>
                    <a:pt x="21" y="132"/>
                    <a:pt x="21" y="132"/>
                    <a:pt x="21" y="132"/>
                  </a:cubicBezTo>
                  <a:cubicBezTo>
                    <a:pt x="19" y="131"/>
                    <a:pt x="19" y="131"/>
                    <a:pt x="19" y="131"/>
                  </a:cubicBezTo>
                  <a:moveTo>
                    <a:pt x="9" y="130"/>
                  </a:moveTo>
                  <a:cubicBezTo>
                    <a:pt x="7" y="135"/>
                    <a:pt x="7" y="135"/>
                    <a:pt x="7" y="135"/>
                  </a:cubicBezTo>
                  <a:cubicBezTo>
                    <a:pt x="9" y="135"/>
                    <a:pt x="9" y="135"/>
                    <a:pt x="9" y="135"/>
                  </a:cubicBezTo>
                  <a:cubicBezTo>
                    <a:pt x="11" y="130"/>
                    <a:pt x="11" y="130"/>
                    <a:pt x="11" y="130"/>
                  </a:cubicBezTo>
                  <a:cubicBezTo>
                    <a:pt x="9" y="130"/>
                    <a:pt x="9" y="130"/>
                    <a:pt x="9" y="130"/>
                  </a:cubicBezTo>
                  <a:moveTo>
                    <a:pt x="27" y="123"/>
                  </a:moveTo>
                  <a:cubicBezTo>
                    <a:pt x="20" y="130"/>
                    <a:pt x="20" y="130"/>
                    <a:pt x="20" y="130"/>
                  </a:cubicBezTo>
                  <a:cubicBezTo>
                    <a:pt x="23" y="130"/>
                    <a:pt x="23" y="130"/>
                    <a:pt x="23" y="130"/>
                  </a:cubicBezTo>
                  <a:cubicBezTo>
                    <a:pt x="28" y="124"/>
                    <a:pt x="28" y="124"/>
                    <a:pt x="28" y="124"/>
                  </a:cubicBezTo>
                  <a:cubicBezTo>
                    <a:pt x="27" y="123"/>
                    <a:pt x="27" y="123"/>
                    <a:pt x="27" y="123"/>
                  </a:cubicBezTo>
                  <a:moveTo>
                    <a:pt x="28" y="122"/>
                  </a:moveTo>
                  <a:cubicBezTo>
                    <a:pt x="29" y="123"/>
                    <a:pt x="29" y="123"/>
                    <a:pt x="29" y="123"/>
                  </a:cubicBezTo>
                  <a:cubicBezTo>
                    <a:pt x="30" y="123"/>
                    <a:pt x="30" y="123"/>
                    <a:pt x="30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14" y="119"/>
                  </a:moveTo>
                  <a:cubicBezTo>
                    <a:pt x="10" y="128"/>
                    <a:pt x="10" y="128"/>
                    <a:pt x="10" y="128"/>
                  </a:cubicBezTo>
                  <a:cubicBezTo>
                    <a:pt x="12" y="128"/>
                    <a:pt x="12" y="128"/>
                    <a:pt x="12" y="128"/>
                  </a:cubicBezTo>
                  <a:cubicBezTo>
                    <a:pt x="15" y="120"/>
                    <a:pt x="15" y="120"/>
                    <a:pt x="15" y="120"/>
                  </a:cubicBezTo>
                  <a:cubicBezTo>
                    <a:pt x="14" y="119"/>
                    <a:pt x="14" y="119"/>
                    <a:pt x="14" y="119"/>
                  </a:cubicBezTo>
                  <a:moveTo>
                    <a:pt x="15" y="116"/>
                  </a:moveTo>
                  <a:cubicBezTo>
                    <a:pt x="14" y="118"/>
                    <a:pt x="14" y="118"/>
                    <a:pt x="14" y="118"/>
                  </a:cubicBezTo>
                  <a:cubicBezTo>
                    <a:pt x="16" y="118"/>
                    <a:pt x="16" y="118"/>
                    <a:pt x="16" y="118"/>
                  </a:cubicBezTo>
                  <a:cubicBezTo>
                    <a:pt x="17" y="117"/>
                    <a:pt x="17" y="117"/>
                    <a:pt x="17" y="117"/>
                  </a:cubicBezTo>
                  <a:cubicBezTo>
                    <a:pt x="15" y="116"/>
                    <a:pt x="15" y="116"/>
                    <a:pt x="15" y="116"/>
                  </a:cubicBezTo>
                  <a:moveTo>
                    <a:pt x="20" y="109"/>
                  </a:moveTo>
                  <a:cubicBezTo>
                    <a:pt x="17" y="111"/>
                    <a:pt x="17" y="111"/>
                    <a:pt x="17" y="111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17" y="115"/>
                    <a:pt x="17" y="115"/>
                    <a:pt x="17" y="115"/>
                  </a:cubicBezTo>
                  <a:cubicBezTo>
                    <a:pt x="20" y="109"/>
                    <a:pt x="20" y="109"/>
                    <a:pt x="20" y="109"/>
                  </a:cubicBezTo>
                  <a:moveTo>
                    <a:pt x="22" y="103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3"/>
                    <a:pt x="22" y="103"/>
                    <a:pt x="22" y="103"/>
                  </a:cubicBezTo>
                  <a:moveTo>
                    <a:pt x="32" y="80"/>
                  </a:moveTo>
                  <a:cubicBezTo>
                    <a:pt x="30" y="81"/>
                    <a:pt x="30" y="81"/>
                    <a:pt x="30" y="81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24" y="100"/>
                    <a:pt x="24" y="100"/>
                    <a:pt x="24" y="100"/>
                  </a:cubicBezTo>
                  <a:cubicBezTo>
                    <a:pt x="32" y="80"/>
                    <a:pt x="32" y="80"/>
                    <a:pt x="32" y="80"/>
                  </a:cubicBezTo>
                  <a:moveTo>
                    <a:pt x="33" y="76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33" y="76"/>
                    <a:pt x="33" y="76"/>
                    <a:pt x="33" y="76"/>
                  </a:cubicBezTo>
                  <a:moveTo>
                    <a:pt x="33" y="71"/>
                  </a:moveTo>
                  <a:cubicBezTo>
                    <a:pt x="33" y="71"/>
                    <a:pt x="33" y="71"/>
                    <a:pt x="33" y="71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4" y="74"/>
                    <a:pt x="34" y="74"/>
                    <a:pt x="34" y="74"/>
                  </a:cubicBezTo>
                  <a:cubicBezTo>
                    <a:pt x="33" y="71"/>
                    <a:pt x="33" y="71"/>
                    <a:pt x="33" y="71"/>
                  </a:cubicBezTo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5" y="71"/>
                    <a:pt x="35" y="71"/>
                  </a:cubicBezTo>
                  <a:moveTo>
                    <a:pt x="81" y="69"/>
                  </a:moveTo>
                  <a:cubicBezTo>
                    <a:pt x="78" y="70"/>
                    <a:pt x="78" y="70"/>
                    <a:pt x="78" y="70"/>
                  </a:cubicBezTo>
                  <a:cubicBezTo>
                    <a:pt x="29" y="121"/>
                    <a:pt x="29" y="121"/>
                    <a:pt x="29" y="121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81" y="69"/>
                    <a:pt x="81" y="69"/>
                    <a:pt x="81" y="69"/>
                  </a:cubicBezTo>
                  <a:moveTo>
                    <a:pt x="93" y="50"/>
                  </a:moveTo>
                  <a:cubicBezTo>
                    <a:pt x="91" y="52"/>
                    <a:pt x="91" y="52"/>
                    <a:pt x="91" y="52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81" y="67"/>
                    <a:pt x="81" y="67"/>
                    <a:pt x="81" y="67"/>
                  </a:cubicBezTo>
                  <a:cubicBezTo>
                    <a:pt x="84" y="67"/>
                    <a:pt x="84" y="67"/>
                    <a:pt x="84" y="67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93" y="50"/>
                    <a:pt x="93" y="50"/>
                    <a:pt x="93" y="50"/>
                  </a:cubicBezTo>
                  <a:moveTo>
                    <a:pt x="92" y="48"/>
                  </a:moveTo>
                  <a:cubicBezTo>
                    <a:pt x="90" y="49"/>
                    <a:pt x="90" y="49"/>
                    <a:pt x="90" y="49"/>
                  </a:cubicBezTo>
                  <a:cubicBezTo>
                    <a:pt x="91" y="50"/>
                    <a:pt x="91" y="50"/>
                    <a:pt x="91" y="50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48"/>
                    <a:pt x="92" y="48"/>
                    <a:pt x="92" y="48"/>
                  </a:cubicBezTo>
                  <a:moveTo>
                    <a:pt x="75" y="0"/>
                  </a:moveTo>
                  <a:cubicBezTo>
                    <a:pt x="75" y="1"/>
                    <a:pt x="74" y="1"/>
                    <a:pt x="74" y="1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91" y="46"/>
                    <a:pt x="91" y="46"/>
                    <a:pt x="91" y="46"/>
                  </a:cubicBezTo>
                  <a:cubicBezTo>
                    <a:pt x="75" y="0"/>
                    <a:pt x="75" y="0"/>
                    <a:pt x="75" y="0"/>
                  </a:cubicBezTo>
                  <a:moveTo>
                    <a:pt x="63" y="0"/>
                  </a:moveTo>
                  <a:cubicBezTo>
                    <a:pt x="34" y="69"/>
                    <a:pt x="34" y="69"/>
                    <a:pt x="34" y="69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4" y="1"/>
                    <a:pt x="64" y="0"/>
                    <a:pt x="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AEAE7F98-BCA2-40E8-9AFB-FDFB83BD39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51626" y="2881983"/>
              <a:ext cx="799717" cy="683101"/>
            </a:xfrm>
            <a:custGeom>
              <a:avLst/>
              <a:gdLst>
                <a:gd name="T0" fmla="*/ 5 w 189"/>
                <a:gd name="T1" fmla="*/ 174 h 177"/>
                <a:gd name="T2" fmla="*/ 26 w 189"/>
                <a:gd name="T3" fmla="*/ 162 h 177"/>
                <a:gd name="T4" fmla="*/ 26 w 189"/>
                <a:gd name="T5" fmla="*/ 162 h 177"/>
                <a:gd name="T6" fmla="*/ 29 w 189"/>
                <a:gd name="T7" fmla="*/ 163 h 177"/>
                <a:gd name="T8" fmla="*/ 21 w 189"/>
                <a:gd name="T9" fmla="*/ 154 h 177"/>
                <a:gd name="T10" fmla="*/ 4 w 189"/>
                <a:gd name="T11" fmla="*/ 171 h 177"/>
                <a:gd name="T12" fmla="*/ 24 w 189"/>
                <a:gd name="T13" fmla="*/ 165 h 177"/>
                <a:gd name="T14" fmla="*/ 21 w 189"/>
                <a:gd name="T15" fmla="*/ 154 h 177"/>
                <a:gd name="T16" fmla="*/ 46 w 189"/>
                <a:gd name="T17" fmla="*/ 153 h 177"/>
                <a:gd name="T18" fmla="*/ 47 w 189"/>
                <a:gd name="T19" fmla="*/ 154 h 177"/>
                <a:gd name="T20" fmla="*/ 48 w 189"/>
                <a:gd name="T21" fmla="*/ 152 h 177"/>
                <a:gd name="T22" fmla="*/ 23 w 189"/>
                <a:gd name="T23" fmla="*/ 148 h 177"/>
                <a:gd name="T24" fmla="*/ 22 w 189"/>
                <a:gd name="T25" fmla="*/ 152 h 177"/>
                <a:gd name="T26" fmla="*/ 61 w 189"/>
                <a:gd name="T27" fmla="*/ 147 h 177"/>
                <a:gd name="T28" fmla="*/ 61 w 189"/>
                <a:gd name="T29" fmla="*/ 147 h 177"/>
                <a:gd name="T30" fmla="*/ 55 w 189"/>
                <a:gd name="T31" fmla="*/ 150 h 177"/>
                <a:gd name="T32" fmla="*/ 27 w 189"/>
                <a:gd name="T33" fmla="*/ 144 h 177"/>
                <a:gd name="T34" fmla="*/ 29 w 189"/>
                <a:gd name="T35" fmla="*/ 144 h 177"/>
                <a:gd name="T36" fmla="*/ 62 w 189"/>
                <a:gd name="T37" fmla="*/ 145 h 177"/>
                <a:gd name="T38" fmla="*/ 86 w 189"/>
                <a:gd name="T39" fmla="*/ 133 h 177"/>
                <a:gd name="T40" fmla="*/ 31 w 189"/>
                <a:gd name="T41" fmla="*/ 142 h 177"/>
                <a:gd name="T42" fmla="*/ 95 w 189"/>
                <a:gd name="T43" fmla="*/ 129 h 177"/>
                <a:gd name="T44" fmla="*/ 98 w 189"/>
                <a:gd name="T45" fmla="*/ 130 h 177"/>
                <a:gd name="T46" fmla="*/ 39 w 189"/>
                <a:gd name="T47" fmla="*/ 129 h 177"/>
                <a:gd name="T48" fmla="*/ 43 w 189"/>
                <a:gd name="T49" fmla="*/ 124 h 177"/>
                <a:gd name="T50" fmla="*/ 46 w 189"/>
                <a:gd name="T51" fmla="*/ 123 h 177"/>
                <a:gd name="T52" fmla="*/ 112 w 189"/>
                <a:gd name="T53" fmla="*/ 121 h 177"/>
                <a:gd name="T54" fmla="*/ 113 w 189"/>
                <a:gd name="T55" fmla="*/ 123 h 177"/>
                <a:gd name="T56" fmla="*/ 113 w 189"/>
                <a:gd name="T57" fmla="*/ 120 h 177"/>
                <a:gd name="T58" fmla="*/ 117 w 189"/>
                <a:gd name="T59" fmla="*/ 119 h 177"/>
                <a:gd name="T60" fmla="*/ 123 w 189"/>
                <a:gd name="T61" fmla="*/ 118 h 177"/>
                <a:gd name="T62" fmla="*/ 58 w 189"/>
                <a:gd name="T63" fmla="*/ 106 h 177"/>
                <a:gd name="T64" fmla="*/ 60 w 189"/>
                <a:gd name="T65" fmla="*/ 107 h 177"/>
                <a:gd name="T66" fmla="*/ 61 w 189"/>
                <a:gd name="T67" fmla="*/ 102 h 177"/>
                <a:gd name="T68" fmla="*/ 64 w 189"/>
                <a:gd name="T69" fmla="*/ 102 h 177"/>
                <a:gd name="T70" fmla="*/ 145 w 189"/>
                <a:gd name="T71" fmla="*/ 107 h 177"/>
                <a:gd name="T72" fmla="*/ 75 w 189"/>
                <a:gd name="T73" fmla="*/ 89 h 177"/>
                <a:gd name="T74" fmla="*/ 65 w 189"/>
                <a:gd name="T75" fmla="*/ 100 h 177"/>
                <a:gd name="T76" fmla="*/ 187 w 189"/>
                <a:gd name="T77" fmla="*/ 85 h 177"/>
                <a:gd name="T78" fmla="*/ 183 w 189"/>
                <a:gd name="T79" fmla="*/ 87 h 177"/>
                <a:gd name="T80" fmla="*/ 182 w 189"/>
                <a:gd name="T81" fmla="*/ 90 h 177"/>
                <a:gd name="T82" fmla="*/ 189 w 189"/>
                <a:gd name="T83" fmla="*/ 86 h 177"/>
                <a:gd name="T84" fmla="*/ 187 w 189"/>
                <a:gd name="T85" fmla="*/ 80 h 177"/>
                <a:gd name="T86" fmla="*/ 186 w 189"/>
                <a:gd name="T87" fmla="*/ 83 h 177"/>
                <a:gd name="T88" fmla="*/ 187 w 189"/>
                <a:gd name="T89" fmla="*/ 80 h 177"/>
                <a:gd name="T90" fmla="*/ 185 w 189"/>
                <a:gd name="T91" fmla="*/ 79 h 177"/>
                <a:gd name="T92" fmla="*/ 180 w 189"/>
                <a:gd name="T93" fmla="*/ 58 h 177"/>
                <a:gd name="T94" fmla="*/ 178 w 189"/>
                <a:gd name="T95" fmla="*/ 58 h 177"/>
                <a:gd name="T96" fmla="*/ 117 w 189"/>
                <a:gd name="T97" fmla="*/ 35 h 177"/>
                <a:gd name="T98" fmla="*/ 113 w 189"/>
                <a:gd name="T99" fmla="*/ 42 h 177"/>
                <a:gd name="T100" fmla="*/ 128 w 189"/>
                <a:gd name="T101" fmla="*/ 20 h 177"/>
                <a:gd name="T102" fmla="*/ 131 w 189"/>
                <a:gd name="T103" fmla="*/ 20 h 177"/>
                <a:gd name="T104" fmla="*/ 175 w 189"/>
                <a:gd name="T105" fmla="*/ 50 h 177"/>
                <a:gd name="T106" fmla="*/ 160 w 189"/>
                <a:gd name="T107" fmla="*/ 1 h 177"/>
                <a:gd name="T108" fmla="*/ 165 w 189"/>
                <a:gd name="T109" fmla="*/ 16 h 177"/>
                <a:gd name="T110" fmla="*/ 130 w 189"/>
                <a:gd name="T111" fmla="*/ 18 h 177"/>
                <a:gd name="T112" fmla="*/ 145 w 189"/>
                <a:gd name="T1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9" h="177">
                  <a:moveTo>
                    <a:pt x="3" y="173"/>
                  </a:moveTo>
                  <a:cubicBezTo>
                    <a:pt x="0" y="177"/>
                    <a:pt x="0" y="177"/>
                    <a:pt x="0" y="177"/>
                  </a:cubicBezTo>
                  <a:cubicBezTo>
                    <a:pt x="5" y="174"/>
                    <a:pt x="5" y="174"/>
                    <a:pt x="5" y="174"/>
                  </a:cubicBezTo>
                  <a:cubicBezTo>
                    <a:pt x="3" y="173"/>
                    <a:pt x="3" y="173"/>
                    <a:pt x="3" y="173"/>
                  </a:cubicBezTo>
                  <a:moveTo>
                    <a:pt x="26" y="162"/>
                  </a:moveTo>
                  <a:cubicBezTo>
                    <a:pt x="26" y="162"/>
                    <a:pt x="26" y="162"/>
                    <a:pt x="26" y="162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27" y="163"/>
                    <a:pt x="27" y="163"/>
                    <a:pt x="27" y="163"/>
                  </a:cubicBezTo>
                  <a:cubicBezTo>
                    <a:pt x="26" y="162"/>
                    <a:pt x="26" y="162"/>
                    <a:pt x="26" y="162"/>
                  </a:cubicBezTo>
                  <a:moveTo>
                    <a:pt x="41" y="155"/>
                  </a:moveTo>
                  <a:cubicBezTo>
                    <a:pt x="28" y="161"/>
                    <a:pt x="28" y="161"/>
                    <a:pt x="28" y="161"/>
                  </a:cubicBezTo>
                  <a:cubicBezTo>
                    <a:pt x="29" y="163"/>
                    <a:pt x="29" y="163"/>
                    <a:pt x="29" y="163"/>
                  </a:cubicBezTo>
                  <a:cubicBezTo>
                    <a:pt x="41" y="157"/>
                    <a:pt x="41" y="157"/>
                    <a:pt x="41" y="157"/>
                  </a:cubicBezTo>
                  <a:cubicBezTo>
                    <a:pt x="41" y="155"/>
                    <a:pt x="41" y="155"/>
                    <a:pt x="41" y="155"/>
                  </a:cubicBezTo>
                  <a:moveTo>
                    <a:pt x="21" y="154"/>
                  </a:moveTo>
                  <a:cubicBezTo>
                    <a:pt x="18" y="154"/>
                    <a:pt x="18" y="154"/>
                    <a:pt x="18" y="154"/>
                  </a:cubicBezTo>
                  <a:cubicBezTo>
                    <a:pt x="5" y="170"/>
                    <a:pt x="5" y="170"/>
                    <a:pt x="5" y="170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7" y="173"/>
                    <a:pt x="7" y="173"/>
                    <a:pt x="7" y="173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24" y="163"/>
                    <a:pt x="24" y="163"/>
                    <a:pt x="24" y="163"/>
                  </a:cubicBezTo>
                  <a:cubicBezTo>
                    <a:pt x="7" y="171"/>
                    <a:pt x="7" y="171"/>
                    <a:pt x="7" y="171"/>
                  </a:cubicBezTo>
                  <a:cubicBezTo>
                    <a:pt x="21" y="154"/>
                    <a:pt x="21" y="154"/>
                    <a:pt x="21" y="154"/>
                  </a:cubicBezTo>
                  <a:cubicBezTo>
                    <a:pt x="21" y="154"/>
                    <a:pt x="21" y="154"/>
                    <a:pt x="21" y="154"/>
                  </a:cubicBezTo>
                  <a:moveTo>
                    <a:pt x="46" y="153"/>
                  </a:moveTo>
                  <a:cubicBezTo>
                    <a:pt x="46" y="153"/>
                    <a:pt x="46" y="153"/>
                    <a:pt x="46" y="153"/>
                  </a:cubicBezTo>
                  <a:cubicBezTo>
                    <a:pt x="42" y="154"/>
                    <a:pt x="42" y="154"/>
                    <a:pt x="42" y="154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47" y="154"/>
                    <a:pt x="47" y="154"/>
                    <a:pt x="47" y="154"/>
                  </a:cubicBezTo>
                  <a:cubicBezTo>
                    <a:pt x="46" y="153"/>
                    <a:pt x="46" y="153"/>
                    <a:pt x="46" y="153"/>
                  </a:cubicBezTo>
                  <a:moveTo>
                    <a:pt x="51" y="152"/>
                  </a:moveTo>
                  <a:cubicBezTo>
                    <a:pt x="48" y="152"/>
                    <a:pt x="48" y="152"/>
                    <a:pt x="48" y="152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51" y="152"/>
                    <a:pt x="51" y="152"/>
                    <a:pt x="51" y="152"/>
                  </a:cubicBezTo>
                  <a:moveTo>
                    <a:pt x="23" y="148"/>
                  </a:moveTo>
                  <a:cubicBezTo>
                    <a:pt x="21" y="151"/>
                    <a:pt x="21" y="151"/>
                    <a:pt x="21" y="151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2" y="152"/>
                    <a:pt x="22" y="152"/>
                    <a:pt x="22" y="152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3" y="148"/>
                    <a:pt x="23" y="148"/>
                    <a:pt x="23" y="148"/>
                  </a:cubicBezTo>
                  <a:moveTo>
                    <a:pt x="61" y="147"/>
                  </a:moveTo>
                  <a:cubicBezTo>
                    <a:pt x="60" y="148"/>
                    <a:pt x="60" y="148"/>
                    <a:pt x="60" y="148"/>
                  </a:cubicBezTo>
                  <a:cubicBezTo>
                    <a:pt x="62" y="147"/>
                    <a:pt x="62" y="147"/>
                    <a:pt x="62" y="147"/>
                  </a:cubicBezTo>
                  <a:cubicBezTo>
                    <a:pt x="61" y="147"/>
                    <a:pt x="61" y="147"/>
                    <a:pt x="61" y="147"/>
                  </a:cubicBezTo>
                  <a:moveTo>
                    <a:pt x="59" y="146"/>
                  </a:moveTo>
                  <a:cubicBezTo>
                    <a:pt x="50" y="151"/>
                    <a:pt x="50" y="151"/>
                    <a:pt x="50" y="151"/>
                  </a:cubicBezTo>
                  <a:cubicBezTo>
                    <a:pt x="55" y="150"/>
                    <a:pt x="55" y="150"/>
                    <a:pt x="55" y="150"/>
                  </a:cubicBezTo>
                  <a:cubicBezTo>
                    <a:pt x="57" y="149"/>
                    <a:pt x="57" y="149"/>
                    <a:pt x="57" y="149"/>
                  </a:cubicBezTo>
                  <a:cubicBezTo>
                    <a:pt x="59" y="146"/>
                    <a:pt x="59" y="146"/>
                    <a:pt x="59" y="146"/>
                  </a:cubicBezTo>
                  <a:moveTo>
                    <a:pt x="27" y="144"/>
                  </a:moveTo>
                  <a:cubicBezTo>
                    <a:pt x="25" y="146"/>
                    <a:pt x="25" y="146"/>
                    <a:pt x="25" y="146"/>
                  </a:cubicBezTo>
                  <a:cubicBezTo>
                    <a:pt x="25" y="149"/>
                    <a:pt x="25" y="149"/>
                    <a:pt x="25" y="149"/>
                  </a:cubicBezTo>
                  <a:cubicBezTo>
                    <a:pt x="29" y="144"/>
                    <a:pt x="29" y="144"/>
                    <a:pt x="29" y="144"/>
                  </a:cubicBezTo>
                  <a:cubicBezTo>
                    <a:pt x="27" y="144"/>
                    <a:pt x="27" y="144"/>
                    <a:pt x="27" y="144"/>
                  </a:cubicBezTo>
                  <a:moveTo>
                    <a:pt x="86" y="133"/>
                  </a:moveTo>
                  <a:cubicBezTo>
                    <a:pt x="62" y="145"/>
                    <a:pt x="62" y="145"/>
                    <a:pt x="62" y="145"/>
                  </a:cubicBezTo>
                  <a:cubicBezTo>
                    <a:pt x="66" y="145"/>
                    <a:pt x="66" y="145"/>
                    <a:pt x="66" y="145"/>
                  </a:cubicBezTo>
                  <a:cubicBezTo>
                    <a:pt x="89" y="134"/>
                    <a:pt x="89" y="134"/>
                    <a:pt x="89" y="134"/>
                  </a:cubicBezTo>
                  <a:cubicBezTo>
                    <a:pt x="86" y="133"/>
                    <a:pt x="86" y="133"/>
                    <a:pt x="86" y="133"/>
                  </a:cubicBezTo>
                  <a:moveTo>
                    <a:pt x="37" y="131"/>
                  </a:moveTo>
                  <a:cubicBezTo>
                    <a:pt x="29" y="142"/>
                    <a:pt x="29" y="142"/>
                    <a:pt x="29" y="142"/>
                  </a:cubicBezTo>
                  <a:cubicBezTo>
                    <a:pt x="31" y="142"/>
                    <a:pt x="31" y="142"/>
                    <a:pt x="31" y="142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7" y="131"/>
                    <a:pt x="37" y="131"/>
                    <a:pt x="37" y="131"/>
                  </a:cubicBezTo>
                  <a:moveTo>
                    <a:pt x="95" y="129"/>
                  </a:moveTo>
                  <a:cubicBezTo>
                    <a:pt x="89" y="132"/>
                    <a:pt x="89" y="132"/>
                    <a:pt x="89" y="132"/>
                  </a:cubicBezTo>
                  <a:cubicBezTo>
                    <a:pt x="92" y="133"/>
                    <a:pt x="92" y="133"/>
                    <a:pt x="92" y="133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5" y="129"/>
                    <a:pt x="95" y="129"/>
                    <a:pt x="95" y="129"/>
                  </a:cubicBezTo>
                  <a:moveTo>
                    <a:pt x="43" y="124"/>
                  </a:moveTo>
                  <a:cubicBezTo>
                    <a:pt x="39" y="129"/>
                    <a:pt x="39" y="129"/>
                    <a:pt x="39" y="129"/>
                  </a:cubicBezTo>
                  <a:cubicBezTo>
                    <a:pt x="40" y="131"/>
                    <a:pt x="40" y="131"/>
                    <a:pt x="40" y="131"/>
                  </a:cubicBezTo>
                  <a:cubicBezTo>
                    <a:pt x="45" y="125"/>
                    <a:pt x="45" y="125"/>
                    <a:pt x="45" y="125"/>
                  </a:cubicBezTo>
                  <a:cubicBezTo>
                    <a:pt x="43" y="124"/>
                    <a:pt x="43" y="124"/>
                    <a:pt x="43" y="124"/>
                  </a:cubicBezTo>
                  <a:moveTo>
                    <a:pt x="45" y="122"/>
                  </a:moveTo>
                  <a:cubicBezTo>
                    <a:pt x="44" y="123"/>
                    <a:pt x="44" y="123"/>
                    <a:pt x="44" y="123"/>
                  </a:cubicBezTo>
                  <a:cubicBezTo>
                    <a:pt x="46" y="123"/>
                    <a:pt x="46" y="123"/>
                    <a:pt x="46" y="123"/>
                  </a:cubicBezTo>
                  <a:cubicBezTo>
                    <a:pt x="47" y="123"/>
                    <a:pt x="47" y="123"/>
                    <a:pt x="47" y="123"/>
                  </a:cubicBezTo>
                  <a:cubicBezTo>
                    <a:pt x="45" y="122"/>
                    <a:pt x="45" y="122"/>
                    <a:pt x="45" y="122"/>
                  </a:cubicBezTo>
                  <a:moveTo>
                    <a:pt x="112" y="121"/>
                  </a:moveTo>
                  <a:cubicBezTo>
                    <a:pt x="97" y="128"/>
                    <a:pt x="97" y="128"/>
                    <a:pt x="97" y="128"/>
                  </a:cubicBezTo>
                  <a:cubicBezTo>
                    <a:pt x="101" y="128"/>
                    <a:pt x="101" y="128"/>
                    <a:pt x="101" y="128"/>
                  </a:cubicBezTo>
                  <a:cubicBezTo>
                    <a:pt x="113" y="123"/>
                    <a:pt x="113" y="123"/>
                    <a:pt x="113" y="123"/>
                  </a:cubicBezTo>
                  <a:cubicBezTo>
                    <a:pt x="112" y="121"/>
                    <a:pt x="112" y="121"/>
                    <a:pt x="112" y="121"/>
                  </a:cubicBezTo>
                  <a:moveTo>
                    <a:pt x="117" y="119"/>
                  </a:moveTo>
                  <a:cubicBezTo>
                    <a:pt x="113" y="120"/>
                    <a:pt x="113" y="120"/>
                    <a:pt x="113" y="120"/>
                  </a:cubicBezTo>
                  <a:cubicBezTo>
                    <a:pt x="114" y="122"/>
                    <a:pt x="114" y="122"/>
                    <a:pt x="114" y="122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17" y="119"/>
                    <a:pt x="117" y="119"/>
                    <a:pt x="117" y="119"/>
                  </a:cubicBezTo>
                  <a:moveTo>
                    <a:pt x="141" y="107"/>
                  </a:moveTo>
                  <a:cubicBezTo>
                    <a:pt x="120" y="117"/>
                    <a:pt x="120" y="117"/>
                    <a:pt x="120" y="117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1" y="107"/>
                    <a:pt x="141" y="107"/>
                    <a:pt x="141" y="107"/>
                  </a:cubicBezTo>
                  <a:moveTo>
                    <a:pt x="58" y="106"/>
                  </a:moveTo>
                  <a:cubicBezTo>
                    <a:pt x="46" y="121"/>
                    <a:pt x="46" y="121"/>
                    <a:pt x="46" y="121"/>
                  </a:cubicBezTo>
                  <a:cubicBezTo>
                    <a:pt x="48" y="121"/>
                    <a:pt x="48" y="121"/>
                    <a:pt x="48" y="121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6"/>
                    <a:pt x="58" y="106"/>
                    <a:pt x="58" y="106"/>
                  </a:cubicBezTo>
                  <a:moveTo>
                    <a:pt x="64" y="102"/>
                  </a:moveTo>
                  <a:cubicBezTo>
                    <a:pt x="61" y="102"/>
                    <a:pt x="61" y="102"/>
                    <a:pt x="61" y="102"/>
                  </a:cubicBezTo>
                  <a:cubicBezTo>
                    <a:pt x="59" y="105"/>
                    <a:pt x="59" y="105"/>
                    <a:pt x="59" y="105"/>
                  </a:cubicBezTo>
                  <a:cubicBezTo>
                    <a:pt x="61" y="105"/>
                    <a:pt x="61" y="105"/>
                    <a:pt x="61" y="105"/>
                  </a:cubicBezTo>
                  <a:cubicBezTo>
                    <a:pt x="64" y="102"/>
                    <a:pt x="64" y="102"/>
                    <a:pt x="64" y="102"/>
                  </a:cubicBezTo>
                  <a:moveTo>
                    <a:pt x="165" y="96"/>
                  </a:moveTo>
                  <a:cubicBezTo>
                    <a:pt x="143" y="106"/>
                    <a:pt x="143" y="106"/>
                    <a:pt x="143" y="106"/>
                  </a:cubicBezTo>
                  <a:cubicBezTo>
                    <a:pt x="145" y="107"/>
                    <a:pt x="145" y="107"/>
                    <a:pt x="145" y="107"/>
                  </a:cubicBezTo>
                  <a:cubicBezTo>
                    <a:pt x="164" y="98"/>
                    <a:pt x="164" y="98"/>
                    <a:pt x="164" y="98"/>
                  </a:cubicBezTo>
                  <a:cubicBezTo>
                    <a:pt x="165" y="96"/>
                    <a:pt x="165" y="96"/>
                    <a:pt x="165" y="96"/>
                  </a:cubicBezTo>
                  <a:moveTo>
                    <a:pt x="75" y="89"/>
                  </a:moveTo>
                  <a:cubicBezTo>
                    <a:pt x="72" y="89"/>
                    <a:pt x="72" y="89"/>
                    <a:pt x="72" y="89"/>
                  </a:cubicBezTo>
                  <a:cubicBezTo>
                    <a:pt x="63" y="100"/>
                    <a:pt x="63" y="100"/>
                    <a:pt x="63" y="100"/>
                  </a:cubicBezTo>
                  <a:cubicBezTo>
                    <a:pt x="65" y="100"/>
                    <a:pt x="65" y="100"/>
                    <a:pt x="65" y="100"/>
                  </a:cubicBezTo>
                  <a:cubicBezTo>
                    <a:pt x="75" y="89"/>
                    <a:pt x="75" y="89"/>
                    <a:pt x="75" y="89"/>
                  </a:cubicBezTo>
                  <a:moveTo>
                    <a:pt x="189" y="84"/>
                  </a:moveTo>
                  <a:cubicBezTo>
                    <a:pt x="187" y="85"/>
                    <a:pt x="187" y="85"/>
                    <a:pt x="187" y="85"/>
                  </a:cubicBezTo>
                  <a:cubicBezTo>
                    <a:pt x="187" y="85"/>
                    <a:pt x="187" y="85"/>
                    <a:pt x="187" y="85"/>
                  </a:cubicBezTo>
                  <a:cubicBezTo>
                    <a:pt x="185" y="86"/>
                    <a:pt x="185" y="86"/>
                    <a:pt x="185" y="86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167" y="97"/>
                    <a:pt x="167" y="97"/>
                    <a:pt x="167" y="97"/>
                  </a:cubicBezTo>
                  <a:cubicBezTo>
                    <a:pt x="182" y="90"/>
                    <a:pt x="182" y="90"/>
                    <a:pt x="182" y="90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8" y="87"/>
                    <a:pt x="188" y="87"/>
                    <a:pt x="188" y="87"/>
                  </a:cubicBezTo>
                  <a:cubicBezTo>
                    <a:pt x="189" y="86"/>
                    <a:pt x="189" y="86"/>
                    <a:pt x="189" y="86"/>
                  </a:cubicBezTo>
                  <a:cubicBezTo>
                    <a:pt x="189" y="85"/>
                    <a:pt x="189" y="85"/>
                    <a:pt x="189" y="85"/>
                  </a:cubicBezTo>
                  <a:cubicBezTo>
                    <a:pt x="189" y="84"/>
                    <a:pt x="189" y="84"/>
                    <a:pt x="189" y="84"/>
                  </a:cubicBezTo>
                  <a:moveTo>
                    <a:pt x="187" y="80"/>
                  </a:moveTo>
                  <a:cubicBezTo>
                    <a:pt x="185" y="80"/>
                    <a:pt x="185" y="80"/>
                    <a:pt x="185" y="80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6" y="83"/>
                    <a:pt x="186" y="83"/>
                    <a:pt x="186" y="83"/>
                  </a:cubicBezTo>
                  <a:cubicBezTo>
                    <a:pt x="188" y="83"/>
                    <a:pt x="188" y="83"/>
                    <a:pt x="188" y="83"/>
                  </a:cubicBezTo>
                  <a:cubicBezTo>
                    <a:pt x="187" y="80"/>
                    <a:pt x="187" y="80"/>
                    <a:pt x="187" y="80"/>
                  </a:cubicBezTo>
                  <a:cubicBezTo>
                    <a:pt x="187" y="80"/>
                    <a:pt x="187" y="80"/>
                    <a:pt x="187" y="80"/>
                  </a:cubicBezTo>
                  <a:moveTo>
                    <a:pt x="180" y="58"/>
                  </a:moveTo>
                  <a:cubicBezTo>
                    <a:pt x="179" y="61"/>
                    <a:pt x="179" y="61"/>
                    <a:pt x="179" y="61"/>
                  </a:cubicBezTo>
                  <a:cubicBezTo>
                    <a:pt x="185" y="79"/>
                    <a:pt x="185" y="79"/>
                    <a:pt x="185" y="79"/>
                  </a:cubicBezTo>
                  <a:cubicBezTo>
                    <a:pt x="187" y="79"/>
                    <a:pt x="187" y="79"/>
                    <a:pt x="187" y="79"/>
                  </a:cubicBezTo>
                  <a:cubicBezTo>
                    <a:pt x="186" y="78"/>
                    <a:pt x="186" y="78"/>
                    <a:pt x="186" y="78"/>
                  </a:cubicBezTo>
                  <a:cubicBezTo>
                    <a:pt x="180" y="58"/>
                    <a:pt x="180" y="58"/>
                    <a:pt x="180" y="58"/>
                  </a:cubicBezTo>
                  <a:moveTo>
                    <a:pt x="177" y="50"/>
                  </a:moveTo>
                  <a:cubicBezTo>
                    <a:pt x="176" y="54"/>
                    <a:pt x="176" y="54"/>
                    <a:pt x="176" y="54"/>
                  </a:cubicBezTo>
                  <a:cubicBezTo>
                    <a:pt x="178" y="58"/>
                    <a:pt x="178" y="58"/>
                    <a:pt x="178" y="58"/>
                  </a:cubicBezTo>
                  <a:cubicBezTo>
                    <a:pt x="179" y="55"/>
                    <a:pt x="179" y="55"/>
                    <a:pt x="179" y="55"/>
                  </a:cubicBezTo>
                  <a:cubicBezTo>
                    <a:pt x="177" y="50"/>
                    <a:pt x="177" y="50"/>
                    <a:pt x="177" y="50"/>
                  </a:cubicBezTo>
                  <a:moveTo>
                    <a:pt x="117" y="35"/>
                  </a:moveTo>
                  <a:cubicBezTo>
                    <a:pt x="74" y="87"/>
                    <a:pt x="74" y="87"/>
                    <a:pt x="74" y="87"/>
                  </a:cubicBezTo>
                  <a:cubicBezTo>
                    <a:pt x="76" y="87"/>
                    <a:pt x="76" y="87"/>
                    <a:pt x="76" y="87"/>
                  </a:cubicBezTo>
                  <a:cubicBezTo>
                    <a:pt x="113" y="42"/>
                    <a:pt x="113" y="42"/>
                    <a:pt x="113" y="42"/>
                  </a:cubicBezTo>
                  <a:cubicBezTo>
                    <a:pt x="117" y="35"/>
                    <a:pt x="117" y="35"/>
                    <a:pt x="117" y="35"/>
                  </a:cubicBezTo>
                  <a:moveTo>
                    <a:pt x="131" y="20"/>
                  </a:moveTo>
                  <a:cubicBezTo>
                    <a:pt x="128" y="20"/>
                    <a:pt x="128" y="20"/>
                    <a:pt x="128" y="20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18" y="36"/>
                    <a:pt x="118" y="36"/>
                    <a:pt x="118" y="36"/>
                  </a:cubicBezTo>
                  <a:cubicBezTo>
                    <a:pt x="131" y="20"/>
                    <a:pt x="131" y="20"/>
                    <a:pt x="131" y="20"/>
                  </a:cubicBezTo>
                  <a:moveTo>
                    <a:pt x="166" y="18"/>
                  </a:moveTo>
                  <a:cubicBezTo>
                    <a:pt x="164" y="18"/>
                    <a:pt x="164" y="18"/>
                    <a:pt x="164" y="18"/>
                  </a:cubicBezTo>
                  <a:cubicBezTo>
                    <a:pt x="175" y="50"/>
                    <a:pt x="175" y="50"/>
                    <a:pt x="175" y="50"/>
                  </a:cubicBezTo>
                  <a:cubicBezTo>
                    <a:pt x="176" y="47"/>
                    <a:pt x="176" y="47"/>
                    <a:pt x="176" y="47"/>
                  </a:cubicBezTo>
                  <a:cubicBezTo>
                    <a:pt x="166" y="18"/>
                    <a:pt x="166" y="18"/>
                    <a:pt x="166" y="18"/>
                  </a:cubicBezTo>
                  <a:moveTo>
                    <a:pt x="160" y="1"/>
                  </a:moveTo>
                  <a:cubicBezTo>
                    <a:pt x="160" y="1"/>
                    <a:pt x="159" y="1"/>
                    <a:pt x="158" y="1"/>
                  </a:cubicBezTo>
                  <a:cubicBezTo>
                    <a:pt x="164" y="16"/>
                    <a:pt x="164" y="16"/>
                    <a:pt x="164" y="16"/>
                  </a:cubicBezTo>
                  <a:cubicBezTo>
                    <a:pt x="165" y="16"/>
                    <a:pt x="165" y="16"/>
                    <a:pt x="165" y="16"/>
                  </a:cubicBezTo>
                  <a:cubicBezTo>
                    <a:pt x="160" y="1"/>
                    <a:pt x="160" y="1"/>
                    <a:pt x="160" y="1"/>
                  </a:cubicBezTo>
                  <a:moveTo>
                    <a:pt x="145" y="0"/>
                  </a:moveTo>
                  <a:cubicBezTo>
                    <a:pt x="130" y="18"/>
                    <a:pt x="130" y="18"/>
                    <a:pt x="130" y="18"/>
                  </a:cubicBezTo>
                  <a:cubicBezTo>
                    <a:pt x="132" y="18"/>
                    <a:pt x="132" y="18"/>
                    <a:pt x="132" y="18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6" y="0"/>
                    <a:pt x="146" y="0"/>
                    <a:pt x="14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9AFE720-9E46-4996-A22E-3235D7F0A4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8763" y="2618502"/>
              <a:ext cx="1100281" cy="1221450"/>
            </a:xfrm>
            <a:custGeom>
              <a:avLst/>
              <a:gdLst>
                <a:gd name="T0" fmla="*/ 103 w 260"/>
                <a:gd name="T1" fmla="*/ 311 h 316"/>
                <a:gd name="T2" fmla="*/ 105 w 260"/>
                <a:gd name="T3" fmla="*/ 311 h 316"/>
                <a:gd name="T4" fmla="*/ 132 w 260"/>
                <a:gd name="T5" fmla="*/ 307 h 316"/>
                <a:gd name="T6" fmla="*/ 208 w 260"/>
                <a:gd name="T7" fmla="*/ 303 h 316"/>
                <a:gd name="T8" fmla="*/ 208 w 260"/>
                <a:gd name="T9" fmla="*/ 304 h 316"/>
                <a:gd name="T10" fmla="*/ 209 w 260"/>
                <a:gd name="T11" fmla="*/ 304 h 316"/>
                <a:gd name="T12" fmla="*/ 212 w 260"/>
                <a:gd name="T13" fmla="*/ 304 h 316"/>
                <a:gd name="T14" fmla="*/ 222 w 260"/>
                <a:gd name="T15" fmla="*/ 302 h 316"/>
                <a:gd name="T16" fmla="*/ 249 w 260"/>
                <a:gd name="T17" fmla="*/ 284 h 316"/>
                <a:gd name="T18" fmla="*/ 227 w 260"/>
                <a:gd name="T19" fmla="*/ 303 h 316"/>
                <a:gd name="T20" fmla="*/ 249 w 260"/>
                <a:gd name="T21" fmla="*/ 284 h 316"/>
                <a:gd name="T22" fmla="*/ 248 w 260"/>
                <a:gd name="T23" fmla="*/ 282 h 316"/>
                <a:gd name="T24" fmla="*/ 234 w 260"/>
                <a:gd name="T25" fmla="*/ 261 h 316"/>
                <a:gd name="T26" fmla="*/ 235 w 260"/>
                <a:gd name="T27" fmla="*/ 264 h 316"/>
                <a:gd name="T28" fmla="*/ 13 w 260"/>
                <a:gd name="T29" fmla="*/ 256 h 316"/>
                <a:gd name="T30" fmla="*/ 13 w 260"/>
                <a:gd name="T31" fmla="*/ 256 h 316"/>
                <a:gd name="T32" fmla="*/ 234 w 260"/>
                <a:gd name="T33" fmla="*/ 259 h 316"/>
                <a:gd name="T34" fmla="*/ 11 w 260"/>
                <a:gd name="T35" fmla="*/ 254 h 316"/>
                <a:gd name="T36" fmla="*/ 18 w 260"/>
                <a:gd name="T37" fmla="*/ 223 h 316"/>
                <a:gd name="T38" fmla="*/ 19 w 260"/>
                <a:gd name="T39" fmla="*/ 226 h 316"/>
                <a:gd name="T40" fmla="*/ 18 w 260"/>
                <a:gd name="T41" fmla="*/ 221 h 316"/>
                <a:gd name="T42" fmla="*/ 203 w 260"/>
                <a:gd name="T43" fmla="*/ 207 h 316"/>
                <a:gd name="T44" fmla="*/ 203 w 260"/>
                <a:gd name="T45" fmla="*/ 207 h 316"/>
                <a:gd name="T46" fmla="*/ 24 w 260"/>
                <a:gd name="T47" fmla="*/ 206 h 316"/>
                <a:gd name="T48" fmla="*/ 202 w 260"/>
                <a:gd name="T49" fmla="*/ 205 h 316"/>
                <a:gd name="T50" fmla="*/ 22 w 260"/>
                <a:gd name="T51" fmla="*/ 204 h 316"/>
                <a:gd name="T52" fmla="*/ 27 w 260"/>
                <a:gd name="T53" fmla="*/ 191 h 316"/>
                <a:gd name="T54" fmla="*/ 27 w 260"/>
                <a:gd name="T55" fmla="*/ 192 h 316"/>
                <a:gd name="T56" fmla="*/ 27 w 260"/>
                <a:gd name="T57" fmla="*/ 188 h 316"/>
                <a:gd name="T58" fmla="*/ 200 w 260"/>
                <a:gd name="T59" fmla="*/ 205 h 316"/>
                <a:gd name="T60" fmla="*/ 176 w 260"/>
                <a:gd name="T61" fmla="*/ 166 h 316"/>
                <a:gd name="T62" fmla="*/ 34 w 260"/>
                <a:gd name="T63" fmla="*/ 160 h 316"/>
                <a:gd name="T64" fmla="*/ 33 w 260"/>
                <a:gd name="T65" fmla="*/ 165 h 316"/>
                <a:gd name="T66" fmla="*/ 33 w 260"/>
                <a:gd name="T67" fmla="*/ 156 h 316"/>
                <a:gd name="T68" fmla="*/ 169 w 260"/>
                <a:gd name="T69" fmla="*/ 155 h 316"/>
                <a:gd name="T70" fmla="*/ 36 w 260"/>
                <a:gd name="T71" fmla="*/ 149 h 316"/>
                <a:gd name="T72" fmla="*/ 36 w 260"/>
                <a:gd name="T73" fmla="*/ 149 h 316"/>
                <a:gd name="T74" fmla="*/ 170 w 260"/>
                <a:gd name="T75" fmla="*/ 152 h 316"/>
                <a:gd name="T76" fmla="*/ 165 w 260"/>
                <a:gd name="T77" fmla="*/ 147 h 316"/>
                <a:gd name="T78" fmla="*/ 144 w 260"/>
                <a:gd name="T79" fmla="*/ 112 h 316"/>
                <a:gd name="T80" fmla="*/ 141 w 260"/>
                <a:gd name="T81" fmla="*/ 104 h 316"/>
                <a:gd name="T82" fmla="*/ 141 w 260"/>
                <a:gd name="T83" fmla="*/ 104 h 316"/>
                <a:gd name="T84" fmla="*/ 140 w 260"/>
                <a:gd name="T85" fmla="*/ 102 h 316"/>
                <a:gd name="T86" fmla="*/ 42 w 260"/>
                <a:gd name="T87" fmla="*/ 115 h 316"/>
                <a:gd name="T88" fmla="*/ 37 w 260"/>
                <a:gd name="T89" fmla="*/ 145 h 316"/>
                <a:gd name="T90" fmla="*/ 90 w 260"/>
                <a:gd name="T91" fmla="*/ 23 h 316"/>
                <a:gd name="T92" fmla="*/ 90 w 260"/>
                <a:gd name="T93" fmla="*/ 23 h 316"/>
                <a:gd name="T94" fmla="*/ 68 w 260"/>
                <a:gd name="T95" fmla="*/ 5 h 316"/>
                <a:gd name="T96" fmla="*/ 68 w 260"/>
                <a:gd name="T97" fmla="*/ 3 h 316"/>
                <a:gd name="T98" fmla="*/ 76 w 260"/>
                <a:gd name="T99" fmla="*/ 1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16">
                  <a:moveTo>
                    <a:pt x="104" y="309"/>
                  </a:moveTo>
                  <a:cubicBezTo>
                    <a:pt x="10" y="314"/>
                    <a:pt x="10" y="314"/>
                    <a:pt x="10" y="314"/>
                  </a:cubicBezTo>
                  <a:cubicBezTo>
                    <a:pt x="11" y="315"/>
                    <a:pt x="11" y="315"/>
                    <a:pt x="11" y="316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4" y="309"/>
                    <a:pt x="104" y="309"/>
                    <a:pt x="104" y="309"/>
                  </a:cubicBezTo>
                  <a:moveTo>
                    <a:pt x="130" y="307"/>
                  </a:moveTo>
                  <a:cubicBezTo>
                    <a:pt x="106" y="309"/>
                    <a:pt x="106" y="309"/>
                    <a:pt x="106" y="309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129" y="309"/>
                    <a:pt x="129" y="309"/>
                    <a:pt x="129" y="309"/>
                  </a:cubicBezTo>
                  <a:cubicBezTo>
                    <a:pt x="130" y="307"/>
                    <a:pt x="130" y="307"/>
                    <a:pt x="130" y="307"/>
                  </a:cubicBezTo>
                  <a:moveTo>
                    <a:pt x="197" y="303"/>
                  </a:moveTo>
                  <a:cubicBezTo>
                    <a:pt x="132" y="307"/>
                    <a:pt x="132" y="307"/>
                    <a:pt x="132" y="307"/>
                  </a:cubicBezTo>
                  <a:cubicBezTo>
                    <a:pt x="131" y="309"/>
                    <a:pt x="131" y="309"/>
                    <a:pt x="131" y="309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7" y="303"/>
                    <a:pt x="197" y="303"/>
                    <a:pt x="197" y="303"/>
                  </a:cubicBezTo>
                  <a:moveTo>
                    <a:pt x="208" y="303"/>
                  </a:moveTo>
                  <a:cubicBezTo>
                    <a:pt x="199" y="303"/>
                    <a:pt x="199" y="303"/>
                    <a:pt x="199" y="303"/>
                  </a:cubicBezTo>
                  <a:cubicBezTo>
                    <a:pt x="198" y="305"/>
                    <a:pt x="198" y="305"/>
                    <a:pt x="198" y="305"/>
                  </a:cubicBezTo>
                  <a:cubicBezTo>
                    <a:pt x="207" y="305"/>
                    <a:pt x="207" y="305"/>
                    <a:pt x="207" y="305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08" y="303"/>
                    <a:pt x="208" y="303"/>
                    <a:pt x="208" y="303"/>
                  </a:cubicBezTo>
                  <a:moveTo>
                    <a:pt x="211" y="303"/>
                  </a:moveTo>
                  <a:cubicBezTo>
                    <a:pt x="209" y="303"/>
                    <a:pt x="209" y="303"/>
                    <a:pt x="209" y="303"/>
                  </a:cubicBezTo>
                  <a:cubicBezTo>
                    <a:pt x="209" y="304"/>
                    <a:pt x="209" y="304"/>
                    <a:pt x="209" y="304"/>
                  </a:cubicBezTo>
                  <a:cubicBezTo>
                    <a:pt x="211" y="303"/>
                    <a:pt x="211" y="303"/>
                    <a:pt x="211" y="303"/>
                  </a:cubicBezTo>
                  <a:moveTo>
                    <a:pt x="219" y="302"/>
                  </a:moveTo>
                  <a:cubicBezTo>
                    <a:pt x="215" y="302"/>
                    <a:pt x="215" y="302"/>
                    <a:pt x="215" y="302"/>
                  </a:cubicBezTo>
                  <a:cubicBezTo>
                    <a:pt x="212" y="304"/>
                    <a:pt x="212" y="304"/>
                    <a:pt x="21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19" y="302"/>
                    <a:pt x="219" y="302"/>
                    <a:pt x="219" y="302"/>
                  </a:cubicBezTo>
                  <a:moveTo>
                    <a:pt x="226" y="302"/>
                  </a:moveTo>
                  <a:cubicBezTo>
                    <a:pt x="222" y="302"/>
                    <a:pt x="222" y="302"/>
                    <a:pt x="222" y="302"/>
                  </a:cubicBezTo>
                  <a:cubicBezTo>
                    <a:pt x="223" y="304"/>
                    <a:pt x="223" y="304"/>
                    <a:pt x="223" y="304"/>
                  </a:cubicBezTo>
                  <a:cubicBezTo>
                    <a:pt x="226" y="304"/>
                    <a:pt x="226" y="304"/>
                    <a:pt x="226" y="304"/>
                  </a:cubicBezTo>
                  <a:cubicBezTo>
                    <a:pt x="226" y="302"/>
                    <a:pt x="226" y="302"/>
                    <a:pt x="226" y="302"/>
                  </a:cubicBezTo>
                  <a:moveTo>
                    <a:pt x="249" y="284"/>
                  </a:moveTo>
                  <a:cubicBezTo>
                    <a:pt x="248" y="285"/>
                    <a:pt x="248" y="285"/>
                    <a:pt x="248" y="285"/>
                  </a:cubicBezTo>
                  <a:cubicBezTo>
                    <a:pt x="257" y="300"/>
                    <a:pt x="257" y="300"/>
                    <a:pt x="257" y="300"/>
                  </a:cubicBezTo>
                  <a:cubicBezTo>
                    <a:pt x="228" y="302"/>
                    <a:pt x="228" y="302"/>
                    <a:pt x="228" y="302"/>
                  </a:cubicBezTo>
                  <a:cubicBezTo>
                    <a:pt x="227" y="303"/>
                    <a:pt x="227" y="303"/>
                    <a:pt x="227" y="303"/>
                  </a:cubicBezTo>
                  <a:cubicBezTo>
                    <a:pt x="257" y="302"/>
                    <a:pt x="257" y="302"/>
                    <a:pt x="257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49" y="284"/>
                    <a:pt x="249" y="284"/>
                    <a:pt x="249" y="284"/>
                  </a:cubicBezTo>
                  <a:moveTo>
                    <a:pt x="245" y="280"/>
                  </a:moveTo>
                  <a:cubicBezTo>
                    <a:pt x="247" y="283"/>
                    <a:pt x="247" y="283"/>
                    <a:pt x="247" y="283"/>
                  </a:cubicBezTo>
                  <a:cubicBezTo>
                    <a:pt x="249" y="282"/>
                    <a:pt x="249" y="282"/>
                    <a:pt x="249" y="282"/>
                  </a:cubicBezTo>
                  <a:cubicBezTo>
                    <a:pt x="248" y="282"/>
                    <a:pt x="248" y="282"/>
                    <a:pt x="248" y="282"/>
                  </a:cubicBezTo>
                  <a:cubicBezTo>
                    <a:pt x="245" y="280"/>
                    <a:pt x="245" y="280"/>
                    <a:pt x="245" y="280"/>
                  </a:cubicBezTo>
                  <a:moveTo>
                    <a:pt x="234" y="261"/>
                  </a:move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cubicBezTo>
                    <a:pt x="234" y="261"/>
                    <a:pt x="234" y="261"/>
                    <a:pt x="234" y="261"/>
                  </a:cubicBezTo>
                  <a:moveTo>
                    <a:pt x="236" y="261"/>
                  </a:moveTo>
                  <a:cubicBezTo>
                    <a:pt x="236" y="261"/>
                    <a:pt x="236" y="261"/>
                    <a:pt x="236" y="261"/>
                  </a:cubicBezTo>
                  <a:cubicBezTo>
                    <a:pt x="235" y="264"/>
                    <a:pt x="235" y="264"/>
                    <a:pt x="235" y="264"/>
                  </a:cubicBezTo>
                  <a:cubicBezTo>
                    <a:pt x="244" y="278"/>
                    <a:pt x="244" y="278"/>
                    <a:pt x="244" y="278"/>
                  </a:cubicBezTo>
                  <a:cubicBezTo>
                    <a:pt x="247" y="279"/>
                    <a:pt x="247" y="279"/>
                    <a:pt x="247" y="279"/>
                  </a:cubicBezTo>
                  <a:cubicBezTo>
                    <a:pt x="236" y="261"/>
                    <a:pt x="236" y="261"/>
                    <a:pt x="236" y="261"/>
                  </a:cubicBezTo>
                  <a:moveTo>
                    <a:pt x="13" y="256"/>
                  </a:moveTo>
                  <a:cubicBezTo>
                    <a:pt x="11" y="256"/>
                    <a:pt x="11" y="256"/>
                    <a:pt x="11" y="256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07"/>
                    <a:pt x="1" y="307"/>
                    <a:pt x="1" y="307"/>
                  </a:cubicBezTo>
                  <a:cubicBezTo>
                    <a:pt x="13" y="256"/>
                    <a:pt x="13" y="256"/>
                    <a:pt x="13" y="256"/>
                  </a:cubicBezTo>
                  <a:moveTo>
                    <a:pt x="229" y="250"/>
                  </a:moveTo>
                  <a:cubicBezTo>
                    <a:pt x="228" y="251"/>
                    <a:pt x="228" y="251"/>
                    <a:pt x="228" y="251"/>
                  </a:cubicBezTo>
                  <a:cubicBezTo>
                    <a:pt x="233" y="259"/>
                    <a:pt x="233" y="259"/>
                    <a:pt x="233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34" y="259"/>
                    <a:pt x="234" y="259"/>
                    <a:pt x="234" y="259"/>
                  </a:cubicBezTo>
                  <a:cubicBezTo>
                    <a:pt x="229" y="250"/>
                    <a:pt x="229" y="250"/>
                    <a:pt x="229" y="250"/>
                  </a:cubicBezTo>
                  <a:moveTo>
                    <a:pt x="13" y="247"/>
                  </a:moveTo>
                  <a:cubicBezTo>
                    <a:pt x="11" y="254"/>
                    <a:pt x="11" y="254"/>
                    <a:pt x="11" y="254"/>
                  </a:cubicBezTo>
                  <a:cubicBezTo>
                    <a:pt x="13" y="254"/>
                    <a:pt x="13" y="254"/>
                    <a:pt x="13" y="254"/>
                  </a:cubicBezTo>
                  <a:cubicBezTo>
                    <a:pt x="14" y="249"/>
                    <a:pt x="14" y="249"/>
                    <a:pt x="14" y="249"/>
                  </a:cubicBezTo>
                  <a:cubicBezTo>
                    <a:pt x="13" y="247"/>
                    <a:pt x="13" y="247"/>
                    <a:pt x="13" y="247"/>
                  </a:cubicBezTo>
                  <a:moveTo>
                    <a:pt x="18" y="223"/>
                  </a:moveTo>
                  <a:cubicBezTo>
                    <a:pt x="13" y="244"/>
                    <a:pt x="13" y="244"/>
                    <a:pt x="13" y="244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8" y="230"/>
                    <a:pt x="18" y="230"/>
                    <a:pt x="18" y="230"/>
                  </a:cubicBezTo>
                  <a:cubicBezTo>
                    <a:pt x="19" y="226"/>
                    <a:pt x="19" y="226"/>
                    <a:pt x="19" y="226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18" y="223"/>
                    <a:pt x="18" y="223"/>
                    <a:pt x="18" y="223"/>
                  </a:cubicBezTo>
                  <a:moveTo>
                    <a:pt x="20" y="215"/>
                  </a:moveTo>
                  <a:cubicBezTo>
                    <a:pt x="18" y="221"/>
                    <a:pt x="18" y="221"/>
                    <a:pt x="18" y="221"/>
                  </a:cubicBezTo>
                  <a:cubicBezTo>
                    <a:pt x="20" y="221"/>
                    <a:pt x="20" y="221"/>
                    <a:pt x="20" y="221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0" y="215"/>
                    <a:pt x="20" y="215"/>
                    <a:pt x="20" y="215"/>
                  </a:cubicBezTo>
                  <a:moveTo>
                    <a:pt x="203" y="207"/>
                  </a:moveTo>
                  <a:cubicBezTo>
                    <a:pt x="202" y="209"/>
                    <a:pt x="202" y="209"/>
                    <a:pt x="202" y="209"/>
                  </a:cubicBezTo>
                  <a:cubicBezTo>
                    <a:pt x="227" y="250"/>
                    <a:pt x="227" y="250"/>
                    <a:pt x="227" y="250"/>
                  </a:cubicBezTo>
                  <a:cubicBezTo>
                    <a:pt x="228" y="248"/>
                    <a:pt x="228" y="248"/>
                    <a:pt x="228" y="248"/>
                  </a:cubicBezTo>
                  <a:cubicBezTo>
                    <a:pt x="203" y="207"/>
                    <a:pt x="203" y="207"/>
                    <a:pt x="203" y="207"/>
                  </a:cubicBezTo>
                  <a:moveTo>
                    <a:pt x="22" y="206"/>
                  </a:moveTo>
                  <a:cubicBezTo>
                    <a:pt x="20" y="213"/>
                    <a:pt x="20" y="213"/>
                    <a:pt x="20" y="213"/>
                  </a:cubicBezTo>
                  <a:cubicBezTo>
                    <a:pt x="22" y="213"/>
                    <a:pt x="22" y="213"/>
                    <a:pt x="22" y="213"/>
                  </a:cubicBezTo>
                  <a:cubicBezTo>
                    <a:pt x="24" y="206"/>
                    <a:pt x="24" y="206"/>
                    <a:pt x="24" y="206"/>
                  </a:cubicBezTo>
                  <a:cubicBezTo>
                    <a:pt x="22" y="206"/>
                    <a:pt x="22" y="206"/>
                    <a:pt x="22" y="206"/>
                  </a:cubicBezTo>
                  <a:moveTo>
                    <a:pt x="202" y="205"/>
                  </a:moveTo>
                  <a:cubicBezTo>
                    <a:pt x="202" y="206"/>
                    <a:pt x="202" y="206"/>
                    <a:pt x="202" y="206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moveTo>
                    <a:pt x="26" y="195"/>
                  </a:moveTo>
                  <a:cubicBezTo>
                    <a:pt x="24" y="197"/>
                    <a:pt x="24" y="197"/>
                    <a:pt x="24" y="197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4" y="205"/>
                    <a:pt x="24" y="205"/>
                    <a:pt x="24" y="205"/>
                  </a:cubicBezTo>
                  <a:cubicBezTo>
                    <a:pt x="26" y="195"/>
                    <a:pt x="26" y="195"/>
                    <a:pt x="26" y="195"/>
                  </a:cubicBezTo>
                  <a:cubicBezTo>
                    <a:pt x="26" y="195"/>
                    <a:pt x="26" y="195"/>
                    <a:pt x="26" y="195"/>
                  </a:cubicBezTo>
                  <a:moveTo>
                    <a:pt x="27" y="191"/>
                  </a:moveTo>
                  <a:cubicBezTo>
                    <a:pt x="25" y="192"/>
                    <a:pt x="25" y="192"/>
                    <a:pt x="25" y="192"/>
                  </a:cubicBezTo>
                  <a:cubicBezTo>
                    <a:pt x="25" y="193"/>
                    <a:pt x="25" y="193"/>
                    <a:pt x="25" y="193"/>
                  </a:cubicBezTo>
                  <a:cubicBezTo>
                    <a:pt x="26" y="193"/>
                    <a:pt x="26" y="193"/>
                    <a:pt x="26" y="193"/>
                  </a:cubicBezTo>
                  <a:cubicBezTo>
                    <a:pt x="27" y="192"/>
                    <a:pt x="27" y="192"/>
                    <a:pt x="27" y="192"/>
                  </a:cubicBezTo>
                  <a:cubicBezTo>
                    <a:pt x="27" y="191"/>
                    <a:pt x="27" y="191"/>
                    <a:pt x="27" y="191"/>
                  </a:cubicBezTo>
                  <a:moveTo>
                    <a:pt x="26" y="188"/>
                  </a:moveTo>
                  <a:cubicBezTo>
                    <a:pt x="25" y="190"/>
                    <a:pt x="25" y="190"/>
                    <a:pt x="25" y="190"/>
                  </a:cubicBezTo>
                  <a:cubicBezTo>
                    <a:pt x="27" y="188"/>
                    <a:pt x="27" y="188"/>
                    <a:pt x="27" y="188"/>
                  </a:cubicBezTo>
                  <a:cubicBezTo>
                    <a:pt x="26" y="188"/>
                    <a:pt x="26" y="188"/>
                    <a:pt x="26" y="188"/>
                  </a:cubicBezTo>
                  <a:moveTo>
                    <a:pt x="182" y="172"/>
                  </a:moveTo>
                  <a:cubicBezTo>
                    <a:pt x="180" y="173"/>
                    <a:pt x="180" y="173"/>
                    <a:pt x="180" y="173"/>
                  </a:cubicBezTo>
                  <a:cubicBezTo>
                    <a:pt x="200" y="205"/>
                    <a:pt x="200" y="205"/>
                    <a:pt x="200" y="205"/>
                  </a:cubicBezTo>
                  <a:cubicBezTo>
                    <a:pt x="200" y="201"/>
                    <a:pt x="200" y="201"/>
                    <a:pt x="200" y="201"/>
                  </a:cubicBezTo>
                  <a:cubicBezTo>
                    <a:pt x="182" y="172"/>
                    <a:pt x="182" y="172"/>
                    <a:pt x="182" y="172"/>
                  </a:cubicBezTo>
                  <a:moveTo>
                    <a:pt x="178" y="165"/>
                  </a:moveTo>
                  <a:cubicBezTo>
                    <a:pt x="176" y="166"/>
                    <a:pt x="176" y="166"/>
                    <a:pt x="176" y="166"/>
                  </a:cubicBezTo>
                  <a:cubicBezTo>
                    <a:pt x="179" y="171"/>
                    <a:pt x="179" y="171"/>
                    <a:pt x="179" y="171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78" y="165"/>
                    <a:pt x="178" y="165"/>
                    <a:pt x="178" y="165"/>
                  </a:cubicBezTo>
                  <a:moveTo>
                    <a:pt x="34" y="160"/>
                  </a:moveTo>
                  <a:cubicBezTo>
                    <a:pt x="29" y="175"/>
                    <a:pt x="29" y="175"/>
                    <a:pt x="29" y="175"/>
                  </a:cubicBezTo>
                  <a:cubicBezTo>
                    <a:pt x="26" y="186"/>
                    <a:pt x="26" y="186"/>
                    <a:pt x="26" y="186"/>
                  </a:cubicBezTo>
                  <a:cubicBezTo>
                    <a:pt x="28" y="187"/>
                    <a:pt x="28" y="187"/>
                    <a:pt x="28" y="187"/>
                  </a:cubicBezTo>
                  <a:cubicBezTo>
                    <a:pt x="33" y="165"/>
                    <a:pt x="33" y="165"/>
                    <a:pt x="33" y="165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4" y="160"/>
                    <a:pt x="34" y="160"/>
                    <a:pt x="34" y="160"/>
                  </a:cubicBezTo>
                  <a:moveTo>
                    <a:pt x="33" y="155"/>
                  </a:moveTo>
                  <a:cubicBezTo>
                    <a:pt x="33" y="156"/>
                    <a:pt x="33" y="156"/>
                    <a:pt x="33" y="156"/>
                  </a:cubicBezTo>
                  <a:cubicBezTo>
                    <a:pt x="32" y="160"/>
                    <a:pt x="32" y="160"/>
                    <a:pt x="32" y="160"/>
                  </a:cubicBezTo>
                  <a:cubicBezTo>
                    <a:pt x="33" y="155"/>
                    <a:pt x="33" y="155"/>
                    <a:pt x="33" y="155"/>
                  </a:cubicBezTo>
                  <a:moveTo>
                    <a:pt x="171" y="154"/>
                  </a:moveTo>
                  <a:cubicBezTo>
                    <a:pt x="169" y="155"/>
                    <a:pt x="169" y="155"/>
                    <a:pt x="169" y="155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7" y="163"/>
                    <a:pt x="177" y="163"/>
                    <a:pt x="177" y="163"/>
                  </a:cubicBezTo>
                  <a:cubicBezTo>
                    <a:pt x="171" y="154"/>
                    <a:pt x="171" y="154"/>
                    <a:pt x="171" y="154"/>
                  </a:cubicBezTo>
                  <a:moveTo>
                    <a:pt x="36" y="149"/>
                  </a:moveTo>
                  <a:cubicBezTo>
                    <a:pt x="34" y="149"/>
                    <a:pt x="34" y="149"/>
                    <a:pt x="34" y="149"/>
                  </a:cubicBezTo>
                  <a:cubicBezTo>
                    <a:pt x="33" y="154"/>
                    <a:pt x="33" y="154"/>
                    <a:pt x="33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6" y="149"/>
                    <a:pt x="36" y="149"/>
                    <a:pt x="36" y="149"/>
                  </a:cubicBezTo>
                  <a:moveTo>
                    <a:pt x="167" y="147"/>
                  </a:moveTo>
                  <a:cubicBezTo>
                    <a:pt x="166" y="150"/>
                    <a:pt x="166" y="150"/>
                    <a:pt x="166" y="150"/>
                  </a:cubicBezTo>
                  <a:cubicBezTo>
                    <a:pt x="168" y="153"/>
                    <a:pt x="168" y="153"/>
                    <a:pt x="168" y="153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167" y="147"/>
                    <a:pt x="167" y="147"/>
                    <a:pt x="167" y="147"/>
                  </a:cubicBezTo>
                  <a:moveTo>
                    <a:pt x="164" y="142"/>
                  </a:moveTo>
                  <a:cubicBezTo>
                    <a:pt x="162" y="142"/>
                    <a:pt x="162" y="142"/>
                    <a:pt x="162" y="142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66" y="145"/>
                    <a:pt x="166" y="145"/>
                    <a:pt x="166" y="145"/>
                  </a:cubicBezTo>
                  <a:cubicBezTo>
                    <a:pt x="164" y="142"/>
                    <a:pt x="164" y="142"/>
                    <a:pt x="164" y="142"/>
                  </a:cubicBezTo>
                  <a:moveTo>
                    <a:pt x="144" y="109"/>
                  </a:moveTo>
                  <a:cubicBezTo>
                    <a:pt x="144" y="112"/>
                    <a:pt x="144" y="112"/>
                    <a:pt x="144" y="112"/>
                  </a:cubicBezTo>
                  <a:cubicBezTo>
                    <a:pt x="161" y="140"/>
                    <a:pt x="161" y="140"/>
                    <a:pt x="161" y="140"/>
                  </a:cubicBezTo>
                  <a:cubicBezTo>
                    <a:pt x="163" y="140"/>
                    <a:pt x="163" y="140"/>
                    <a:pt x="163" y="140"/>
                  </a:cubicBezTo>
                  <a:cubicBezTo>
                    <a:pt x="144" y="109"/>
                    <a:pt x="144" y="109"/>
                    <a:pt x="144" y="109"/>
                  </a:cubicBezTo>
                  <a:moveTo>
                    <a:pt x="141" y="104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42" y="110"/>
                    <a:pt x="142" y="110"/>
                    <a:pt x="142" y="110"/>
                  </a:cubicBezTo>
                  <a:cubicBezTo>
                    <a:pt x="143" y="107"/>
                    <a:pt x="143" y="107"/>
                    <a:pt x="143" y="107"/>
                  </a:cubicBezTo>
                  <a:cubicBezTo>
                    <a:pt x="141" y="104"/>
                    <a:pt x="141" y="104"/>
                    <a:pt x="141" y="104"/>
                  </a:cubicBezTo>
                  <a:moveTo>
                    <a:pt x="139" y="101"/>
                  </a:moveTo>
                  <a:cubicBezTo>
                    <a:pt x="138" y="102"/>
                    <a:pt x="138" y="102"/>
                    <a:pt x="138" y="102"/>
                  </a:cubicBezTo>
                  <a:cubicBezTo>
                    <a:pt x="138" y="103"/>
                    <a:pt x="138" y="103"/>
                    <a:pt x="138" y="103"/>
                  </a:cubicBezTo>
                  <a:cubicBezTo>
                    <a:pt x="140" y="102"/>
                    <a:pt x="140" y="102"/>
                    <a:pt x="140" y="102"/>
                  </a:cubicBezTo>
                  <a:cubicBezTo>
                    <a:pt x="139" y="101"/>
                    <a:pt x="139" y="101"/>
                    <a:pt x="139" y="101"/>
                  </a:cubicBezTo>
                  <a:moveTo>
                    <a:pt x="50" y="85"/>
                  </a:moveTo>
                  <a:cubicBezTo>
                    <a:pt x="49" y="85"/>
                    <a:pt x="49" y="85"/>
                    <a:pt x="49" y="85"/>
                  </a:cubicBezTo>
                  <a:cubicBezTo>
                    <a:pt x="42" y="115"/>
                    <a:pt x="42" y="115"/>
                    <a:pt x="42" y="115"/>
                  </a:cubicBezTo>
                  <a:cubicBezTo>
                    <a:pt x="41" y="118"/>
                    <a:pt x="41" y="118"/>
                    <a:pt x="41" y="11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37" y="145"/>
                    <a:pt x="37" y="145"/>
                    <a:pt x="37" y="145"/>
                  </a:cubicBezTo>
                  <a:cubicBezTo>
                    <a:pt x="42" y="122"/>
                    <a:pt x="42" y="122"/>
                    <a:pt x="42" y="122"/>
                  </a:cubicBezTo>
                  <a:cubicBezTo>
                    <a:pt x="43" y="118"/>
                    <a:pt x="43" y="118"/>
                    <a:pt x="43" y="118"/>
                  </a:cubicBezTo>
                  <a:cubicBezTo>
                    <a:pt x="50" y="85"/>
                    <a:pt x="50" y="85"/>
                    <a:pt x="50" y="85"/>
                  </a:cubicBezTo>
                  <a:moveTo>
                    <a:pt x="90" y="23"/>
                  </a:moveTo>
                  <a:cubicBezTo>
                    <a:pt x="137" y="101"/>
                    <a:pt x="137" y="101"/>
                    <a:pt x="137" y="101"/>
                  </a:cubicBezTo>
                  <a:cubicBezTo>
                    <a:pt x="138" y="100"/>
                    <a:pt x="138" y="100"/>
                    <a:pt x="138" y="100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90" y="23"/>
                    <a:pt x="90" y="23"/>
                    <a:pt x="90" y="23"/>
                  </a:cubicBezTo>
                  <a:moveTo>
                    <a:pt x="66" y="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1" y="83"/>
                    <a:pt x="51" y="83"/>
                    <a:pt x="51" y="83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6" y="4"/>
                    <a:pt x="66" y="4"/>
                    <a:pt x="66" y="4"/>
                  </a:cubicBezTo>
                  <a:moveTo>
                    <a:pt x="67" y="1"/>
                  </a:moveTo>
                  <a:cubicBezTo>
                    <a:pt x="67" y="2"/>
                    <a:pt x="67" y="2"/>
                    <a:pt x="67" y="2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8" y="1"/>
                    <a:pt x="68" y="1"/>
                    <a:pt x="67" y="1"/>
                  </a:cubicBezTo>
                  <a:moveTo>
                    <a:pt x="78" y="0"/>
                  </a:moveTo>
                  <a:cubicBezTo>
                    <a:pt x="78" y="1"/>
                    <a:pt x="77" y="1"/>
                    <a:pt x="76" y="1"/>
                  </a:cubicBezTo>
                  <a:cubicBezTo>
                    <a:pt x="87" y="18"/>
                    <a:pt x="87" y="18"/>
                    <a:pt x="87" y="18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78" y="0"/>
                    <a:pt x="78" y="0"/>
                    <a:pt x="7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D1C81A38-773D-4E2D-8D9D-2408446EAD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19990" y="2989328"/>
              <a:ext cx="754990" cy="483051"/>
            </a:xfrm>
            <a:custGeom>
              <a:avLst/>
              <a:gdLst>
                <a:gd name="T0" fmla="*/ 169 w 178"/>
                <a:gd name="T1" fmla="*/ 125 h 125"/>
                <a:gd name="T2" fmla="*/ 170 w 178"/>
                <a:gd name="T3" fmla="*/ 125 h 125"/>
                <a:gd name="T4" fmla="*/ 170 w 178"/>
                <a:gd name="T5" fmla="*/ 124 h 125"/>
                <a:gd name="T6" fmla="*/ 165 w 178"/>
                <a:gd name="T7" fmla="*/ 124 h 125"/>
                <a:gd name="T8" fmla="*/ 167 w 178"/>
                <a:gd name="T9" fmla="*/ 125 h 125"/>
                <a:gd name="T10" fmla="*/ 167 w 178"/>
                <a:gd name="T11" fmla="*/ 124 h 125"/>
                <a:gd name="T12" fmla="*/ 150 w 178"/>
                <a:gd name="T13" fmla="*/ 123 h 125"/>
                <a:gd name="T14" fmla="*/ 149 w 178"/>
                <a:gd name="T15" fmla="*/ 125 h 125"/>
                <a:gd name="T16" fmla="*/ 163 w 178"/>
                <a:gd name="T17" fmla="*/ 125 h 125"/>
                <a:gd name="T18" fmla="*/ 150 w 178"/>
                <a:gd name="T19" fmla="*/ 123 h 125"/>
                <a:gd name="T20" fmla="*/ 130 w 178"/>
                <a:gd name="T21" fmla="*/ 125 h 125"/>
                <a:gd name="T22" fmla="*/ 146 w 178"/>
                <a:gd name="T23" fmla="*/ 124 h 125"/>
                <a:gd name="T24" fmla="*/ 130 w 178"/>
                <a:gd name="T25" fmla="*/ 123 h 125"/>
                <a:gd name="T26" fmla="*/ 59 w 178"/>
                <a:gd name="T27" fmla="*/ 125 h 125"/>
                <a:gd name="T28" fmla="*/ 129 w 178"/>
                <a:gd name="T29" fmla="*/ 123 h 125"/>
                <a:gd name="T30" fmla="*/ 14 w 178"/>
                <a:gd name="T31" fmla="*/ 123 h 125"/>
                <a:gd name="T32" fmla="*/ 57 w 178"/>
                <a:gd name="T33" fmla="*/ 125 h 125"/>
                <a:gd name="T34" fmla="*/ 14 w 178"/>
                <a:gd name="T35" fmla="*/ 123 h 125"/>
                <a:gd name="T36" fmla="*/ 175 w 178"/>
                <a:gd name="T37" fmla="*/ 121 h 125"/>
                <a:gd name="T38" fmla="*/ 174 w 178"/>
                <a:gd name="T39" fmla="*/ 124 h 125"/>
                <a:gd name="T40" fmla="*/ 176 w 178"/>
                <a:gd name="T41" fmla="*/ 125 h 125"/>
                <a:gd name="T42" fmla="*/ 177 w 178"/>
                <a:gd name="T43" fmla="*/ 123 h 125"/>
                <a:gd name="T44" fmla="*/ 176 w 178"/>
                <a:gd name="T45" fmla="*/ 121 h 125"/>
                <a:gd name="T46" fmla="*/ 177 w 178"/>
                <a:gd name="T47" fmla="*/ 119 h 125"/>
                <a:gd name="T48" fmla="*/ 177 w 178"/>
                <a:gd name="T49" fmla="*/ 119 h 125"/>
                <a:gd name="T50" fmla="*/ 175 w 178"/>
                <a:gd name="T51" fmla="*/ 114 h 125"/>
                <a:gd name="T52" fmla="*/ 175 w 178"/>
                <a:gd name="T53" fmla="*/ 118 h 125"/>
                <a:gd name="T54" fmla="*/ 177 w 178"/>
                <a:gd name="T55" fmla="*/ 113 h 125"/>
                <a:gd name="T56" fmla="*/ 173 w 178"/>
                <a:gd name="T57" fmla="*/ 77 h 125"/>
                <a:gd name="T58" fmla="*/ 175 w 178"/>
                <a:gd name="T59" fmla="*/ 92 h 125"/>
                <a:gd name="T60" fmla="*/ 175 w 178"/>
                <a:gd name="T61" fmla="*/ 77 h 125"/>
                <a:gd name="T62" fmla="*/ 0 w 178"/>
                <a:gd name="T63" fmla="*/ 123 h 125"/>
                <a:gd name="T64" fmla="*/ 2 w 178"/>
                <a:gd name="T65" fmla="*/ 124 h 125"/>
                <a:gd name="T66" fmla="*/ 12 w 178"/>
                <a:gd name="T67" fmla="*/ 123 h 125"/>
                <a:gd name="T68" fmla="*/ 2 w 178"/>
                <a:gd name="T69" fmla="*/ 71 h 125"/>
                <a:gd name="T70" fmla="*/ 0 w 178"/>
                <a:gd name="T71" fmla="*/ 50 h 125"/>
                <a:gd name="T72" fmla="*/ 2 w 178"/>
                <a:gd name="T73" fmla="*/ 61 h 125"/>
                <a:gd name="T74" fmla="*/ 0 w 178"/>
                <a:gd name="T75" fmla="*/ 50 h 125"/>
                <a:gd name="T76" fmla="*/ 0 w 178"/>
                <a:gd name="T77" fmla="*/ 42 h 125"/>
                <a:gd name="T78" fmla="*/ 2 w 178"/>
                <a:gd name="T79" fmla="*/ 49 h 125"/>
                <a:gd name="T80" fmla="*/ 0 w 178"/>
                <a:gd name="T81" fmla="*/ 38 h 125"/>
                <a:gd name="T82" fmla="*/ 2 w 178"/>
                <a:gd name="T83" fmla="*/ 40 h 125"/>
                <a:gd name="T84" fmla="*/ 1 w 178"/>
                <a:gd name="T85" fmla="*/ 38 h 125"/>
                <a:gd name="T86" fmla="*/ 172 w 178"/>
                <a:gd name="T87" fmla="*/ 28 h 125"/>
                <a:gd name="T88" fmla="*/ 173 w 178"/>
                <a:gd name="T89" fmla="*/ 75 h 125"/>
                <a:gd name="T90" fmla="*/ 172 w 178"/>
                <a:gd name="T91" fmla="*/ 28 h 125"/>
                <a:gd name="T92" fmla="*/ 5 w 178"/>
                <a:gd name="T93" fmla="*/ 31 h 125"/>
                <a:gd name="T94" fmla="*/ 38 w 178"/>
                <a:gd name="T95" fmla="*/ 27 h 125"/>
                <a:gd name="T96" fmla="*/ 171 w 178"/>
                <a:gd name="T97" fmla="*/ 10 h 125"/>
                <a:gd name="T98" fmla="*/ 170 w 178"/>
                <a:gd name="T99" fmla="*/ 26 h 125"/>
                <a:gd name="T100" fmla="*/ 171 w 178"/>
                <a:gd name="T101" fmla="*/ 10 h 125"/>
                <a:gd name="T102" fmla="*/ 39 w 178"/>
                <a:gd name="T103" fmla="*/ 24 h 125"/>
                <a:gd name="T104" fmla="*/ 135 w 178"/>
                <a:gd name="T105" fmla="*/ 6 h 125"/>
                <a:gd name="T106" fmla="*/ 156 w 178"/>
                <a:gd name="T107" fmla="*/ 0 h 125"/>
                <a:gd name="T108" fmla="*/ 137 w 178"/>
                <a:gd name="T109" fmla="*/ 6 h 125"/>
                <a:gd name="T110" fmla="*/ 156 w 178"/>
                <a:gd name="T1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8" h="125">
                  <a:moveTo>
                    <a:pt x="170" y="124"/>
                  </a:moveTo>
                  <a:cubicBezTo>
                    <a:pt x="169" y="125"/>
                    <a:pt x="169" y="125"/>
                    <a:pt x="169" y="125"/>
                  </a:cubicBezTo>
                  <a:cubicBezTo>
                    <a:pt x="169" y="125"/>
                    <a:pt x="169" y="125"/>
                    <a:pt x="169" y="125"/>
                  </a:cubicBezTo>
                  <a:cubicBezTo>
                    <a:pt x="170" y="125"/>
                    <a:pt x="170" y="125"/>
                    <a:pt x="170" y="125"/>
                  </a:cubicBezTo>
                  <a:cubicBezTo>
                    <a:pt x="171" y="124"/>
                    <a:pt x="171" y="124"/>
                    <a:pt x="171" y="124"/>
                  </a:cubicBezTo>
                  <a:cubicBezTo>
                    <a:pt x="170" y="124"/>
                    <a:pt x="170" y="124"/>
                    <a:pt x="170" y="124"/>
                  </a:cubicBezTo>
                  <a:moveTo>
                    <a:pt x="165" y="124"/>
                  </a:moveTo>
                  <a:cubicBezTo>
                    <a:pt x="165" y="124"/>
                    <a:pt x="165" y="124"/>
                    <a:pt x="165" y="124"/>
                  </a:cubicBezTo>
                  <a:cubicBezTo>
                    <a:pt x="166" y="125"/>
                    <a:pt x="166" y="125"/>
                    <a:pt x="166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5"/>
                    <a:pt x="167" y="125"/>
                    <a:pt x="167" y="125"/>
                  </a:cubicBezTo>
                  <a:cubicBezTo>
                    <a:pt x="167" y="124"/>
                    <a:pt x="167" y="124"/>
                    <a:pt x="167" y="124"/>
                  </a:cubicBezTo>
                  <a:cubicBezTo>
                    <a:pt x="165" y="124"/>
                    <a:pt x="165" y="124"/>
                    <a:pt x="165" y="124"/>
                  </a:cubicBezTo>
                  <a:moveTo>
                    <a:pt x="150" y="123"/>
                  </a:moveTo>
                  <a:cubicBezTo>
                    <a:pt x="148" y="125"/>
                    <a:pt x="148" y="125"/>
                    <a:pt x="148" y="125"/>
                  </a:cubicBezTo>
                  <a:cubicBezTo>
                    <a:pt x="149" y="125"/>
                    <a:pt x="149" y="125"/>
                    <a:pt x="149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3" y="125"/>
                    <a:pt x="163" y="125"/>
                    <a:pt x="163" y="125"/>
                  </a:cubicBezTo>
                  <a:cubicBezTo>
                    <a:pt x="161" y="123"/>
                    <a:pt x="161" y="123"/>
                    <a:pt x="161" y="123"/>
                  </a:cubicBezTo>
                  <a:cubicBezTo>
                    <a:pt x="150" y="123"/>
                    <a:pt x="150" y="123"/>
                    <a:pt x="150" y="123"/>
                  </a:cubicBezTo>
                  <a:moveTo>
                    <a:pt x="130" y="123"/>
                  </a:moveTo>
                  <a:cubicBezTo>
                    <a:pt x="130" y="125"/>
                    <a:pt x="130" y="125"/>
                    <a:pt x="130" y="125"/>
                  </a:cubicBezTo>
                  <a:cubicBezTo>
                    <a:pt x="144" y="125"/>
                    <a:pt x="144" y="125"/>
                    <a:pt x="144" y="125"/>
                  </a:cubicBezTo>
                  <a:cubicBezTo>
                    <a:pt x="146" y="124"/>
                    <a:pt x="146" y="124"/>
                    <a:pt x="146" y="124"/>
                  </a:cubicBezTo>
                  <a:cubicBezTo>
                    <a:pt x="146" y="123"/>
                    <a:pt x="146" y="123"/>
                    <a:pt x="146" y="123"/>
                  </a:cubicBezTo>
                  <a:cubicBezTo>
                    <a:pt x="130" y="123"/>
                    <a:pt x="130" y="123"/>
                    <a:pt x="130" y="123"/>
                  </a:cubicBezTo>
                  <a:moveTo>
                    <a:pt x="58" y="123"/>
                  </a:moveTo>
                  <a:cubicBezTo>
                    <a:pt x="59" y="125"/>
                    <a:pt x="59" y="125"/>
                    <a:pt x="59" y="125"/>
                  </a:cubicBezTo>
                  <a:cubicBezTo>
                    <a:pt x="128" y="125"/>
                    <a:pt x="128" y="125"/>
                    <a:pt x="128" y="125"/>
                  </a:cubicBezTo>
                  <a:cubicBezTo>
                    <a:pt x="129" y="123"/>
                    <a:pt x="129" y="123"/>
                    <a:pt x="129" y="123"/>
                  </a:cubicBezTo>
                  <a:cubicBezTo>
                    <a:pt x="58" y="123"/>
                    <a:pt x="58" y="123"/>
                    <a:pt x="58" y="123"/>
                  </a:cubicBezTo>
                  <a:moveTo>
                    <a:pt x="14" y="123"/>
                  </a:moveTo>
                  <a:cubicBezTo>
                    <a:pt x="14" y="124"/>
                    <a:pt x="14" y="124"/>
                    <a:pt x="14" y="124"/>
                  </a:cubicBezTo>
                  <a:cubicBezTo>
                    <a:pt x="57" y="125"/>
                    <a:pt x="57" y="125"/>
                    <a:pt x="57" y="125"/>
                  </a:cubicBezTo>
                  <a:cubicBezTo>
                    <a:pt x="56" y="123"/>
                    <a:pt x="56" y="123"/>
                    <a:pt x="56" y="123"/>
                  </a:cubicBezTo>
                  <a:cubicBezTo>
                    <a:pt x="14" y="123"/>
                    <a:pt x="14" y="123"/>
                    <a:pt x="14" y="123"/>
                  </a:cubicBezTo>
                  <a:moveTo>
                    <a:pt x="176" y="121"/>
                  </a:moveTo>
                  <a:cubicBezTo>
                    <a:pt x="175" y="121"/>
                    <a:pt x="175" y="121"/>
                    <a:pt x="175" y="121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77" y="121"/>
                    <a:pt x="177" y="121"/>
                    <a:pt x="177" y="121"/>
                  </a:cubicBezTo>
                  <a:cubicBezTo>
                    <a:pt x="176" y="121"/>
                    <a:pt x="176" y="121"/>
                    <a:pt x="176" y="121"/>
                  </a:cubicBezTo>
                  <a:moveTo>
                    <a:pt x="177" y="119"/>
                  </a:move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cubicBezTo>
                    <a:pt x="177" y="119"/>
                    <a:pt x="177" y="119"/>
                    <a:pt x="177" y="119"/>
                  </a:cubicBezTo>
                  <a:moveTo>
                    <a:pt x="177" y="113"/>
                  </a:moveTo>
                  <a:cubicBezTo>
                    <a:pt x="176" y="114"/>
                    <a:pt x="176" y="114"/>
                    <a:pt x="175" y="114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5" y="118"/>
                    <a:pt x="175" y="118"/>
                    <a:pt x="175" y="118"/>
                  </a:cubicBezTo>
                  <a:cubicBezTo>
                    <a:pt x="177" y="117"/>
                    <a:pt x="177" y="117"/>
                    <a:pt x="177" y="117"/>
                  </a:cubicBezTo>
                  <a:cubicBezTo>
                    <a:pt x="177" y="113"/>
                    <a:pt x="177" y="113"/>
                    <a:pt x="177" y="113"/>
                  </a:cubicBezTo>
                  <a:moveTo>
                    <a:pt x="175" y="77"/>
                  </a:moveTo>
                  <a:cubicBezTo>
                    <a:pt x="173" y="77"/>
                    <a:pt x="173" y="77"/>
                    <a:pt x="173" y="77"/>
                  </a:cubicBezTo>
                  <a:cubicBezTo>
                    <a:pt x="174" y="92"/>
                    <a:pt x="174" y="92"/>
                    <a:pt x="174" y="92"/>
                  </a:cubicBezTo>
                  <a:cubicBezTo>
                    <a:pt x="174" y="92"/>
                    <a:pt x="175" y="92"/>
                    <a:pt x="175" y="92"/>
                  </a:cubicBezTo>
                  <a:cubicBezTo>
                    <a:pt x="176" y="92"/>
                    <a:pt x="176" y="92"/>
                    <a:pt x="176" y="92"/>
                  </a:cubicBezTo>
                  <a:cubicBezTo>
                    <a:pt x="175" y="77"/>
                    <a:pt x="175" y="77"/>
                    <a:pt x="175" y="77"/>
                  </a:cubicBezTo>
                  <a:moveTo>
                    <a:pt x="0" y="62"/>
                  </a:moveTo>
                  <a:cubicBezTo>
                    <a:pt x="0" y="123"/>
                    <a:pt x="0" y="123"/>
                    <a:pt x="0" y="123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2" y="124"/>
                    <a:pt x="2" y="124"/>
                    <a:pt x="2" y="124"/>
                  </a:cubicBezTo>
                  <a:cubicBezTo>
                    <a:pt x="12" y="124"/>
                    <a:pt x="12" y="124"/>
                    <a:pt x="12" y="124"/>
                  </a:cubicBezTo>
                  <a:cubicBezTo>
                    <a:pt x="12" y="123"/>
                    <a:pt x="12" y="123"/>
                    <a:pt x="12" y="123"/>
                  </a:cubicBezTo>
                  <a:cubicBezTo>
                    <a:pt x="2" y="123"/>
                    <a:pt x="2" y="123"/>
                    <a:pt x="2" y="12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0" y="62"/>
                    <a:pt x="0" y="62"/>
                    <a:pt x="0" y="62"/>
                  </a:cubicBezTo>
                  <a:moveTo>
                    <a:pt x="0" y="50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2" y="61"/>
                    <a:pt x="2" y="61"/>
                    <a:pt x="2" y="6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0"/>
                    <a:pt x="0" y="50"/>
                    <a:pt x="0" y="50"/>
                  </a:cubicBezTo>
                  <a:moveTo>
                    <a:pt x="2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42"/>
                    <a:pt x="2" y="42"/>
                    <a:pt x="2" y="42"/>
                  </a:cubicBezTo>
                  <a:moveTo>
                    <a:pt x="0" y="38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8"/>
                    <a:pt x="1" y="38"/>
                    <a:pt x="1" y="38"/>
                  </a:cubicBezTo>
                  <a:cubicBezTo>
                    <a:pt x="1" y="38"/>
                    <a:pt x="0" y="38"/>
                    <a:pt x="0" y="38"/>
                  </a:cubicBezTo>
                  <a:moveTo>
                    <a:pt x="172" y="28"/>
                  </a:moveTo>
                  <a:cubicBezTo>
                    <a:pt x="170" y="28"/>
                    <a:pt x="170" y="28"/>
                    <a:pt x="170" y="28"/>
                  </a:cubicBezTo>
                  <a:cubicBezTo>
                    <a:pt x="173" y="75"/>
                    <a:pt x="173" y="75"/>
                    <a:pt x="173" y="75"/>
                  </a:cubicBezTo>
                  <a:cubicBezTo>
                    <a:pt x="175" y="75"/>
                    <a:pt x="175" y="75"/>
                    <a:pt x="175" y="75"/>
                  </a:cubicBezTo>
                  <a:cubicBezTo>
                    <a:pt x="172" y="28"/>
                    <a:pt x="172" y="28"/>
                    <a:pt x="172" y="28"/>
                  </a:cubicBezTo>
                  <a:moveTo>
                    <a:pt x="37" y="25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7" y="25"/>
                    <a:pt x="37" y="25"/>
                    <a:pt x="37" y="25"/>
                  </a:cubicBezTo>
                  <a:moveTo>
                    <a:pt x="171" y="10"/>
                  </a:moveTo>
                  <a:cubicBezTo>
                    <a:pt x="171" y="10"/>
                    <a:pt x="170" y="10"/>
                    <a:pt x="169" y="10"/>
                  </a:cubicBezTo>
                  <a:cubicBezTo>
                    <a:pt x="170" y="26"/>
                    <a:pt x="170" y="26"/>
                    <a:pt x="170" y="26"/>
                  </a:cubicBezTo>
                  <a:cubicBezTo>
                    <a:pt x="172" y="26"/>
                    <a:pt x="172" y="26"/>
                    <a:pt x="172" y="26"/>
                  </a:cubicBezTo>
                  <a:cubicBezTo>
                    <a:pt x="171" y="10"/>
                    <a:pt x="171" y="10"/>
                    <a:pt x="171" y="10"/>
                  </a:cubicBezTo>
                  <a:moveTo>
                    <a:pt x="135" y="5"/>
                  </a:moveTo>
                  <a:cubicBezTo>
                    <a:pt x="39" y="24"/>
                    <a:pt x="39" y="24"/>
                    <a:pt x="39" y="24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135" y="6"/>
                    <a:pt x="135" y="6"/>
                    <a:pt x="135" y="6"/>
                  </a:cubicBezTo>
                  <a:cubicBezTo>
                    <a:pt x="135" y="5"/>
                    <a:pt x="135" y="5"/>
                    <a:pt x="135" y="5"/>
                  </a:cubicBezTo>
                  <a:moveTo>
                    <a:pt x="156" y="0"/>
                  </a:moveTo>
                  <a:cubicBezTo>
                    <a:pt x="137" y="4"/>
                    <a:pt x="137" y="4"/>
                    <a:pt x="137" y="4"/>
                  </a:cubicBezTo>
                  <a:cubicBezTo>
                    <a:pt x="137" y="6"/>
                    <a:pt x="137" y="6"/>
                    <a:pt x="137" y="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6" y="1"/>
                    <a:pt x="156" y="1"/>
                    <a:pt x="15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6A921771-8073-41E5-AA89-B1E20CB2EC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close/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close/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close/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close/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close/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close/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close/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close/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close/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close/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close/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close/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close/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close/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close/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close/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close/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close/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close/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C20AF5C-83CA-4711-9BE1-704296CC9A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65186" y="2963305"/>
              <a:ext cx="186064" cy="528591"/>
            </a:xfrm>
            <a:custGeom>
              <a:avLst/>
              <a:gdLst>
                <a:gd name="T0" fmla="*/ 19 w 104"/>
                <a:gd name="T1" fmla="*/ 320 h 325"/>
                <a:gd name="T2" fmla="*/ 24 w 104"/>
                <a:gd name="T3" fmla="*/ 325 h 325"/>
                <a:gd name="T4" fmla="*/ 26 w 104"/>
                <a:gd name="T5" fmla="*/ 323 h 325"/>
                <a:gd name="T6" fmla="*/ 24 w 104"/>
                <a:gd name="T7" fmla="*/ 320 h 325"/>
                <a:gd name="T8" fmla="*/ 17 w 104"/>
                <a:gd name="T9" fmla="*/ 296 h 325"/>
                <a:gd name="T10" fmla="*/ 29 w 104"/>
                <a:gd name="T11" fmla="*/ 313 h 325"/>
                <a:gd name="T12" fmla="*/ 62 w 104"/>
                <a:gd name="T13" fmla="*/ 287 h 325"/>
                <a:gd name="T14" fmla="*/ 22 w 104"/>
                <a:gd name="T15" fmla="*/ 275 h 325"/>
                <a:gd name="T16" fmla="*/ 17 w 104"/>
                <a:gd name="T17" fmla="*/ 282 h 325"/>
                <a:gd name="T18" fmla="*/ 22 w 104"/>
                <a:gd name="T19" fmla="*/ 275 h 325"/>
                <a:gd name="T20" fmla="*/ 62 w 104"/>
                <a:gd name="T21" fmla="*/ 280 h 325"/>
                <a:gd name="T22" fmla="*/ 76 w 104"/>
                <a:gd name="T23" fmla="*/ 273 h 325"/>
                <a:gd name="T24" fmla="*/ 17 w 104"/>
                <a:gd name="T25" fmla="*/ 266 h 325"/>
                <a:gd name="T26" fmla="*/ 19 w 104"/>
                <a:gd name="T27" fmla="*/ 270 h 325"/>
                <a:gd name="T28" fmla="*/ 17 w 104"/>
                <a:gd name="T29" fmla="*/ 266 h 325"/>
                <a:gd name="T30" fmla="*/ 74 w 104"/>
                <a:gd name="T31" fmla="*/ 268 h 325"/>
                <a:gd name="T32" fmla="*/ 83 w 104"/>
                <a:gd name="T33" fmla="*/ 266 h 325"/>
                <a:gd name="T34" fmla="*/ 95 w 104"/>
                <a:gd name="T35" fmla="*/ 247 h 325"/>
                <a:gd name="T36" fmla="*/ 85 w 104"/>
                <a:gd name="T37" fmla="*/ 261 h 325"/>
                <a:gd name="T38" fmla="*/ 95 w 104"/>
                <a:gd name="T39" fmla="*/ 247 h 325"/>
                <a:gd name="T40" fmla="*/ 14 w 104"/>
                <a:gd name="T41" fmla="*/ 263 h 325"/>
                <a:gd name="T42" fmla="*/ 19 w 104"/>
                <a:gd name="T43" fmla="*/ 244 h 325"/>
                <a:gd name="T44" fmla="*/ 97 w 104"/>
                <a:gd name="T45" fmla="*/ 225 h 325"/>
                <a:gd name="T46" fmla="*/ 100 w 104"/>
                <a:gd name="T47" fmla="*/ 244 h 325"/>
                <a:gd name="T48" fmla="*/ 102 w 104"/>
                <a:gd name="T49" fmla="*/ 247 h 325"/>
                <a:gd name="T50" fmla="*/ 104 w 104"/>
                <a:gd name="T51" fmla="*/ 244 h 325"/>
                <a:gd name="T52" fmla="*/ 97 w 104"/>
                <a:gd name="T53" fmla="*/ 225 h 325"/>
                <a:gd name="T54" fmla="*/ 14 w 104"/>
                <a:gd name="T55" fmla="*/ 235 h 325"/>
                <a:gd name="T56" fmla="*/ 17 w 104"/>
                <a:gd name="T57" fmla="*/ 199 h 325"/>
                <a:gd name="T58" fmla="*/ 14 w 104"/>
                <a:gd name="T59" fmla="*/ 183 h 325"/>
                <a:gd name="T60" fmla="*/ 12 w 104"/>
                <a:gd name="T61" fmla="*/ 190 h 325"/>
                <a:gd name="T62" fmla="*/ 14 w 104"/>
                <a:gd name="T63" fmla="*/ 183 h 325"/>
                <a:gd name="T64" fmla="*/ 71 w 104"/>
                <a:gd name="T65" fmla="*/ 178 h 325"/>
                <a:gd name="T66" fmla="*/ 95 w 104"/>
                <a:gd name="T67" fmla="*/ 223 h 325"/>
                <a:gd name="T68" fmla="*/ 10 w 104"/>
                <a:gd name="T69" fmla="*/ 173 h 325"/>
                <a:gd name="T70" fmla="*/ 14 w 104"/>
                <a:gd name="T71" fmla="*/ 178 h 325"/>
                <a:gd name="T72" fmla="*/ 10 w 104"/>
                <a:gd name="T73" fmla="*/ 173 h 325"/>
                <a:gd name="T74" fmla="*/ 71 w 104"/>
                <a:gd name="T75" fmla="*/ 175 h 325"/>
                <a:gd name="T76" fmla="*/ 62 w 104"/>
                <a:gd name="T77" fmla="*/ 145 h 325"/>
                <a:gd name="T78" fmla="*/ 7 w 104"/>
                <a:gd name="T79" fmla="*/ 133 h 325"/>
                <a:gd name="T80" fmla="*/ 14 w 104"/>
                <a:gd name="T81" fmla="*/ 171 h 325"/>
                <a:gd name="T82" fmla="*/ 7 w 104"/>
                <a:gd name="T83" fmla="*/ 133 h 325"/>
                <a:gd name="T84" fmla="*/ 3 w 104"/>
                <a:gd name="T85" fmla="*/ 45 h 325"/>
                <a:gd name="T86" fmla="*/ 12 w 104"/>
                <a:gd name="T87" fmla="*/ 130 h 325"/>
                <a:gd name="T88" fmla="*/ 5 w 104"/>
                <a:gd name="T89" fmla="*/ 33 h 325"/>
                <a:gd name="T90" fmla="*/ 3 w 104"/>
                <a:gd name="T91" fmla="*/ 35 h 325"/>
                <a:gd name="T92" fmla="*/ 14 w 104"/>
                <a:gd name="T93" fmla="*/ 31 h 325"/>
                <a:gd name="T94" fmla="*/ 10 w 104"/>
                <a:gd name="T95" fmla="*/ 31 h 325"/>
                <a:gd name="T96" fmla="*/ 59 w 104"/>
                <a:gd name="T97" fmla="*/ 140 h 325"/>
                <a:gd name="T98" fmla="*/ 12 w 104"/>
                <a:gd name="T99" fmla="*/ 26 h 325"/>
                <a:gd name="T100" fmla="*/ 12 w 104"/>
                <a:gd name="T101" fmla="*/ 28 h 325"/>
                <a:gd name="T102" fmla="*/ 0 w 104"/>
                <a:gd name="T103" fmla="*/ 0 h 325"/>
                <a:gd name="T104" fmla="*/ 3 w 104"/>
                <a:gd name="T105" fmla="*/ 28 h 325"/>
                <a:gd name="T106" fmla="*/ 7 w 104"/>
                <a:gd name="T107" fmla="*/ 26 h 325"/>
                <a:gd name="T108" fmla="*/ 10 w 104"/>
                <a:gd name="T109" fmla="*/ 21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" h="325">
                  <a:moveTo>
                    <a:pt x="17" y="296"/>
                  </a:moveTo>
                  <a:lnTo>
                    <a:pt x="19" y="320"/>
                  </a:lnTo>
                  <a:lnTo>
                    <a:pt x="19" y="325"/>
                  </a:lnTo>
                  <a:lnTo>
                    <a:pt x="24" y="325"/>
                  </a:lnTo>
                  <a:lnTo>
                    <a:pt x="26" y="323"/>
                  </a:lnTo>
                  <a:lnTo>
                    <a:pt x="26" y="323"/>
                  </a:lnTo>
                  <a:lnTo>
                    <a:pt x="26" y="318"/>
                  </a:lnTo>
                  <a:lnTo>
                    <a:pt x="24" y="320"/>
                  </a:lnTo>
                  <a:lnTo>
                    <a:pt x="22" y="311"/>
                  </a:lnTo>
                  <a:lnTo>
                    <a:pt x="17" y="296"/>
                  </a:lnTo>
                  <a:moveTo>
                    <a:pt x="59" y="282"/>
                  </a:moveTo>
                  <a:lnTo>
                    <a:pt x="29" y="313"/>
                  </a:lnTo>
                  <a:lnTo>
                    <a:pt x="31" y="318"/>
                  </a:lnTo>
                  <a:lnTo>
                    <a:pt x="62" y="287"/>
                  </a:lnTo>
                  <a:lnTo>
                    <a:pt x="59" y="282"/>
                  </a:lnTo>
                  <a:moveTo>
                    <a:pt x="22" y="275"/>
                  </a:moveTo>
                  <a:lnTo>
                    <a:pt x="17" y="277"/>
                  </a:lnTo>
                  <a:lnTo>
                    <a:pt x="17" y="282"/>
                  </a:lnTo>
                  <a:lnTo>
                    <a:pt x="22" y="296"/>
                  </a:lnTo>
                  <a:lnTo>
                    <a:pt x="22" y="275"/>
                  </a:lnTo>
                  <a:moveTo>
                    <a:pt x="71" y="273"/>
                  </a:moveTo>
                  <a:lnTo>
                    <a:pt x="62" y="280"/>
                  </a:lnTo>
                  <a:lnTo>
                    <a:pt x="67" y="282"/>
                  </a:lnTo>
                  <a:lnTo>
                    <a:pt x="76" y="273"/>
                  </a:lnTo>
                  <a:lnTo>
                    <a:pt x="71" y="273"/>
                  </a:lnTo>
                  <a:moveTo>
                    <a:pt x="17" y="266"/>
                  </a:moveTo>
                  <a:lnTo>
                    <a:pt x="17" y="273"/>
                  </a:lnTo>
                  <a:lnTo>
                    <a:pt x="19" y="270"/>
                  </a:lnTo>
                  <a:lnTo>
                    <a:pt x="19" y="268"/>
                  </a:lnTo>
                  <a:lnTo>
                    <a:pt x="17" y="266"/>
                  </a:lnTo>
                  <a:moveTo>
                    <a:pt x="81" y="261"/>
                  </a:moveTo>
                  <a:lnTo>
                    <a:pt x="74" y="268"/>
                  </a:lnTo>
                  <a:lnTo>
                    <a:pt x="81" y="268"/>
                  </a:lnTo>
                  <a:lnTo>
                    <a:pt x="83" y="266"/>
                  </a:lnTo>
                  <a:lnTo>
                    <a:pt x="81" y="261"/>
                  </a:lnTo>
                  <a:moveTo>
                    <a:pt x="95" y="247"/>
                  </a:moveTo>
                  <a:lnTo>
                    <a:pt x="83" y="259"/>
                  </a:lnTo>
                  <a:lnTo>
                    <a:pt x="85" y="261"/>
                  </a:lnTo>
                  <a:lnTo>
                    <a:pt x="100" y="249"/>
                  </a:lnTo>
                  <a:lnTo>
                    <a:pt x="95" y="247"/>
                  </a:lnTo>
                  <a:moveTo>
                    <a:pt x="14" y="240"/>
                  </a:moveTo>
                  <a:lnTo>
                    <a:pt x="14" y="263"/>
                  </a:lnTo>
                  <a:lnTo>
                    <a:pt x="19" y="263"/>
                  </a:lnTo>
                  <a:lnTo>
                    <a:pt x="19" y="244"/>
                  </a:lnTo>
                  <a:lnTo>
                    <a:pt x="14" y="240"/>
                  </a:lnTo>
                  <a:moveTo>
                    <a:pt x="97" y="225"/>
                  </a:moveTo>
                  <a:lnTo>
                    <a:pt x="93" y="228"/>
                  </a:lnTo>
                  <a:lnTo>
                    <a:pt x="100" y="244"/>
                  </a:lnTo>
                  <a:lnTo>
                    <a:pt x="97" y="244"/>
                  </a:lnTo>
                  <a:lnTo>
                    <a:pt x="102" y="247"/>
                  </a:lnTo>
                  <a:lnTo>
                    <a:pt x="102" y="247"/>
                  </a:lnTo>
                  <a:lnTo>
                    <a:pt x="104" y="244"/>
                  </a:lnTo>
                  <a:lnTo>
                    <a:pt x="102" y="242"/>
                  </a:lnTo>
                  <a:lnTo>
                    <a:pt x="97" y="225"/>
                  </a:lnTo>
                  <a:moveTo>
                    <a:pt x="12" y="197"/>
                  </a:moveTo>
                  <a:lnTo>
                    <a:pt x="14" y="235"/>
                  </a:lnTo>
                  <a:lnTo>
                    <a:pt x="19" y="237"/>
                  </a:lnTo>
                  <a:lnTo>
                    <a:pt x="17" y="199"/>
                  </a:lnTo>
                  <a:lnTo>
                    <a:pt x="12" y="197"/>
                  </a:lnTo>
                  <a:moveTo>
                    <a:pt x="14" y="183"/>
                  </a:moveTo>
                  <a:lnTo>
                    <a:pt x="12" y="183"/>
                  </a:lnTo>
                  <a:lnTo>
                    <a:pt x="12" y="190"/>
                  </a:lnTo>
                  <a:lnTo>
                    <a:pt x="17" y="194"/>
                  </a:lnTo>
                  <a:lnTo>
                    <a:pt x="14" y="183"/>
                  </a:lnTo>
                  <a:moveTo>
                    <a:pt x="76" y="178"/>
                  </a:moveTo>
                  <a:lnTo>
                    <a:pt x="71" y="178"/>
                  </a:lnTo>
                  <a:lnTo>
                    <a:pt x="90" y="225"/>
                  </a:lnTo>
                  <a:lnTo>
                    <a:pt x="95" y="223"/>
                  </a:lnTo>
                  <a:lnTo>
                    <a:pt x="76" y="178"/>
                  </a:lnTo>
                  <a:moveTo>
                    <a:pt x="10" y="173"/>
                  </a:moveTo>
                  <a:lnTo>
                    <a:pt x="12" y="178"/>
                  </a:lnTo>
                  <a:lnTo>
                    <a:pt x="14" y="178"/>
                  </a:lnTo>
                  <a:lnTo>
                    <a:pt x="14" y="178"/>
                  </a:lnTo>
                  <a:lnTo>
                    <a:pt x="10" y="173"/>
                  </a:lnTo>
                  <a:moveTo>
                    <a:pt x="57" y="142"/>
                  </a:moveTo>
                  <a:lnTo>
                    <a:pt x="71" y="175"/>
                  </a:lnTo>
                  <a:lnTo>
                    <a:pt x="74" y="175"/>
                  </a:lnTo>
                  <a:lnTo>
                    <a:pt x="62" y="145"/>
                  </a:lnTo>
                  <a:lnTo>
                    <a:pt x="57" y="142"/>
                  </a:lnTo>
                  <a:moveTo>
                    <a:pt x="7" y="133"/>
                  </a:moveTo>
                  <a:lnTo>
                    <a:pt x="10" y="168"/>
                  </a:lnTo>
                  <a:lnTo>
                    <a:pt x="14" y="171"/>
                  </a:lnTo>
                  <a:lnTo>
                    <a:pt x="12" y="135"/>
                  </a:lnTo>
                  <a:lnTo>
                    <a:pt x="7" y="133"/>
                  </a:lnTo>
                  <a:moveTo>
                    <a:pt x="7" y="35"/>
                  </a:moveTo>
                  <a:lnTo>
                    <a:pt x="3" y="45"/>
                  </a:lnTo>
                  <a:lnTo>
                    <a:pt x="7" y="128"/>
                  </a:lnTo>
                  <a:lnTo>
                    <a:pt x="12" y="130"/>
                  </a:lnTo>
                  <a:lnTo>
                    <a:pt x="7" y="35"/>
                  </a:lnTo>
                  <a:moveTo>
                    <a:pt x="5" y="33"/>
                  </a:moveTo>
                  <a:lnTo>
                    <a:pt x="3" y="33"/>
                  </a:lnTo>
                  <a:lnTo>
                    <a:pt x="3" y="35"/>
                  </a:lnTo>
                  <a:lnTo>
                    <a:pt x="5" y="33"/>
                  </a:lnTo>
                  <a:moveTo>
                    <a:pt x="14" y="31"/>
                  </a:moveTo>
                  <a:lnTo>
                    <a:pt x="10" y="31"/>
                  </a:lnTo>
                  <a:lnTo>
                    <a:pt x="10" y="31"/>
                  </a:lnTo>
                  <a:lnTo>
                    <a:pt x="55" y="137"/>
                  </a:lnTo>
                  <a:lnTo>
                    <a:pt x="59" y="140"/>
                  </a:lnTo>
                  <a:lnTo>
                    <a:pt x="14" y="31"/>
                  </a:lnTo>
                  <a:moveTo>
                    <a:pt x="12" y="26"/>
                  </a:moveTo>
                  <a:lnTo>
                    <a:pt x="12" y="28"/>
                  </a:lnTo>
                  <a:lnTo>
                    <a:pt x="12" y="28"/>
                  </a:lnTo>
                  <a:lnTo>
                    <a:pt x="12" y="26"/>
                  </a:lnTo>
                  <a:moveTo>
                    <a:pt x="0" y="0"/>
                  </a:moveTo>
                  <a:lnTo>
                    <a:pt x="3" y="26"/>
                  </a:lnTo>
                  <a:lnTo>
                    <a:pt x="3" y="28"/>
                  </a:lnTo>
                  <a:lnTo>
                    <a:pt x="7" y="28"/>
                  </a:lnTo>
                  <a:lnTo>
                    <a:pt x="7" y="26"/>
                  </a:lnTo>
                  <a:lnTo>
                    <a:pt x="7" y="26"/>
                  </a:lnTo>
                  <a:lnTo>
                    <a:pt x="10" y="21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CA28B23A-31CA-4CD8-B4EF-C27F55565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3983" y="2468869"/>
              <a:ext cx="1046609" cy="1543482"/>
            </a:xfrm>
            <a:custGeom>
              <a:avLst/>
              <a:gdLst>
                <a:gd name="T0" fmla="*/ 87 w 247"/>
                <a:gd name="T1" fmla="*/ 400 h 400"/>
                <a:gd name="T2" fmla="*/ 72 w 247"/>
                <a:gd name="T3" fmla="*/ 379 h 400"/>
                <a:gd name="T4" fmla="*/ 75 w 247"/>
                <a:gd name="T5" fmla="*/ 382 h 400"/>
                <a:gd name="T6" fmla="*/ 98 w 247"/>
                <a:gd name="T7" fmla="*/ 377 h 400"/>
                <a:gd name="T8" fmla="*/ 100 w 247"/>
                <a:gd name="T9" fmla="*/ 377 h 400"/>
                <a:gd name="T10" fmla="*/ 71 w 247"/>
                <a:gd name="T11" fmla="*/ 376 h 400"/>
                <a:gd name="T12" fmla="*/ 72 w 247"/>
                <a:gd name="T13" fmla="*/ 371 h 400"/>
                <a:gd name="T14" fmla="*/ 72 w 247"/>
                <a:gd name="T15" fmla="*/ 371 h 400"/>
                <a:gd name="T16" fmla="*/ 99 w 247"/>
                <a:gd name="T17" fmla="*/ 375 h 400"/>
                <a:gd name="T18" fmla="*/ 116 w 247"/>
                <a:gd name="T19" fmla="*/ 342 h 400"/>
                <a:gd name="T20" fmla="*/ 108 w 247"/>
                <a:gd name="T21" fmla="*/ 362 h 400"/>
                <a:gd name="T22" fmla="*/ 61 w 247"/>
                <a:gd name="T23" fmla="*/ 321 h 400"/>
                <a:gd name="T24" fmla="*/ 63 w 247"/>
                <a:gd name="T25" fmla="*/ 324 h 400"/>
                <a:gd name="T26" fmla="*/ 61 w 247"/>
                <a:gd name="T27" fmla="*/ 319 h 400"/>
                <a:gd name="T28" fmla="*/ 61 w 247"/>
                <a:gd name="T29" fmla="*/ 312 h 400"/>
                <a:gd name="T30" fmla="*/ 62 w 247"/>
                <a:gd name="T31" fmla="*/ 317 h 400"/>
                <a:gd name="T32" fmla="*/ 118 w 247"/>
                <a:gd name="T33" fmla="*/ 338 h 400"/>
                <a:gd name="T34" fmla="*/ 133 w 247"/>
                <a:gd name="T35" fmla="*/ 311 h 400"/>
                <a:gd name="T36" fmla="*/ 60 w 247"/>
                <a:gd name="T37" fmla="*/ 310 h 400"/>
                <a:gd name="T38" fmla="*/ 138 w 247"/>
                <a:gd name="T39" fmla="*/ 299 h 400"/>
                <a:gd name="T40" fmla="*/ 140 w 247"/>
                <a:gd name="T41" fmla="*/ 300 h 400"/>
                <a:gd name="T42" fmla="*/ 58 w 247"/>
                <a:gd name="T43" fmla="*/ 306 h 400"/>
                <a:gd name="T44" fmla="*/ 55 w 247"/>
                <a:gd name="T45" fmla="*/ 292 h 400"/>
                <a:gd name="T46" fmla="*/ 57 w 247"/>
                <a:gd name="T47" fmla="*/ 290 h 400"/>
                <a:gd name="T48" fmla="*/ 148 w 247"/>
                <a:gd name="T49" fmla="*/ 282 h 400"/>
                <a:gd name="T50" fmla="*/ 149 w 247"/>
                <a:gd name="T51" fmla="*/ 284 h 400"/>
                <a:gd name="T52" fmla="*/ 150 w 247"/>
                <a:gd name="T53" fmla="*/ 277 h 400"/>
                <a:gd name="T54" fmla="*/ 155 w 247"/>
                <a:gd name="T55" fmla="*/ 271 h 400"/>
                <a:gd name="T56" fmla="*/ 154 w 247"/>
                <a:gd name="T57" fmla="*/ 270 h 400"/>
                <a:gd name="T58" fmla="*/ 158 w 247"/>
                <a:gd name="T59" fmla="*/ 262 h 400"/>
                <a:gd name="T60" fmla="*/ 159 w 247"/>
                <a:gd name="T61" fmla="*/ 263 h 400"/>
                <a:gd name="T62" fmla="*/ 159 w 247"/>
                <a:gd name="T63" fmla="*/ 260 h 400"/>
                <a:gd name="T64" fmla="*/ 159 w 247"/>
                <a:gd name="T65" fmla="*/ 260 h 400"/>
                <a:gd name="T66" fmla="*/ 161 w 247"/>
                <a:gd name="T67" fmla="*/ 260 h 400"/>
                <a:gd name="T68" fmla="*/ 162 w 247"/>
                <a:gd name="T69" fmla="*/ 253 h 400"/>
                <a:gd name="T70" fmla="*/ 163 w 247"/>
                <a:gd name="T71" fmla="*/ 252 h 400"/>
                <a:gd name="T72" fmla="*/ 175 w 247"/>
                <a:gd name="T73" fmla="*/ 230 h 400"/>
                <a:gd name="T74" fmla="*/ 174 w 247"/>
                <a:gd name="T75" fmla="*/ 235 h 400"/>
                <a:gd name="T76" fmla="*/ 187 w 247"/>
                <a:gd name="T77" fmla="*/ 211 h 400"/>
                <a:gd name="T78" fmla="*/ 178 w 247"/>
                <a:gd name="T79" fmla="*/ 228 h 400"/>
                <a:gd name="T80" fmla="*/ 48 w 247"/>
                <a:gd name="T81" fmla="*/ 258 h 400"/>
                <a:gd name="T82" fmla="*/ 56 w 247"/>
                <a:gd name="T83" fmla="*/ 286 h 400"/>
                <a:gd name="T84" fmla="*/ 40 w 247"/>
                <a:gd name="T85" fmla="*/ 205 h 400"/>
                <a:gd name="T86" fmla="*/ 32 w 247"/>
                <a:gd name="T87" fmla="*/ 174 h 400"/>
                <a:gd name="T88" fmla="*/ 34 w 247"/>
                <a:gd name="T89" fmla="*/ 174 h 400"/>
                <a:gd name="T90" fmla="*/ 186 w 247"/>
                <a:gd name="T91" fmla="*/ 209 h 400"/>
                <a:gd name="T92" fmla="*/ 214 w 247"/>
                <a:gd name="T93" fmla="*/ 154 h 400"/>
                <a:gd name="T94" fmla="*/ 216 w 247"/>
                <a:gd name="T95" fmla="*/ 156 h 400"/>
                <a:gd name="T96" fmla="*/ 215 w 247"/>
                <a:gd name="T97" fmla="*/ 153 h 400"/>
                <a:gd name="T98" fmla="*/ 220 w 247"/>
                <a:gd name="T99" fmla="*/ 143 h 400"/>
                <a:gd name="T100" fmla="*/ 223 w 247"/>
                <a:gd name="T101" fmla="*/ 142 h 400"/>
                <a:gd name="T102" fmla="*/ 2 w 247"/>
                <a:gd name="T103" fmla="*/ 10 h 400"/>
                <a:gd name="T104" fmla="*/ 30 w 247"/>
                <a:gd name="T105" fmla="*/ 162 h 400"/>
                <a:gd name="T106" fmla="*/ 31 w 247"/>
                <a:gd name="T107" fmla="*/ 161 h 400"/>
                <a:gd name="T108" fmla="*/ 8 w 247"/>
                <a:gd name="T109" fmla="*/ 0 h 400"/>
                <a:gd name="T110" fmla="*/ 222 w 247"/>
                <a:gd name="T111" fmla="*/ 139 h 400"/>
                <a:gd name="T112" fmla="*/ 247 w 247"/>
                <a:gd name="T113" fmla="*/ 96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7" h="400">
                  <a:moveTo>
                    <a:pt x="87" y="397"/>
                  </a:moveTo>
                  <a:cubicBezTo>
                    <a:pt x="86" y="400"/>
                    <a:pt x="86" y="400"/>
                    <a:pt x="86" y="400"/>
                  </a:cubicBezTo>
                  <a:cubicBezTo>
                    <a:pt x="86" y="400"/>
                    <a:pt x="87" y="400"/>
                    <a:pt x="87" y="400"/>
                  </a:cubicBezTo>
                  <a:cubicBezTo>
                    <a:pt x="88" y="398"/>
                    <a:pt x="88" y="398"/>
                    <a:pt x="88" y="398"/>
                  </a:cubicBezTo>
                  <a:cubicBezTo>
                    <a:pt x="87" y="397"/>
                    <a:pt x="87" y="397"/>
                    <a:pt x="87" y="397"/>
                  </a:cubicBezTo>
                  <a:moveTo>
                    <a:pt x="72" y="379"/>
                  </a:moveTo>
                  <a:cubicBezTo>
                    <a:pt x="76" y="399"/>
                    <a:pt x="76" y="399"/>
                    <a:pt x="76" y="399"/>
                  </a:cubicBezTo>
                  <a:cubicBezTo>
                    <a:pt x="77" y="399"/>
                    <a:pt x="77" y="399"/>
                    <a:pt x="78" y="399"/>
                  </a:cubicBezTo>
                  <a:cubicBezTo>
                    <a:pt x="75" y="382"/>
                    <a:pt x="75" y="382"/>
                    <a:pt x="75" y="382"/>
                  </a:cubicBezTo>
                  <a:cubicBezTo>
                    <a:pt x="72" y="379"/>
                    <a:pt x="72" y="379"/>
                    <a:pt x="72" y="379"/>
                  </a:cubicBezTo>
                  <a:moveTo>
                    <a:pt x="100" y="377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5"/>
                    <a:pt x="88" y="395"/>
                    <a:pt x="88" y="395"/>
                  </a:cubicBezTo>
                  <a:cubicBezTo>
                    <a:pt x="89" y="397"/>
                    <a:pt x="89" y="397"/>
                    <a:pt x="89" y="397"/>
                  </a:cubicBezTo>
                  <a:cubicBezTo>
                    <a:pt x="100" y="377"/>
                    <a:pt x="100" y="377"/>
                    <a:pt x="100" y="377"/>
                  </a:cubicBezTo>
                  <a:moveTo>
                    <a:pt x="73" y="374"/>
                  </a:moveTo>
                  <a:cubicBezTo>
                    <a:pt x="71" y="374"/>
                    <a:pt x="71" y="374"/>
                    <a:pt x="71" y="374"/>
                  </a:cubicBezTo>
                  <a:cubicBezTo>
                    <a:pt x="71" y="376"/>
                    <a:pt x="71" y="376"/>
                    <a:pt x="71" y="376"/>
                  </a:cubicBezTo>
                  <a:cubicBezTo>
                    <a:pt x="74" y="379"/>
                    <a:pt x="74" y="379"/>
                    <a:pt x="74" y="379"/>
                  </a:cubicBezTo>
                  <a:cubicBezTo>
                    <a:pt x="73" y="374"/>
                    <a:pt x="73" y="374"/>
                    <a:pt x="73" y="374"/>
                  </a:cubicBezTo>
                  <a:moveTo>
                    <a:pt x="72" y="371"/>
                  </a:moveTo>
                  <a:cubicBezTo>
                    <a:pt x="71" y="372"/>
                    <a:pt x="71" y="372"/>
                    <a:pt x="71" y="372"/>
                  </a:cubicBezTo>
                  <a:cubicBezTo>
                    <a:pt x="72" y="372"/>
                    <a:pt x="72" y="372"/>
                    <a:pt x="72" y="372"/>
                  </a:cubicBezTo>
                  <a:cubicBezTo>
                    <a:pt x="72" y="371"/>
                    <a:pt x="72" y="371"/>
                    <a:pt x="72" y="371"/>
                  </a:cubicBezTo>
                  <a:moveTo>
                    <a:pt x="106" y="365"/>
                  </a:moveTo>
                  <a:cubicBezTo>
                    <a:pt x="103" y="367"/>
                    <a:pt x="103" y="367"/>
                    <a:pt x="103" y="367"/>
                  </a:cubicBezTo>
                  <a:cubicBezTo>
                    <a:pt x="99" y="375"/>
                    <a:pt x="99" y="375"/>
                    <a:pt x="99" y="375"/>
                  </a:cubicBezTo>
                  <a:cubicBezTo>
                    <a:pt x="101" y="375"/>
                    <a:pt x="101" y="375"/>
                    <a:pt x="101" y="375"/>
                  </a:cubicBezTo>
                  <a:cubicBezTo>
                    <a:pt x="106" y="365"/>
                    <a:pt x="106" y="365"/>
                    <a:pt x="106" y="365"/>
                  </a:cubicBezTo>
                  <a:moveTo>
                    <a:pt x="116" y="342"/>
                  </a:moveTo>
                  <a:cubicBezTo>
                    <a:pt x="105" y="363"/>
                    <a:pt x="105" y="363"/>
                    <a:pt x="105" y="363"/>
                  </a:cubicBezTo>
                  <a:cubicBezTo>
                    <a:pt x="105" y="363"/>
                    <a:pt x="105" y="363"/>
                    <a:pt x="105" y="363"/>
                  </a:cubicBezTo>
                  <a:cubicBezTo>
                    <a:pt x="108" y="362"/>
                    <a:pt x="108" y="362"/>
                    <a:pt x="108" y="362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6" y="342"/>
                    <a:pt x="116" y="342"/>
                    <a:pt x="116" y="342"/>
                  </a:cubicBezTo>
                  <a:moveTo>
                    <a:pt x="61" y="321"/>
                  </a:moveTo>
                  <a:cubicBezTo>
                    <a:pt x="70" y="370"/>
                    <a:pt x="70" y="370"/>
                    <a:pt x="70" y="370"/>
                  </a:cubicBezTo>
                  <a:cubicBezTo>
                    <a:pt x="72" y="368"/>
                    <a:pt x="72" y="368"/>
                    <a:pt x="72" y="368"/>
                  </a:cubicBezTo>
                  <a:cubicBezTo>
                    <a:pt x="63" y="324"/>
                    <a:pt x="63" y="324"/>
                    <a:pt x="63" y="324"/>
                  </a:cubicBezTo>
                  <a:cubicBezTo>
                    <a:pt x="61" y="321"/>
                    <a:pt x="61" y="321"/>
                    <a:pt x="61" y="321"/>
                  </a:cubicBezTo>
                  <a:moveTo>
                    <a:pt x="62" y="319"/>
                  </a:moveTo>
                  <a:cubicBezTo>
                    <a:pt x="61" y="319"/>
                    <a:pt x="61" y="319"/>
                    <a:pt x="61" y="319"/>
                  </a:cubicBezTo>
                  <a:cubicBezTo>
                    <a:pt x="62" y="320"/>
                    <a:pt x="62" y="320"/>
                    <a:pt x="62" y="320"/>
                  </a:cubicBezTo>
                  <a:cubicBezTo>
                    <a:pt x="62" y="319"/>
                    <a:pt x="62" y="319"/>
                    <a:pt x="62" y="319"/>
                  </a:cubicBezTo>
                  <a:moveTo>
                    <a:pt x="61" y="312"/>
                  </a:moveTo>
                  <a:cubicBezTo>
                    <a:pt x="59" y="313"/>
                    <a:pt x="59" y="313"/>
                    <a:pt x="59" y="313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62" y="317"/>
                    <a:pt x="62" y="317"/>
                    <a:pt x="62" y="317"/>
                  </a:cubicBezTo>
                  <a:cubicBezTo>
                    <a:pt x="61" y="312"/>
                    <a:pt x="61" y="312"/>
                    <a:pt x="61" y="312"/>
                  </a:cubicBezTo>
                  <a:moveTo>
                    <a:pt x="133" y="311"/>
                  </a:moveTo>
                  <a:cubicBezTo>
                    <a:pt x="118" y="338"/>
                    <a:pt x="118" y="338"/>
                    <a:pt x="118" y="338"/>
                  </a:cubicBezTo>
                  <a:cubicBezTo>
                    <a:pt x="118" y="343"/>
                    <a:pt x="118" y="343"/>
                    <a:pt x="118" y="343"/>
                  </a:cubicBezTo>
                  <a:cubicBezTo>
                    <a:pt x="134" y="311"/>
                    <a:pt x="134" y="311"/>
                    <a:pt x="134" y="311"/>
                  </a:cubicBezTo>
                  <a:cubicBezTo>
                    <a:pt x="133" y="311"/>
                    <a:pt x="133" y="311"/>
                    <a:pt x="133" y="311"/>
                  </a:cubicBezTo>
                  <a:moveTo>
                    <a:pt x="58" y="308"/>
                  </a:moveTo>
                  <a:cubicBezTo>
                    <a:pt x="59" y="311"/>
                    <a:pt x="59" y="311"/>
                    <a:pt x="59" y="311"/>
                  </a:cubicBezTo>
                  <a:cubicBezTo>
                    <a:pt x="60" y="310"/>
                    <a:pt x="60" y="310"/>
                    <a:pt x="60" y="310"/>
                  </a:cubicBezTo>
                  <a:cubicBezTo>
                    <a:pt x="60" y="308"/>
                    <a:pt x="60" y="308"/>
                    <a:pt x="60" y="308"/>
                  </a:cubicBezTo>
                  <a:cubicBezTo>
                    <a:pt x="58" y="308"/>
                    <a:pt x="58" y="308"/>
                    <a:pt x="58" y="308"/>
                  </a:cubicBezTo>
                  <a:moveTo>
                    <a:pt x="138" y="299"/>
                  </a:moveTo>
                  <a:cubicBezTo>
                    <a:pt x="133" y="309"/>
                    <a:pt x="133" y="309"/>
                    <a:pt x="133" y="309"/>
                  </a:cubicBezTo>
                  <a:cubicBezTo>
                    <a:pt x="135" y="309"/>
                    <a:pt x="135" y="309"/>
                    <a:pt x="135" y="309"/>
                  </a:cubicBezTo>
                  <a:cubicBezTo>
                    <a:pt x="140" y="300"/>
                    <a:pt x="140" y="300"/>
                    <a:pt x="140" y="300"/>
                  </a:cubicBezTo>
                  <a:cubicBezTo>
                    <a:pt x="138" y="299"/>
                    <a:pt x="138" y="299"/>
                    <a:pt x="138" y="299"/>
                  </a:cubicBezTo>
                  <a:moveTo>
                    <a:pt x="55" y="292"/>
                  </a:moveTo>
                  <a:cubicBezTo>
                    <a:pt x="58" y="306"/>
                    <a:pt x="58" y="306"/>
                    <a:pt x="58" y="306"/>
                  </a:cubicBezTo>
                  <a:cubicBezTo>
                    <a:pt x="60" y="306"/>
                    <a:pt x="60" y="306"/>
                    <a:pt x="60" y="306"/>
                  </a:cubicBezTo>
                  <a:cubicBezTo>
                    <a:pt x="57" y="292"/>
                    <a:pt x="57" y="292"/>
                    <a:pt x="57" y="292"/>
                  </a:cubicBezTo>
                  <a:cubicBezTo>
                    <a:pt x="55" y="292"/>
                    <a:pt x="55" y="292"/>
                    <a:pt x="55" y="292"/>
                  </a:cubicBezTo>
                  <a:moveTo>
                    <a:pt x="54" y="288"/>
                  </a:moveTo>
                  <a:cubicBezTo>
                    <a:pt x="55" y="290"/>
                    <a:pt x="55" y="290"/>
                    <a:pt x="55" y="290"/>
                  </a:cubicBezTo>
                  <a:cubicBezTo>
                    <a:pt x="57" y="290"/>
                    <a:pt x="57" y="290"/>
                    <a:pt x="57" y="290"/>
                  </a:cubicBezTo>
                  <a:cubicBezTo>
                    <a:pt x="56" y="288"/>
                    <a:pt x="56" y="288"/>
                    <a:pt x="56" y="288"/>
                  </a:cubicBezTo>
                  <a:cubicBezTo>
                    <a:pt x="54" y="288"/>
                    <a:pt x="54" y="288"/>
                    <a:pt x="54" y="288"/>
                  </a:cubicBezTo>
                  <a:moveTo>
                    <a:pt x="148" y="282"/>
                  </a:moveTo>
                  <a:cubicBezTo>
                    <a:pt x="139" y="298"/>
                    <a:pt x="139" y="298"/>
                    <a:pt x="139" y="298"/>
                  </a:cubicBezTo>
                  <a:cubicBezTo>
                    <a:pt x="141" y="298"/>
                    <a:pt x="141" y="298"/>
                    <a:pt x="141" y="298"/>
                  </a:cubicBezTo>
                  <a:cubicBezTo>
                    <a:pt x="149" y="284"/>
                    <a:pt x="149" y="284"/>
                    <a:pt x="149" y="284"/>
                  </a:cubicBezTo>
                  <a:cubicBezTo>
                    <a:pt x="148" y="282"/>
                    <a:pt x="148" y="282"/>
                    <a:pt x="148" y="282"/>
                  </a:cubicBezTo>
                  <a:moveTo>
                    <a:pt x="155" y="271"/>
                  </a:moveTo>
                  <a:cubicBezTo>
                    <a:pt x="150" y="277"/>
                    <a:pt x="150" y="277"/>
                    <a:pt x="150" y="277"/>
                  </a:cubicBezTo>
                  <a:cubicBezTo>
                    <a:pt x="149" y="279"/>
                    <a:pt x="149" y="279"/>
                    <a:pt x="149" y="279"/>
                  </a:cubicBezTo>
                  <a:cubicBezTo>
                    <a:pt x="150" y="282"/>
                    <a:pt x="150" y="282"/>
                    <a:pt x="150" y="282"/>
                  </a:cubicBezTo>
                  <a:cubicBezTo>
                    <a:pt x="155" y="271"/>
                    <a:pt x="155" y="271"/>
                    <a:pt x="155" y="271"/>
                  </a:cubicBezTo>
                  <a:cubicBezTo>
                    <a:pt x="155" y="271"/>
                    <a:pt x="155" y="271"/>
                    <a:pt x="155" y="271"/>
                  </a:cubicBezTo>
                  <a:moveTo>
                    <a:pt x="155" y="267"/>
                  </a:moveTo>
                  <a:cubicBezTo>
                    <a:pt x="154" y="270"/>
                    <a:pt x="154" y="270"/>
                    <a:pt x="154" y="270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5" y="267"/>
                    <a:pt x="155" y="267"/>
                    <a:pt x="155" y="267"/>
                  </a:cubicBezTo>
                  <a:moveTo>
                    <a:pt x="158" y="262"/>
                  </a:moveTo>
                  <a:cubicBezTo>
                    <a:pt x="157" y="264"/>
                    <a:pt x="157" y="264"/>
                    <a:pt x="157" y="264"/>
                  </a:cubicBezTo>
                  <a:cubicBezTo>
                    <a:pt x="157" y="266"/>
                    <a:pt x="157" y="266"/>
                    <a:pt x="157" y="266"/>
                  </a:cubicBezTo>
                  <a:cubicBezTo>
                    <a:pt x="159" y="263"/>
                    <a:pt x="159" y="263"/>
                    <a:pt x="159" y="263"/>
                  </a:cubicBezTo>
                  <a:cubicBezTo>
                    <a:pt x="158" y="262"/>
                    <a:pt x="158" y="262"/>
                    <a:pt x="158" y="262"/>
                  </a:cubicBezTo>
                  <a:moveTo>
                    <a:pt x="159" y="260"/>
                  </a:moveTo>
                  <a:cubicBezTo>
                    <a:pt x="159" y="260"/>
                    <a:pt x="159" y="260"/>
                    <a:pt x="159" y="260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1"/>
                    <a:pt x="159" y="261"/>
                    <a:pt x="159" y="261"/>
                  </a:cubicBezTo>
                  <a:cubicBezTo>
                    <a:pt x="159" y="260"/>
                    <a:pt x="159" y="260"/>
                    <a:pt x="159" y="260"/>
                  </a:cubicBezTo>
                  <a:moveTo>
                    <a:pt x="162" y="253"/>
                  </a:moveTo>
                  <a:cubicBezTo>
                    <a:pt x="161" y="257"/>
                    <a:pt x="161" y="257"/>
                    <a:pt x="161" y="257"/>
                  </a:cubicBezTo>
                  <a:cubicBezTo>
                    <a:pt x="161" y="260"/>
                    <a:pt x="161" y="260"/>
                    <a:pt x="161" y="260"/>
                  </a:cubicBezTo>
                  <a:cubicBezTo>
                    <a:pt x="162" y="259"/>
                    <a:pt x="162" y="259"/>
                    <a:pt x="162" y="259"/>
                  </a:cubicBezTo>
                  <a:cubicBezTo>
                    <a:pt x="164" y="254"/>
                    <a:pt x="164" y="254"/>
                    <a:pt x="164" y="254"/>
                  </a:cubicBezTo>
                  <a:cubicBezTo>
                    <a:pt x="162" y="253"/>
                    <a:pt x="162" y="253"/>
                    <a:pt x="162" y="253"/>
                  </a:cubicBezTo>
                  <a:moveTo>
                    <a:pt x="166" y="250"/>
                  </a:moveTo>
                  <a:cubicBezTo>
                    <a:pt x="166" y="250"/>
                    <a:pt x="165" y="251"/>
                    <a:pt x="164" y="251"/>
                  </a:cubicBezTo>
                  <a:cubicBezTo>
                    <a:pt x="163" y="252"/>
                    <a:pt x="163" y="252"/>
                    <a:pt x="163" y="252"/>
                  </a:cubicBezTo>
                  <a:cubicBezTo>
                    <a:pt x="165" y="253"/>
                    <a:pt x="165" y="253"/>
                    <a:pt x="165" y="253"/>
                  </a:cubicBezTo>
                  <a:cubicBezTo>
                    <a:pt x="166" y="250"/>
                    <a:pt x="166" y="250"/>
                    <a:pt x="166" y="250"/>
                  </a:cubicBezTo>
                  <a:moveTo>
                    <a:pt x="175" y="230"/>
                  </a:moveTo>
                  <a:cubicBezTo>
                    <a:pt x="173" y="234"/>
                    <a:pt x="173" y="234"/>
                    <a:pt x="173" y="234"/>
                  </a:cubicBezTo>
                  <a:cubicBezTo>
                    <a:pt x="173" y="234"/>
                    <a:pt x="173" y="235"/>
                    <a:pt x="173" y="236"/>
                  </a:cubicBezTo>
                  <a:cubicBezTo>
                    <a:pt x="174" y="235"/>
                    <a:pt x="174" y="235"/>
                    <a:pt x="174" y="235"/>
                  </a:cubicBezTo>
                  <a:cubicBezTo>
                    <a:pt x="177" y="230"/>
                    <a:pt x="177" y="230"/>
                    <a:pt x="177" y="230"/>
                  </a:cubicBezTo>
                  <a:cubicBezTo>
                    <a:pt x="175" y="230"/>
                    <a:pt x="175" y="230"/>
                    <a:pt x="175" y="230"/>
                  </a:cubicBezTo>
                  <a:moveTo>
                    <a:pt x="187" y="211"/>
                  </a:moveTo>
                  <a:cubicBezTo>
                    <a:pt x="185" y="211"/>
                    <a:pt x="185" y="211"/>
                    <a:pt x="185" y="211"/>
                  </a:cubicBezTo>
                  <a:cubicBezTo>
                    <a:pt x="176" y="228"/>
                    <a:pt x="176" y="228"/>
                    <a:pt x="176" y="228"/>
                  </a:cubicBezTo>
                  <a:cubicBezTo>
                    <a:pt x="178" y="228"/>
                    <a:pt x="178" y="228"/>
                    <a:pt x="178" y="228"/>
                  </a:cubicBezTo>
                  <a:cubicBezTo>
                    <a:pt x="187" y="211"/>
                    <a:pt x="187" y="211"/>
                    <a:pt x="187" y="211"/>
                  </a:cubicBezTo>
                  <a:moveTo>
                    <a:pt x="38" y="204"/>
                  </a:moveTo>
                  <a:cubicBezTo>
                    <a:pt x="48" y="258"/>
                    <a:pt x="48" y="258"/>
                    <a:pt x="48" y="258"/>
                  </a:cubicBezTo>
                  <a:cubicBezTo>
                    <a:pt x="49" y="260"/>
                    <a:pt x="49" y="260"/>
                    <a:pt x="49" y="260"/>
                  </a:cubicBezTo>
                  <a:cubicBezTo>
                    <a:pt x="54" y="286"/>
                    <a:pt x="54" y="286"/>
                    <a:pt x="54" y="286"/>
                  </a:cubicBezTo>
                  <a:cubicBezTo>
                    <a:pt x="56" y="286"/>
                    <a:pt x="56" y="286"/>
                    <a:pt x="56" y="286"/>
                  </a:cubicBezTo>
                  <a:cubicBezTo>
                    <a:pt x="51" y="260"/>
                    <a:pt x="51" y="260"/>
                    <a:pt x="51" y="260"/>
                  </a:cubicBezTo>
                  <a:cubicBezTo>
                    <a:pt x="50" y="258"/>
                    <a:pt x="50" y="258"/>
                    <a:pt x="50" y="258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38" y="204"/>
                    <a:pt x="38" y="204"/>
                    <a:pt x="38" y="204"/>
                  </a:cubicBezTo>
                  <a:moveTo>
                    <a:pt x="34" y="174"/>
                  </a:moveTo>
                  <a:cubicBezTo>
                    <a:pt x="32" y="174"/>
                    <a:pt x="32" y="174"/>
                    <a:pt x="32" y="174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39" y="202"/>
                    <a:pt x="39" y="202"/>
                    <a:pt x="39" y="202"/>
                  </a:cubicBezTo>
                  <a:cubicBezTo>
                    <a:pt x="34" y="174"/>
                    <a:pt x="34" y="174"/>
                    <a:pt x="34" y="174"/>
                  </a:cubicBezTo>
                  <a:moveTo>
                    <a:pt x="214" y="159"/>
                  </a:moveTo>
                  <a:cubicBezTo>
                    <a:pt x="212" y="159"/>
                    <a:pt x="212" y="159"/>
                    <a:pt x="212" y="159"/>
                  </a:cubicBezTo>
                  <a:cubicBezTo>
                    <a:pt x="186" y="209"/>
                    <a:pt x="186" y="209"/>
                    <a:pt x="186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214" y="159"/>
                    <a:pt x="214" y="159"/>
                    <a:pt x="214" y="159"/>
                  </a:cubicBezTo>
                  <a:moveTo>
                    <a:pt x="214" y="154"/>
                  </a:moveTo>
                  <a:cubicBezTo>
                    <a:pt x="213" y="157"/>
                    <a:pt x="213" y="157"/>
                    <a:pt x="213" y="157"/>
                  </a:cubicBezTo>
                  <a:cubicBezTo>
                    <a:pt x="215" y="157"/>
                    <a:pt x="215" y="157"/>
                    <a:pt x="215" y="157"/>
                  </a:cubicBezTo>
                  <a:cubicBezTo>
                    <a:pt x="216" y="156"/>
                    <a:pt x="216" y="156"/>
                    <a:pt x="216" y="156"/>
                  </a:cubicBezTo>
                  <a:cubicBezTo>
                    <a:pt x="214" y="154"/>
                    <a:pt x="214" y="154"/>
                    <a:pt x="214" y="154"/>
                  </a:cubicBezTo>
                  <a:moveTo>
                    <a:pt x="220" y="143"/>
                  </a:moveTo>
                  <a:cubicBezTo>
                    <a:pt x="215" y="153"/>
                    <a:pt x="215" y="153"/>
                    <a:pt x="215" y="153"/>
                  </a:cubicBezTo>
                  <a:cubicBezTo>
                    <a:pt x="217" y="154"/>
                    <a:pt x="217" y="154"/>
                    <a:pt x="217" y="154"/>
                  </a:cubicBezTo>
                  <a:cubicBezTo>
                    <a:pt x="222" y="144"/>
                    <a:pt x="222" y="144"/>
                    <a:pt x="222" y="144"/>
                  </a:cubicBezTo>
                  <a:cubicBezTo>
                    <a:pt x="220" y="143"/>
                    <a:pt x="220" y="143"/>
                    <a:pt x="220" y="143"/>
                  </a:cubicBezTo>
                  <a:moveTo>
                    <a:pt x="221" y="141"/>
                  </a:moveTo>
                  <a:cubicBezTo>
                    <a:pt x="221" y="141"/>
                    <a:pt x="221" y="141"/>
                    <a:pt x="221" y="141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3" y="142"/>
                    <a:pt x="223" y="142"/>
                    <a:pt x="223" y="142"/>
                  </a:cubicBezTo>
                  <a:cubicBezTo>
                    <a:pt x="221" y="141"/>
                    <a:pt x="221" y="141"/>
                    <a:pt x="221" y="141"/>
                  </a:cubicBezTo>
                  <a:moveTo>
                    <a:pt x="2" y="10"/>
                  </a:moveTo>
                  <a:cubicBezTo>
                    <a:pt x="1" y="11"/>
                    <a:pt x="1" y="11"/>
                    <a:pt x="0" y="11"/>
                  </a:cubicBezTo>
                  <a:cubicBezTo>
                    <a:pt x="29" y="160"/>
                    <a:pt x="29" y="160"/>
                    <a:pt x="29" y="160"/>
                  </a:cubicBezTo>
                  <a:cubicBezTo>
                    <a:pt x="30" y="162"/>
                    <a:pt x="30" y="162"/>
                    <a:pt x="30" y="162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3" y="172"/>
                    <a:pt x="33" y="172"/>
                    <a:pt x="33" y="172"/>
                  </a:cubicBezTo>
                  <a:cubicBezTo>
                    <a:pt x="31" y="161"/>
                    <a:pt x="31" y="161"/>
                    <a:pt x="31" y="161"/>
                  </a:cubicBezTo>
                  <a:cubicBezTo>
                    <a:pt x="31" y="159"/>
                    <a:pt x="31" y="159"/>
                    <a:pt x="31" y="159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8" y="0"/>
                  </a:moveTo>
                  <a:cubicBezTo>
                    <a:pt x="8" y="1"/>
                    <a:pt x="7" y="2"/>
                    <a:pt x="7" y="2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22" y="139"/>
                    <a:pt x="222" y="139"/>
                    <a:pt x="222" y="139"/>
                  </a:cubicBezTo>
                  <a:cubicBezTo>
                    <a:pt x="224" y="140"/>
                    <a:pt x="224" y="140"/>
                    <a:pt x="224" y="140"/>
                  </a:cubicBezTo>
                  <a:cubicBezTo>
                    <a:pt x="246" y="98"/>
                    <a:pt x="246" y="98"/>
                    <a:pt x="246" y="98"/>
                  </a:cubicBezTo>
                  <a:cubicBezTo>
                    <a:pt x="247" y="96"/>
                    <a:pt x="247" y="96"/>
                    <a:pt x="247" y="96"/>
                  </a:cubicBezTo>
                  <a:cubicBezTo>
                    <a:pt x="245" y="95"/>
                    <a:pt x="245" y="95"/>
                    <a:pt x="245" y="95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C35A9012-2D80-4F07-9D19-3B6BB9CC75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2668920"/>
              <a:ext cx="814030" cy="1236087"/>
            </a:xfrm>
            <a:custGeom>
              <a:avLst/>
              <a:gdLst>
                <a:gd name="T0" fmla="*/ 192 w 192"/>
                <a:gd name="T1" fmla="*/ 319 h 320"/>
                <a:gd name="T2" fmla="*/ 188 w 192"/>
                <a:gd name="T3" fmla="*/ 299 h 320"/>
                <a:gd name="T4" fmla="*/ 183 w 192"/>
                <a:gd name="T5" fmla="*/ 304 h 320"/>
                <a:gd name="T6" fmla="*/ 190 w 192"/>
                <a:gd name="T7" fmla="*/ 299 h 320"/>
                <a:gd name="T8" fmla="*/ 178 w 192"/>
                <a:gd name="T9" fmla="*/ 298 h 320"/>
                <a:gd name="T10" fmla="*/ 180 w 192"/>
                <a:gd name="T11" fmla="*/ 296 h 320"/>
                <a:gd name="T12" fmla="*/ 177 w 192"/>
                <a:gd name="T13" fmla="*/ 296 h 320"/>
                <a:gd name="T14" fmla="*/ 188 w 192"/>
                <a:gd name="T15" fmla="*/ 285 h 320"/>
                <a:gd name="T16" fmla="*/ 190 w 192"/>
                <a:gd name="T17" fmla="*/ 295 h 320"/>
                <a:gd name="T18" fmla="*/ 188 w 192"/>
                <a:gd name="T19" fmla="*/ 285 h 320"/>
                <a:gd name="T20" fmla="*/ 177 w 192"/>
                <a:gd name="T21" fmla="*/ 291 h 320"/>
                <a:gd name="T22" fmla="*/ 188 w 192"/>
                <a:gd name="T23" fmla="*/ 270 h 320"/>
                <a:gd name="T24" fmla="*/ 188 w 192"/>
                <a:gd name="T25" fmla="*/ 283 h 320"/>
                <a:gd name="T26" fmla="*/ 162 w 192"/>
                <a:gd name="T27" fmla="*/ 267 h 320"/>
                <a:gd name="T28" fmla="*/ 165 w 192"/>
                <a:gd name="T29" fmla="*/ 272 h 320"/>
                <a:gd name="T30" fmla="*/ 185 w 192"/>
                <a:gd name="T31" fmla="*/ 254 h 320"/>
                <a:gd name="T32" fmla="*/ 187 w 192"/>
                <a:gd name="T33" fmla="*/ 254 h 320"/>
                <a:gd name="T34" fmla="*/ 148 w 192"/>
                <a:gd name="T35" fmla="*/ 248 h 320"/>
                <a:gd name="T36" fmla="*/ 150 w 192"/>
                <a:gd name="T37" fmla="*/ 248 h 320"/>
                <a:gd name="T38" fmla="*/ 147 w 192"/>
                <a:gd name="T39" fmla="*/ 246 h 320"/>
                <a:gd name="T40" fmla="*/ 144 w 192"/>
                <a:gd name="T41" fmla="*/ 238 h 320"/>
                <a:gd name="T42" fmla="*/ 142 w 192"/>
                <a:gd name="T43" fmla="*/ 236 h 320"/>
                <a:gd name="T44" fmla="*/ 112 w 192"/>
                <a:gd name="T45" fmla="*/ 188 h 320"/>
                <a:gd name="T46" fmla="*/ 139 w 192"/>
                <a:gd name="T47" fmla="*/ 230 h 320"/>
                <a:gd name="T48" fmla="*/ 106 w 192"/>
                <a:gd name="T49" fmla="*/ 175 h 320"/>
                <a:gd name="T50" fmla="*/ 112 w 192"/>
                <a:gd name="T51" fmla="*/ 184 h 320"/>
                <a:gd name="T52" fmla="*/ 185 w 192"/>
                <a:gd name="T53" fmla="*/ 253 h 320"/>
                <a:gd name="T54" fmla="*/ 178 w 192"/>
                <a:gd name="T55" fmla="*/ 168 h 320"/>
                <a:gd name="T56" fmla="*/ 105 w 192"/>
                <a:gd name="T57" fmla="*/ 176 h 320"/>
                <a:gd name="T58" fmla="*/ 90 w 192"/>
                <a:gd name="T59" fmla="*/ 148 h 320"/>
                <a:gd name="T60" fmla="*/ 92 w 192"/>
                <a:gd name="T61" fmla="*/ 152 h 320"/>
                <a:gd name="T62" fmla="*/ 82 w 192"/>
                <a:gd name="T63" fmla="*/ 138 h 320"/>
                <a:gd name="T64" fmla="*/ 83 w 192"/>
                <a:gd name="T65" fmla="*/ 137 h 320"/>
                <a:gd name="T66" fmla="*/ 81 w 192"/>
                <a:gd name="T67" fmla="*/ 136 h 320"/>
                <a:gd name="T68" fmla="*/ 75 w 192"/>
                <a:gd name="T69" fmla="*/ 124 h 320"/>
                <a:gd name="T70" fmla="*/ 77 w 192"/>
                <a:gd name="T71" fmla="*/ 127 h 320"/>
                <a:gd name="T72" fmla="*/ 52 w 192"/>
                <a:gd name="T73" fmla="*/ 87 h 320"/>
                <a:gd name="T74" fmla="*/ 74 w 192"/>
                <a:gd name="T75" fmla="*/ 121 h 320"/>
                <a:gd name="T76" fmla="*/ 50 w 192"/>
                <a:gd name="T77" fmla="*/ 85 h 320"/>
                <a:gd name="T78" fmla="*/ 51 w 192"/>
                <a:gd name="T79" fmla="*/ 84 h 320"/>
                <a:gd name="T80" fmla="*/ 178 w 192"/>
                <a:gd name="T81" fmla="*/ 165 h 320"/>
                <a:gd name="T82" fmla="*/ 168 w 192"/>
                <a:gd name="T83" fmla="*/ 41 h 320"/>
                <a:gd name="T84" fmla="*/ 170 w 192"/>
                <a:gd name="T85" fmla="*/ 41 h 320"/>
                <a:gd name="T86" fmla="*/ 49 w 192"/>
                <a:gd name="T87" fmla="*/ 83 h 320"/>
                <a:gd name="T88" fmla="*/ 13 w 192"/>
                <a:gd name="T89" fmla="*/ 24 h 320"/>
                <a:gd name="T90" fmla="*/ 168 w 192"/>
                <a:gd name="T91" fmla="*/ 39 h 320"/>
                <a:gd name="T92" fmla="*/ 153 w 192"/>
                <a:gd name="T93" fmla="*/ 0 h 320"/>
                <a:gd name="T94" fmla="*/ 2 w 192"/>
                <a:gd name="T95" fmla="*/ 6 h 320"/>
                <a:gd name="T96" fmla="*/ 3 w 192"/>
                <a:gd name="T97" fmla="*/ 5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" h="320">
                  <a:moveTo>
                    <a:pt x="190" y="317"/>
                  </a:moveTo>
                  <a:cubicBezTo>
                    <a:pt x="192" y="320"/>
                    <a:pt x="192" y="320"/>
                    <a:pt x="192" y="320"/>
                  </a:cubicBezTo>
                  <a:cubicBezTo>
                    <a:pt x="192" y="319"/>
                    <a:pt x="192" y="319"/>
                    <a:pt x="192" y="319"/>
                  </a:cubicBezTo>
                  <a:cubicBezTo>
                    <a:pt x="190" y="317"/>
                    <a:pt x="190" y="317"/>
                    <a:pt x="190" y="317"/>
                  </a:cubicBezTo>
                  <a:moveTo>
                    <a:pt x="189" y="298"/>
                  </a:moveTo>
                  <a:cubicBezTo>
                    <a:pt x="188" y="299"/>
                    <a:pt x="188" y="299"/>
                    <a:pt x="188" y="299"/>
                  </a:cubicBezTo>
                  <a:cubicBezTo>
                    <a:pt x="190" y="313"/>
                    <a:pt x="190" y="313"/>
                    <a:pt x="190" y="313"/>
                  </a:cubicBezTo>
                  <a:cubicBezTo>
                    <a:pt x="184" y="303"/>
                    <a:pt x="184" y="303"/>
                    <a:pt x="184" y="303"/>
                  </a:cubicBezTo>
                  <a:cubicBezTo>
                    <a:pt x="183" y="304"/>
                    <a:pt x="183" y="304"/>
                    <a:pt x="183" y="304"/>
                  </a:cubicBezTo>
                  <a:cubicBezTo>
                    <a:pt x="192" y="316"/>
                    <a:pt x="192" y="316"/>
                    <a:pt x="192" y="316"/>
                  </a:cubicBezTo>
                  <a:cubicBezTo>
                    <a:pt x="191" y="313"/>
                    <a:pt x="191" y="313"/>
                    <a:pt x="191" y="313"/>
                  </a:cubicBezTo>
                  <a:cubicBezTo>
                    <a:pt x="190" y="299"/>
                    <a:pt x="190" y="299"/>
                    <a:pt x="190" y="299"/>
                  </a:cubicBezTo>
                  <a:cubicBezTo>
                    <a:pt x="189" y="298"/>
                    <a:pt x="189" y="298"/>
                    <a:pt x="189" y="298"/>
                  </a:cubicBezTo>
                  <a:moveTo>
                    <a:pt x="180" y="296"/>
                  </a:moveTo>
                  <a:cubicBezTo>
                    <a:pt x="178" y="298"/>
                    <a:pt x="178" y="298"/>
                    <a:pt x="178" y="298"/>
                  </a:cubicBezTo>
                  <a:cubicBezTo>
                    <a:pt x="182" y="303"/>
                    <a:pt x="182" y="303"/>
                    <a:pt x="182" y="303"/>
                  </a:cubicBezTo>
                  <a:cubicBezTo>
                    <a:pt x="183" y="302"/>
                    <a:pt x="183" y="302"/>
                    <a:pt x="183" y="302"/>
                  </a:cubicBezTo>
                  <a:cubicBezTo>
                    <a:pt x="180" y="296"/>
                    <a:pt x="180" y="296"/>
                    <a:pt x="180" y="296"/>
                  </a:cubicBezTo>
                  <a:moveTo>
                    <a:pt x="178" y="293"/>
                  </a:moveTo>
                  <a:cubicBezTo>
                    <a:pt x="177" y="295"/>
                    <a:pt x="177" y="295"/>
                    <a:pt x="177" y="295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79" y="295"/>
                    <a:pt x="179" y="295"/>
                    <a:pt x="179" y="295"/>
                  </a:cubicBezTo>
                  <a:cubicBezTo>
                    <a:pt x="178" y="293"/>
                    <a:pt x="178" y="293"/>
                    <a:pt x="178" y="293"/>
                  </a:cubicBezTo>
                  <a:moveTo>
                    <a:pt x="188" y="285"/>
                  </a:moveTo>
                  <a:cubicBezTo>
                    <a:pt x="187" y="286"/>
                    <a:pt x="187" y="286"/>
                    <a:pt x="187" y="286"/>
                  </a:cubicBezTo>
                  <a:cubicBezTo>
                    <a:pt x="188" y="293"/>
                    <a:pt x="188" y="293"/>
                    <a:pt x="188" y="293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90" y="295"/>
                    <a:pt x="190" y="295"/>
                    <a:pt x="190" y="295"/>
                  </a:cubicBezTo>
                  <a:cubicBezTo>
                    <a:pt x="189" y="285"/>
                    <a:pt x="189" y="285"/>
                    <a:pt x="189" y="285"/>
                  </a:cubicBezTo>
                  <a:cubicBezTo>
                    <a:pt x="188" y="285"/>
                    <a:pt x="188" y="285"/>
                    <a:pt x="188" y="285"/>
                  </a:cubicBezTo>
                  <a:moveTo>
                    <a:pt x="164" y="273"/>
                  </a:moveTo>
                  <a:cubicBezTo>
                    <a:pt x="176" y="293"/>
                    <a:pt x="176" y="293"/>
                    <a:pt x="176" y="293"/>
                  </a:cubicBezTo>
                  <a:cubicBezTo>
                    <a:pt x="177" y="291"/>
                    <a:pt x="177" y="291"/>
                    <a:pt x="177" y="291"/>
                  </a:cubicBezTo>
                  <a:cubicBezTo>
                    <a:pt x="166" y="275"/>
                    <a:pt x="166" y="275"/>
                    <a:pt x="166" y="275"/>
                  </a:cubicBezTo>
                  <a:cubicBezTo>
                    <a:pt x="164" y="273"/>
                    <a:pt x="164" y="273"/>
                    <a:pt x="164" y="273"/>
                  </a:cubicBezTo>
                  <a:moveTo>
                    <a:pt x="188" y="270"/>
                  </a:moveTo>
                  <a:cubicBezTo>
                    <a:pt x="186" y="273"/>
                    <a:pt x="186" y="273"/>
                    <a:pt x="186" y="273"/>
                  </a:cubicBezTo>
                  <a:cubicBezTo>
                    <a:pt x="187" y="282"/>
                    <a:pt x="187" y="282"/>
                    <a:pt x="187" y="282"/>
                  </a:cubicBezTo>
                  <a:cubicBezTo>
                    <a:pt x="188" y="283"/>
                    <a:pt x="188" y="283"/>
                    <a:pt x="188" y="283"/>
                  </a:cubicBezTo>
                  <a:cubicBezTo>
                    <a:pt x="189" y="281"/>
                    <a:pt x="189" y="281"/>
                    <a:pt x="189" y="281"/>
                  </a:cubicBezTo>
                  <a:cubicBezTo>
                    <a:pt x="188" y="270"/>
                    <a:pt x="188" y="270"/>
                    <a:pt x="188" y="270"/>
                  </a:cubicBezTo>
                  <a:moveTo>
                    <a:pt x="162" y="267"/>
                  </a:moveTo>
                  <a:cubicBezTo>
                    <a:pt x="160" y="268"/>
                    <a:pt x="160" y="268"/>
                    <a:pt x="160" y="268"/>
                  </a:cubicBezTo>
                  <a:cubicBezTo>
                    <a:pt x="162" y="270"/>
                    <a:pt x="162" y="270"/>
                    <a:pt x="162" y="270"/>
                  </a:cubicBezTo>
                  <a:cubicBezTo>
                    <a:pt x="165" y="272"/>
                    <a:pt x="165" y="272"/>
                    <a:pt x="165" y="272"/>
                  </a:cubicBezTo>
                  <a:cubicBezTo>
                    <a:pt x="162" y="267"/>
                    <a:pt x="162" y="267"/>
                    <a:pt x="162" y="267"/>
                  </a:cubicBezTo>
                  <a:moveTo>
                    <a:pt x="187" y="254"/>
                  </a:moveTo>
                  <a:cubicBezTo>
                    <a:pt x="185" y="254"/>
                    <a:pt x="185" y="254"/>
                    <a:pt x="185" y="254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8" y="266"/>
                    <a:pt x="188" y="266"/>
                    <a:pt x="188" y="266"/>
                  </a:cubicBezTo>
                  <a:cubicBezTo>
                    <a:pt x="187" y="254"/>
                    <a:pt x="187" y="254"/>
                    <a:pt x="187" y="254"/>
                  </a:cubicBezTo>
                  <a:moveTo>
                    <a:pt x="150" y="248"/>
                  </a:moveTo>
                  <a:cubicBezTo>
                    <a:pt x="150" y="248"/>
                    <a:pt x="150" y="248"/>
                    <a:pt x="150" y="248"/>
                  </a:cubicBezTo>
                  <a:cubicBezTo>
                    <a:pt x="148" y="248"/>
                    <a:pt x="148" y="248"/>
                    <a:pt x="148" y="248"/>
                  </a:cubicBezTo>
                  <a:cubicBezTo>
                    <a:pt x="159" y="266"/>
                    <a:pt x="159" y="266"/>
                    <a:pt x="159" y="266"/>
                  </a:cubicBezTo>
                  <a:cubicBezTo>
                    <a:pt x="161" y="266"/>
                    <a:pt x="161" y="266"/>
                    <a:pt x="161" y="266"/>
                  </a:cubicBezTo>
                  <a:cubicBezTo>
                    <a:pt x="150" y="248"/>
                    <a:pt x="150" y="248"/>
                    <a:pt x="150" y="248"/>
                  </a:cubicBezTo>
                  <a:moveTo>
                    <a:pt x="144" y="238"/>
                  </a:moveTo>
                  <a:cubicBezTo>
                    <a:pt x="143" y="240"/>
                    <a:pt x="143" y="240"/>
                    <a:pt x="143" y="240"/>
                  </a:cubicBezTo>
                  <a:cubicBezTo>
                    <a:pt x="147" y="246"/>
                    <a:pt x="147" y="246"/>
                    <a:pt x="147" y="246"/>
                  </a:cubicBezTo>
                  <a:cubicBezTo>
                    <a:pt x="149" y="246"/>
                    <a:pt x="149" y="246"/>
                    <a:pt x="149" y="246"/>
                  </a:cubicBezTo>
                  <a:cubicBezTo>
                    <a:pt x="148" y="245"/>
                    <a:pt x="148" y="245"/>
                    <a:pt x="148" y="245"/>
                  </a:cubicBezTo>
                  <a:cubicBezTo>
                    <a:pt x="144" y="238"/>
                    <a:pt x="144" y="238"/>
                    <a:pt x="144" y="238"/>
                  </a:cubicBezTo>
                  <a:moveTo>
                    <a:pt x="139" y="232"/>
                  </a:moveTo>
                  <a:cubicBezTo>
                    <a:pt x="142" y="237"/>
                    <a:pt x="142" y="237"/>
                    <a:pt x="142" y="237"/>
                  </a:cubicBezTo>
                  <a:cubicBezTo>
                    <a:pt x="142" y="236"/>
                    <a:pt x="142" y="236"/>
                    <a:pt x="142" y="236"/>
                  </a:cubicBezTo>
                  <a:cubicBezTo>
                    <a:pt x="139" y="232"/>
                    <a:pt x="139" y="232"/>
                    <a:pt x="139" y="232"/>
                  </a:cubicBezTo>
                  <a:moveTo>
                    <a:pt x="113" y="186"/>
                  </a:moveTo>
                  <a:cubicBezTo>
                    <a:pt x="112" y="188"/>
                    <a:pt x="112" y="188"/>
                    <a:pt x="112" y="188"/>
                  </a:cubicBezTo>
                  <a:cubicBezTo>
                    <a:pt x="137" y="229"/>
                    <a:pt x="137" y="229"/>
                    <a:pt x="137" y="229"/>
                  </a:cubicBezTo>
                  <a:cubicBezTo>
                    <a:pt x="138" y="228"/>
                    <a:pt x="138" y="228"/>
                    <a:pt x="138" y="228"/>
                  </a:cubicBezTo>
                  <a:cubicBezTo>
                    <a:pt x="139" y="230"/>
                    <a:pt x="139" y="230"/>
                    <a:pt x="139" y="230"/>
                  </a:cubicBezTo>
                  <a:cubicBezTo>
                    <a:pt x="140" y="231"/>
                    <a:pt x="140" y="231"/>
                    <a:pt x="140" y="231"/>
                  </a:cubicBezTo>
                  <a:cubicBezTo>
                    <a:pt x="113" y="186"/>
                    <a:pt x="113" y="186"/>
                    <a:pt x="113" y="186"/>
                  </a:cubicBezTo>
                  <a:moveTo>
                    <a:pt x="106" y="175"/>
                  </a:moveTo>
                  <a:cubicBezTo>
                    <a:pt x="107" y="179"/>
                    <a:pt x="107" y="179"/>
                    <a:pt x="107" y="179"/>
                  </a:cubicBezTo>
                  <a:cubicBezTo>
                    <a:pt x="111" y="186"/>
                    <a:pt x="111" y="186"/>
                    <a:pt x="111" y="186"/>
                  </a:cubicBezTo>
                  <a:cubicBezTo>
                    <a:pt x="112" y="184"/>
                    <a:pt x="112" y="184"/>
                    <a:pt x="112" y="184"/>
                  </a:cubicBezTo>
                  <a:cubicBezTo>
                    <a:pt x="106" y="175"/>
                    <a:pt x="106" y="175"/>
                    <a:pt x="106" y="175"/>
                  </a:cubicBezTo>
                  <a:moveTo>
                    <a:pt x="178" y="168"/>
                  </a:moveTo>
                  <a:cubicBezTo>
                    <a:pt x="185" y="253"/>
                    <a:pt x="185" y="253"/>
                    <a:pt x="185" y="253"/>
                  </a:cubicBezTo>
                  <a:cubicBezTo>
                    <a:pt x="187" y="252"/>
                    <a:pt x="187" y="252"/>
                    <a:pt x="187" y="252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68"/>
                    <a:pt x="178" y="168"/>
                    <a:pt x="178" y="168"/>
                  </a:cubicBezTo>
                  <a:moveTo>
                    <a:pt x="93" y="154"/>
                  </a:moveTo>
                  <a:cubicBezTo>
                    <a:pt x="92" y="155"/>
                    <a:pt x="92" y="155"/>
                    <a:pt x="92" y="155"/>
                  </a:cubicBezTo>
                  <a:cubicBezTo>
                    <a:pt x="105" y="176"/>
                    <a:pt x="105" y="176"/>
                    <a:pt x="105" y="176"/>
                  </a:cubicBezTo>
                  <a:cubicBezTo>
                    <a:pt x="104" y="172"/>
                    <a:pt x="104" y="172"/>
                    <a:pt x="104" y="172"/>
                  </a:cubicBezTo>
                  <a:cubicBezTo>
                    <a:pt x="93" y="154"/>
                    <a:pt x="93" y="154"/>
                    <a:pt x="93" y="154"/>
                  </a:cubicBezTo>
                  <a:moveTo>
                    <a:pt x="90" y="148"/>
                  </a:moveTo>
                  <a:cubicBezTo>
                    <a:pt x="88" y="149"/>
                    <a:pt x="88" y="149"/>
                    <a:pt x="88" y="149"/>
                  </a:cubicBezTo>
                  <a:cubicBezTo>
                    <a:pt x="91" y="153"/>
                    <a:pt x="91" y="153"/>
                    <a:pt x="91" y="153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0" y="148"/>
                    <a:pt x="90" y="148"/>
                    <a:pt x="90" y="148"/>
                  </a:cubicBezTo>
                  <a:moveTo>
                    <a:pt x="83" y="137"/>
                  </a:moveTo>
                  <a:cubicBezTo>
                    <a:pt x="82" y="138"/>
                    <a:pt x="82" y="138"/>
                    <a:pt x="82" y="138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9" y="146"/>
                    <a:pt x="89" y="146"/>
                    <a:pt x="89" y="146"/>
                  </a:cubicBezTo>
                  <a:cubicBezTo>
                    <a:pt x="83" y="137"/>
                    <a:pt x="83" y="137"/>
                    <a:pt x="83" y="137"/>
                  </a:cubicBezTo>
                  <a:moveTo>
                    <a:pt x="78" y="128"/>
                  </a:moveTo>
                  <a:cubicBezTo>
                    <a:pt x="76" y="129"/>
                    <a:pt x="76" y="129"/>
                    <a:pt x="76" y="129"/>
                  </a:cubicBezTo>
                  <a:cubicBezTo>
                    <a:pt x="81" y="136"/>
                    <a:pt x="81" y="136"/>
                    <a:pt x="81" y="136"/>
                  </a:cubicBezTo>
                  <a:cubicBezTo>
                    <a:pt x="82" y="135"/>
                    <a:pt x="82" y="135"/>
                    <a:pt x="82" y="135"/>
                  </a:cubicBezTo>
                  <a:cubicBezTo>
                    <a:pt x="78" y="128"/>
                    <a:pt x="78" y="128"/>
                    <a:pt x="78" y="128"/>
                  </a:cubicBezTo>
                  <a:moveTo>
                    <a:pt x="75" y="124"/>
                  </a:moveTo>
                  <a:cubicBezTo>
                    <a:pt x="75" y="126"/>
                    <a:pt x="75" y="126"/>
                    <a:pt x="75" y="126"/>
                  </a:cubicBezTo>
                  <a:cubicBezTo>
                    <a:pt x="75" y="127"/>
                    <a:pt x="75" y="127"/>
                    <a:pt x="75" y="127"/>
                  </a:cubicBezTo>
                  <a:cubicBezTo>
                    <a:pt x="77" y="127"/>
                    <a:pt x="77" y="127"/>
                    <a:pt x="77" y="127"/>
                  </a:cubicBezTo>
                  <a:cubicBezTo>
                    <a:pt x="75" y="124"/>
                    <a:pt x="75" y="124"/>
                    <a:pt x="75" y="124"/>
                  </a:cubicBezTo>
                  <a:moveTo>
                    <a:pt x="53" y="86"/>
                  </a:move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73" y="124"/>
                    <a:pt x="73" y="124"/>
                    <a:pt x="73" y="124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53" y="86"/>
                    <a:pt x="53" y="86"/>
                    <a:pt x="53" y="86"/>
                  </a:cubicBezTo>
                  <a:moveTo>
                    <a:pt x="51" y="84"/>
                  </a:moveTo>
                  <a:cubicBezTo>
                    <a:pt x="50" y="85"/>
                    <a:pt x="50" y="85"/>
                    <a:pt x="50" y="85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0" y="86"/>
                    <a:pt x="50" y="86"/>
                    <a:pt x="50" y="86"/>
                  </a:cubicBezTo>
                  <a:cubicBezTo>
                    <a:pt x="51" y="84"/>
                    <a:pt x="51" y="84"/>
                    <a:pt x="51" y="84"/>
                  </a:cubicBezTo>
                  <a:moveTo>
                    <a:pt x="174" y="83"/>
                  </a:moveTo>
                  <a:cubicBezTo>
                    <a:pt x="172" y="90"/>
                    <a:pt x="172" y="90"/>
                    <a:pt x="172" y="90"/>
                  </a:cubicBezTo>
                  <a:cubicBezTo>
                    <a:pt x="178" y="165"/>
                    <a:pt x="178" y="165"/>
                    <a:pt x="178" y="165"/>
                  </a:cubicBezTo>
                  <a:cubicBezTo>
                    <a:pt x="180" y="167"/>
                    <a:pt x="180" y="167"/>
                    <a:pt x="180" y="167"/>
                  </a:cubicBezTo>
                  <a:cubicBezTo>
                    <a:pt x="174" y="83"/>
                    <a:pt x="174" y="83"/>
                    <a:pt x="174" y="83"/>
                  </a:cubicBezTo>
                  <a:moveTo>
                    <a:pt x="168" y="41"/>
                  </a:moveTo>
                  <a:cubicBezTo>
                    <a:pt x="172" y="83"/>
                    <a:pt x="172" y="83"/>
                    <a:pt x="172" y="83"/>
                  </a:cubicBezTo>
                  <a:cubicBezTo>
                    <a:pt x="173" y="76"/>
                    <a:pt x="173" y="76"/>
                    <a:pt x="173" y="76"/>
                  </a:cubicBezTo>
                  <a:cubicBezTo>
                    <a:pt x="170" y="41"/>
                    <a:pt x="170" y="41"/>
                    <a:pt x="170" y="41"/>
                  </a:cubicBezTo>
                  <a:cubicBezTo>
                    <a:pt x="168" y="41"/>
                    <a:pt x="168" y="41"/>
                    <a:pt x="168" y="41"/>
                  </a:cubicBezTo>
                  <a:moveTo>
                    <a:pt x="13" y="24"/>
                  </a:moveTo>
                  <a:cubicBezTo>
                    <a:pt x="49" y="83"/>
                    <a:pt x="49" y="83"/>
                    <a:pt x="49" y="83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3" y="24"/>
                    <a:pt x="13" y="24"/>
                    <a:pt x="13" y="24"/>
                  </a:cubicBezTo>
                  <a:moveTo>
                    <a:pt x="168" y="15"/>
                  </a:moveTo>
                  <a:cubicBezTo>
                    <a:pt x="168" y="15"/>
                    <a:pt x="167" y="15"/>
                    <a:pt x="166" y="15"/>
                  </a:cubicBezTo>
                  <a:cubicBezTo>
                    <a:pt x="168" y="39"/>
                    <a:pt x="168" y="39"/>
                    <a:pt x="168" y="39"/>
                  </a:cubicBezTo>
                  <a:cubicBezTo>
                    <a:pt x="170" y="39"/>
                    <a:pt x="170" y="39"/>
                    <a:pt x="170" y="39"/>
                  </a:cubicBezTo>
                  <a:cubicBezTo>
                    <a:pt x="168" y="15"/>
                    <a:pt x="168" y="15"/>
                    <a:pt x="168" y="15"/>
                  </a:cubicBezTo>
                  <a:moveTo>
                    <a:pt x="153" y="0"/>
                  </a:move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53" y="2"/>
                    <a:pt x="153" y="2"/>
                    <a:pt x="153" y="2"/>
                  </a:cubicBezTo>
                  <a:cubicBezTo>
                    <a:pt x="153" y="1"/>
                    <a:pt x="153" y="0"/>
                    <a:pt x="15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B2DC76F-012F-408E-AF8C-F61CBE634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close/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close/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close/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close/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close/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close/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close/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close/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close/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close/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close/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close/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close/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close/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close/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close/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close/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close/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close/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close/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close/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close/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close/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A7556D04-7DF6-4C2F-B28A-42586715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5713" y="2885236"/>
              <a:ext cx="491996" cy="811589"/>
            </a:xfrm>
            <a:custGeom>
              <a:avLst/>
              <a:gdLst>
                <a:gd name="T0" fmla="*/ 17 w 275"/>
                <a:gd name="T1" fmla="*/ 496 h 499"/>
                <a:gd name="T2" fmla="*/ 33 w 275"/>
                <a:gd name="T3" fmla="*/ 470 h 499"/>
                <a:gd name="T4" fmla="*/ 19 w 275"/>
                <a:gd name="T5" fmla="*/ 458 h 499"/>
                <a:gd name="T6" fmla="*/ 31 w 275"/>
                <a:gd name="T7" fmla="*/ 463 h 499"/>
                <a:gd name="T8" fmla="*/ 47 w 275"/>
                <a:gd name="T9" fmla="*/ 430 h 499"/>
                <a:gd name="T10" fmla="*/ 52 w 275"/>
                <a:gd name="T11" fmla="*/ 430 h 499"/>
                <a:gd name="T12" fmla="*/ 71 w 275"/>
                <a:gd name="T13" fmla="*/ 385 h 499"/>
                <a:gd name="T14" fmla="*/ 73 w 275"/>
                <a:gd name="T15" fmla="*/ 390 h 499"/>
                <a:gd name="T16" fmla="*/ 9 w 275"/>
                <a:gd name="T17" fmla="*/ 385 h 499"/>
                <a:gd name="T18" fmla="*/ 19 w 275"/>
                <a:gd name="T19" fmla="*/ 451 h 499"/>
                <a:gd name="T20" fmla="*/ 14 w 275"/>
                <a:gd name="T21" fmla="*/ 380 h 499"/>
                <a:gd name="T22" fmla="*/ 9 w 275"/>
                <a:gd name="T23" fmla="*/ 363 h 499"/>
                <a:gd name="T24" fmla="*/ 12 w 275"/>
                <a:gd name="T25" fmla="*/ 363 h 499"/>
                <a:gd name="T26" fmla="*/ 73 w 275"/>
                <a:gd name="T27" fmla="*/ 380 h 499"/>
                <a:gd name="T28" fmla="*/ 92 w 275"/>
                <a:gd name="T29" fmla="*/ 344 h 499"/>
                <a:gd name="T30" fmla="*/ 88 w 275"/>
                <a:gd name="T31" fmla="*/ 354 h 499"/>
                <a:gd name="T32" fmla="*/ 97 w 275"/>
                <a:gd name="T33" fmla="*/ 347 h 499"/>
                <a:gd name="T34" fmla="*/ 7 w 275"/>
                <a:gd name="T35" fmla="*/ 349 h 499"/>
                <a:gd name="T36" fmla="*/ 12 w 275"/>
                <a:gd name="T37" fmla="*/ 359 h 499"/>
                <a:gd name="T38" fmla="*/ 12 w 275"/>
                <a:gd name="T39" fmla="*/ 337 h 499"/>
                <a:gd name="T40" fmla="*/ 95 w 275"/>
                <a:gd name="T41" fmla="*/ 342 h 499"/>
                <a:gd name="T42" fmla="*/ 114 w 275"/>
                <a:gd name="T43" fmla="*/ 304 h 499"/>
                <a:gd name="T44" fmla="*/ 118 w 275"/>
                <a:gd name="T45" fmla="*/ 302 h 499"/>
                <a:gd name="T46" fmla="*/ 5 w 275"/>
                <a:gd name="T47" fmla="*/ 283 h 499"/>
                <a:gd name="T48" fmla="*/ 7 w 275"/>
                <a:gd name="T49" fmla="*/ 285 h 499"/>
                <a:gd name="T50" fmla="*/ 118 w 275"/>
                <a:gd name="T51" fmla="*/ 292 h 499"/>
                <a:gd name="T52" fmla="*/ 135 w 275"/>
                <a:gd name="T53" fmla="*/ 259 h 499"/>
                <a:gd name="T54" fmla="*/ 5 w 275"/>
                <a:gd name="T55" fmla="*/ 278 h 499"/>
                <a:gd name="T56" fmla="*/ 0 w 275"/>
                <a:gd name="T57" fmla="*/ 233 h 499"/>
                <a:gd name="T58" fmla="*/ 5 w 275"/>
                <a:gd name="T59" fmla="*/ 233 h 499"/>
                <a:gd name="T60" fmla="*/ 149 w 275"/>
                <a:gd name="T61" fmla="*/ 233 h 499"/>
                <a:gd name="T62" fmla="*/ 154 w 275"/>
                <a:gd name="T63" fmla="*/ 233 h 499"/>
                <a:gd name="T64" fmla="*/ 0 w 275"/>
                <a:gd name="T65" fmla="*/ 228 h 499"/>
                <a:gd name="T66" fmla="*/ 168 w 275"/>
                <a:gd name="T67" fmla="*/ 207 h 499"/>
                <a:gd name="T68" fmla="*/ 156 w 275"/>
                <a:gd name="T69" fmla="*/ 228 h 499"/>
                <a:gd name="T70" fmla="*/ 166 w 275"/>
                <a:gd name="T71" fmla="*/ 202 h 499"/>
                <a:gd name="T72" fmla="*/ 2 w 275"/>
                <a:gd name="T73" fmla="*/ 202 h 499"/>
                <a:gd name="T74" fmla="*/ 0 w 275"/>
                <a:gd name="T75" fmla="*/ 207 h 499"/>
                <a:gd name="T76" fmla="*/ 5 w 275"/>
                <a:gd name="T77" fmla="*/ 207 h 499"/>
                <a:gd name="T78" fmla="*/ 218 w 275"/>
                <a:gd name="T79" fmla="*/ 48 h 499"/>
                <a:gd name="T80" fmla="*/ 7 w 275"/>
                <a:gd name="T81" fmla="*/ 202 h 499"/>
                <a:gd name="T82" fmla="*/ 246 w 275"/>
                <a:gd name="T83" fmla="*/ 48 h 499"/>
                <a:gd name="T84" fmla="*/ 168 w 275"/>
                <a:gd name="T85" fmla="*/ 197 h 499"/>
                <a:gd name="T86" fmla="*/ 232 w 275"/>
                <a:gd name="T87" fmla="*/ 83 h 499"/>
                <a:gd name="T88" fmla="*/ 263 w 275"/>
                <a:gd name="T89" fmla="*/ 14 h 499"/>
                <a:gd name="T90" fmla="*/ 275 w 275"/>
                <a:gd name="T91" fmla="*/ 0 h 499"/>
                <a:gd name="T92" fmla="*/ 222 w 275"/>
                <a:gd name="T93" fmla="*/ 43 h 499"/>
                <a:gd name="T94" fmla="*/ 253 w 275"/>
                <a:gd name="T95" fmla="*/ 43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5" h="499">
                  <a:moveTo>
                    <a:pt x="14" y="454"/>
                  </a:moveTo>
                  <a:lnTo>
                    <a:pt x="17" y="485"/>
                  </a:lnTo>
                  <a:lnTo>
                    <a:pt x="17" y="496"/>
                  </a:lnTo>
                  <a:lnTo>
                    <a:pt x="19" y="499"/>
                  </a:lnTo>
                  <a:lnTo>
                    <a:pt x="24" y="487"/>
                  </a:lnTo>
                  <a:lnTo>
                    <a:pt x="33" y="470"/>
                  </a:lnTo>
                  <a:lnTo>
                    <a:pt x="28" y="468"/>
                  </a:lnTo>
                  <a:lnTo>
                    <a:pt x="19" y="485"/>
                  </a:lnTo>
                  <a:lnTo>
                    <a:pt x="19" y="458"/>
                  </a:lnTo>
                  <a:lnTo>
                    <a:pt x="14" y="454"/>
                  </a:lnTo>
                  <a:moveTo>
                    <a:pt x="47" y="430"/>
                  </a:moveTo>
                  <a:lnTo>
                    <a:pt x="31" y="463"/>
                  </a:lnTo>
                  <a:lnTo>
                    <a:pt x="33" y="466"/>
                  </a:lnTo>
                  <a:lnTo>
                    <a:pt x="52" y="435"/>
                  </a:lnTo>
                  <a:lnTo>
                    <a:pt x="47" y="430"/>
                  </a:lnTo>
                  <a:moveTo>
                    <a:pt x="57" y="413"/>
                  </a:moveTo>
                  <a:lnTo>
                    <a:pt x="50" y="425"/>
                  </a:lnTo>
                  <a:lnTo>
                    <a:pt x="52" y="430"/>
                  </a:lnTo>
                  <a:lnTo>
                    <a:pt x="57" y="420"/>
                  </a:lnTo>
                  <a:lnTo>
                    <a:pt x="57" y="413"/>
                  </a:lnTo>
                  <a:moveTo>
                    <a:pt x="71" y="385"/>
                  </a:moveTo>
                  <a:lnTo>
                    <a:pt x="59" y="409"/>
                  </a:lnTo>
                  <a:lnTo>
                    <a:pt x="62" y="416"/>
                  </a:lnTo>
                  <a:lnTo>
                    <a:pt x="73" y="390"/>
                  </a:lnTo>
                  <a:lnTo>
                    <a:pt x="71" y="385"/>
                  </a:lnTo>
                  <a:moveTo>
                    <a:pt x="9" y="375"/>
                  </a:moveTo>
                  <a:lnTo>
                    <a:pt x="9" y="385"/>
                  </a:lnTo>
                  <a:lnTo>
                    <a:pt x="9" y="390"/>
                  </a:lnTo>
                  <a:lnTo>
                    <a:pt x="14" y="449"/>
                  </a:lnTo>
                  <a:lnTo>
                    <a:pt x="19" y="451"/>
                  </a:lnTo>
                  <a:lnTo>
                    <a:pt x="14" y="387"/>
                  </a:lnTo>
                  <a:lnTo>
                    <a:pt x="14" y="382"/>
                  </a:lnTo>
                  <a:lnTo>
                    <a:pt x="14" y="380"/>
                  </a:lnTo>
                  <a:lnTo>
                    <a:pt x="9" y="375"/>
                  </a:lnTo>
                  <a:moveTo>
                    <a:pt x="12" y="363"/>
                  </a:moveTo>
                  <a:lnTo>
                    <a:pt x="9" y="363"/>
                  </a:lnTo>
                  <a:lnTo>
                    <a:pt x="9" y="366"/>
                  </a:lnTo>
                  <a:lnTo>
                    <a:pt x="14" y="373"/>
                  </a:lnTo>
                  <a:lnTo>
                    <a:pt x="12" y="363"/>
                  </a:lnTo>
                  <a:moveTo>
                    <a:pt x="90" y="359"/>
                  </a:moveTo>
                  <a:lnTo>
                    <a:pt x="85" y="359"/>
                  </a:lnTo>
                  <a:lnTo>
                    <a:pt x="73" y="380"/>
                  </a:lnTo>
                  <a:lnTo>
                    <a:pt x="76" y="385"/>
                  </a:lnTo>
                  <a:lnTo>
                    <a:pt x="90" y="359"/>
                  </a:lnTo>
                  <a:moveTo>
                    <a:pt x="92" y="344"/>
                  </a:moveTo>
                  <a:lnTo>
                    <a:pt x="92" y="344"/>
                  </a:lnTo>
                  <a:lnTo>
                    <a:pt x="88" y="352"/>
                  </a:lnTo>
                  <a:lnTo>
                    <a:pt x="88" y="354"/>
                  </a:lnTo>
                  <a:lnTo>
                    <a:pt x="92" y="354"/>
                  </a:lnTo>
                  <a:lnTo>
                    <a:pt x="95" y="349"/>
                  </a:lnTo>
                  <a:lnTo>
                    <a:pt x="97" y="347"/>
                  </a:lnTo>
                  <a:lnTo>
                    <a:pt x="92" y="344"/>
                  </a:lnTo>
                  <a:moveTo>
                    <a:pt x="7" y="337"/>
                  </a:moveTo>
                  <a:lnTo>
                    <a:pt x="7" y="349"/>
                  </a:lnTo>
                  <a:lnTo>
                    <a:pt x="7" y="356"/>
                  </a:lnTo>
                  <a:lnTo>
                    <a:pt x="9" y="359"/>
                  </a:lnTo>
                  <a:lnTo>
                    <a:pt x="12" y="359"/>
                  </a:lnTo>
                  <a:lnTo>
                    <a:pt x="12" y="352"/>
                  </a:lnTo>
                  <a:lnTo>
                    <a:pt x="12" y="344"/>
                  </a:lnTo>
                  <a:lnTo>
                    <a:pt x="12" y="337"/>
                  </a:lnTo>
                  <a:lnTo>
                    <a:pt x="7" y="337"/>
                  </a:lnTo>
                  <a:moveTo>
                    <a:pt x="114" y="304"/>
                  </a:moveTo>
                  <a:lnTo>
                    <a:pt x="95" y="342"/>
                  </a:lnTo>
                  <a:lnTo>
                    <a:pt x="99" y="342"/>
                  </a:lnTo>
                  <a:lnTo>
                    <a:pt x="116" y="307"/>
                  </a:lnTo>
                  <a:lnTo>
                    <a:pt x="114" y="304"/>
                  </a:lnTo>
                  <a:moveTo>
                    <a:pt x="116" y="297"/>
                  </a:moveTo>
                  <a:lnTo>
                    <a:pt x="114" y="302"/>
                  </a:lnTo>
                  <a:lnTo>
                    <a:pt x="118" y="302"/>
                  </a:lnTo>
                  <a:lnTo>
                    <a:pt x="121" y="297"/>
                  </a:lnTo>
                  <a:lnTo>
                    <a:pt x="116" y="297"/>
                  </a:lnTo>
                  <a:moveTo>
                    <a:pt x="5" y="283"/>
                  </a:moveTo>
                  <a:lnTo>
                    <a:pt x="7" y="333"/>
                  </a:lnTo>
                  <a:lnTo>
                    <a:pt x="12" y="335"/>
                  </a:lnTo>
                  <a:lnTo>
                    <a:pt x="7" y="285"/>
                  </a:lnTo>
                  <a:lnTo>
                    <a:pt x="5" y="283"/>
                  </a:lnTo>
                  <a:moveTo>
                    <a:pt x="135" y="259"/>
                  </a:moveTo>
                  <a:lnTo>
                    <a:pt x="118" y="292"/>
                  </a:lnTo>
                  <a:lnTo>
                    <a:pt x="123" y="292"/>
                  </a:lnTo>
                  <a:lnTo>
                    <a:pt x="140" y="261"/>
                  </a:lnTo>
                  <a:lnTo>
                    <a:pt x="135" y="259"/>
                  </a:lnTo>
                  <a:moveTo>
                    <a:pt x="7" y="254"/>
                  </a:moveTo>
                  <a:lnTo>
                    <a:pt x="2" y="254"/>
                  </a:lnTo>
                  <a:lnTo>
                    <a:pt x="5" y="278"/>
                  </a:lnTo>
                  <a:lnTo>
                    <a:pt x="7" y="280"/>
                  </a:lnTo>
                  <a:lnTo>
                    <a:pt x="7" y="254"/>
                  </a:lnTo>
                  <a:moveTo>
                    <a:pt x="0" y="233"/>
                  </a:moveTo>
                  <a:lnTo>
                    <a:pt x="2" y="250"/>
                  </a:lnTo>
                  <a:lnTo>
                    <a:pt x="7" y="250"/>
                  </a:lnTo>
                  <a:lnTo>
                    <a:pt x="5" y="233"/>
                  </a:lnTo>
                  <a:lnTo>
                    <a:pt x="0" y="233"/>
                  </a:lnTo>
                  <a:moveTo>
                    <a:pt x="154" y="233"/>
                  </a:moveTo>
                  <a:lnTo>
                    <a:pt x="149" y="233"/>
                  </a:lnTo>
                  <a:lnTo>
                    <a:pt x="137" y="257"/>
                  </a:lnTo>
                  <a:lnTo>
                    <a:pt x="142" y="257"/>
                  </a:lnTo>
                  <a:lnTo>
                    <a:pt x="154" y="233"/>
                  </a:lnTo>
                  <a:moveTo>
                    <a:pt x="5" y="216"/>
                  </a:moveTo>
                  <a:lnTo>
                    <a:pt x="0" y="216"/>
                  </a:lnTo>
                  <a:lnTo>
                    <a:pt x="0" y="228"/>
                  </a:lnTo>
                  <a:lnTo>
                    <a:pt x="5" y="228"/>
                  </a:lnTo>
                  <a:lnTo>
                    <a:pt x="5" y="216"/>
                  </a:lnTo>
                  <a:moveTo>
                    <a:pt x="168" y="207"/>
                  </a:moveTo>
                  <a:lnTo>
                    <a:pt x="163" y="207"/>
                  </a:lnTo>
                  <a:lnTo>
                    <a:pt x="151" y="228"/>
                  </a:lnTo>
                  <a:lnTo>
                    <a:pt x="156" y="228"/>
                  </a:lnTo>
                  <a:lnTo>
                    <a:pt x="168" y="207"/>
                  </a:lnTo>
                  <a:moveTo>
                    <a:pt x="166" y="202"/>
                  </a:moveTo>
                  <a:lnTo>
                    <a:pt x="166" y="202"/>
                  </a:lnTo>
                  <a:lnTo>
                    <a:pt x="166" y="202"/>
                  </a:lnTo>
                  <a:lnTo>
                    <a:pt x="166" y="202"/>
                  </a:lnTo>
                  <a:moveTo>
                    <a:pt x="2" y="202"/>
                  </a:move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0" y="212"/>
                  </a:lnTo>
                  <a:lnTo>
                    <a:pt x="5" y="212"/>
                  </a:lnTo>
                  <a:lnTo>
                    <a:pt x="5" y="207"/>
                  </a:lnTo>
                  <a:lnTo>
                    <a:pt x="5" y="207"/>
                  </a:lnTo>
                  <a:lnTo>
                    <a:pt x="2" y="202"/>
                  </a:lnTo>
                  <a:moveTo>
                    <a:pt x="218" y="48"/>
                  </a:moveTo>
                  <a:lnTo>
                    <a:pt x="208" y="50"/>
                  </a:lnTo>
                  <a:lnTo>
                    <a:pt x="7" y="200"/>
                  </a:lnTo>
                  <a:lnTo>
                    <a:pt x="7" y="202"/>
                  </a:lnTo>
                  <a:lnTo>
                    <a:pt x="218" y="48"/>
                  </a:lnTo>
                  <a:moveTo>
                    <a:pt x="251" y="45"/>
                  </a:moveTo>
                  <a:lnTo>
                    <a:pt x="246" y="48"/>
                  </a:lnTo>
                  <a:lnTo>
                    <a:pt x="230" y="81"/>
                  </a:lnTo>
                  <a:lnTo>
                    <a:pt x="220" y="98"/>
                  </a:lnTo>
                  <a:lnTo>
                    <a:pt x="168" y="197"/>
                  </a:lnTo>
                  <a:lnTo>
                    <a:pt x="170" y="197"/>
                  </a:lnTo>
                  <a:lnTo>
                    <a:pt x="173" y="197"/>
                  </a:lnTo>
                  <a:lnTo>
                    <a:pt x="232" y="83"/>
                  </a:lnTo>
                  <a:lnTo>
                    <a:pt x="241" y="64"/>
                  </a:lnTo>
                  <a:lnTo>
                    <a:pt x="251" y="45"/>
                  </a:lnTo>
                  <a:moveTo>
                    <a:pt x="263" y="14"/>
                  </a:moveTo>
                  <a:lnTo>
                    <a:pt x="263" y="14"/>
                  </a:lnTo>
                  <a:lnTo>
                    <a:pt x="263" y="14"/>
                  </a:lnTo>
                  <a:moveTo>
                    <a:pt x="275" y="0"/>
                  </a:moveTo>
                  <a:lnTo>
                    <a:pt x="260" y="12"/>
                  </a:lnTo>
                  <a:lnTo>
                    <a:pt x="215" y="45"/>
                  </a:lnTo>
                  <a:lnTo>
                    <a:pt x="222" y="43"/>
                  </a:lnTo>
                  <a:lnTo>
                    <a:pt x="263" y="14"/>
                  </a:lnTo>
                  <a:lnTo>
                    <a:pt x="249" y="43"/>
                  </a:lnTo>
                  <a:lnTo>
                    <a:pt x="253" y="43"/>
                  </a:lnTo>
                  <a:lnTo>
                    <a:pt x="265" y="17"/>
                  </a:lnTo>
                  <a:lnTo>
                    <a:pt x="27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C5C1A354-8240-4560-B924-ABFD0F7A25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91365" y="3075528"/>
              <a:ext cx="1016194" cy="458654"/>
            </a:xfrm>
            <a:custGeom>
              <a:avLst/>
              <a:gdLst>
                <a:gd name="T0" fmla="*/ 235 w 240"/>
                <a:gd name="T1" fmla="*/ 119 h 119"/>
                <a:gd name="T2" fmla="*/ 240 w 240"/>
                <a:gd name="T3" fmla="*/ 114 h 119"/>
                <a:gd name="T4" fmla="*/ 240 w 240"/>
                <a:gd name="T5" fmla="*/ 115 h 119"/>
                <a:gd name="T6" fmla="*/ 202 w 240"/>
                <a:gd name="T7" fmla="*/ 106 h 119"/>
                <a:gd name="T8" fmla="*/ 203 w 240"/>
                <a:gd name="T9" fmla="*/ 105 h 119"/>
                <a:gd name="T10" fmla="*/ 200 w 240"/>
                <a:gd name="T11" fmla="*/ 105 h 119"/>
                <a:gd name="T12" fmla="*/ 184 w 240"/>
                <a:gd name="T13" fmla="*/ 97 h 119"/>
                <a:gd name="T14" fmla="*/ 192 w 240"/>
                <a:gd name="T15" fmla="*/ 102 h 119"/>
                <a:gd name="T16" fmla="*/ 184 w 240"/>
                <a:gd name="T17" fmla="*/ 97 h 119"/>
                <a:gd name="T18" fmla="*/ 177 w 240"/>
                <a:gd name="T19" fmla="*/ 96 h 119"/>
                <a:gd name="T20" fmla="*/ 182 w 240"/>
                <a:gd name="T21" fmla="*/ 96 h 119"/>
                <a:gd name="T22" fmla="*/ 178 w 240"/>
                <a:gd name="T23" fmla="*/ 95 h 119"/>
                <a:gd name="T24" fmla="*/ 175 w 240"/>
                <a:gd name="T25" fmla="*/ 94 h 119"/>
                <a:gd name="T26" fmla="*/ 173 w 240"/>
                <a:gd name="T27" fmla="*/ 95 h 119"/>
                <a:gd name="T28" fmla="*/ 170 w 240"/>
                <a:gd name="T29" fmla="*/ 93 h 119"/>
                <a:gd name="T30" fmla="*/ 170 w 240"/>
                <a:gd name="T31" fmla="*/ 93 h 119"/>
                <a:gd name="T32" fmla="*/ 145 w 240"/>
                <a:gd name="T33" fmla="*/ 84 h 119"/>
                <a:gd name="T34" fmla="*/ 167 w 240"/>
                <a:gd name="T35" fmla="*/ 92 h 119"/>
                <a:gd name="T36" fmla="*/ 139 w 240"/>
                <a:gd name="T37" fmla="*/ 79 h 119"/>
                <a:gd name="T38" fmla="*/ 240 w 240"/>
                <a:gd name="T39" fmla="*/ 112 h 119"/>
                <a:gd name="T40" fmla="*/ 238 w 240"/>
                <a:gd name="T41" fmla="*/ 69 h 119"/>
                <a:gd name="T42" fmla="*/ 238 w 240"/>
                <a:gd name="T43" fmla="*/ 75 h 119"/>
                <a:gd name="T44" fmla="*/ 137 w 240"/>
                <a:gd name="T45" fmla="*/ 80 h 119"/>
                <a:gd name="T46" fmla="*/ 97 w 240"/>
                <a:gd name="T47" fmla="*/ 64 h 119"/>
                <a:gd name="T48" fmla="*/ 90 w 240"/>
                <a:gd name="T49" fmla="*/ 61 h 119"/>
                <a:gd name="T50" fmla="*/ 91 w 240"/>
                <a:gd name="T51" fmla="*/ 60 h 119"/>
                <a:gd name="T52" fmla="*/ 236 w 240"/>
                <a:gd name="T53" fmla="*/ 68 h 119"/>
                <a:gd name="T54" fmla="*/ 6 w 240"/>
                <a:gd name="T55" fmla="*/ 26 h 119"/>
                <a:gd name="T56" fmla="*/ 9 w 240"/>
                <a:gd name="T57" fmla="*/ 29 h 119"/>
                <a:gd name="T58" fmla="*/ 69 w 240"/>
                <a:gd name="T59" fmla="*/ 53 h 119"/>
                <a:gd name="T60" fmla="*/ 52 w 240"/>
                <a:gd name="T61" fmla="*/ 45 h 119"/>
                <a:gd name="T62" fmla="*/ 6 w 240"/>
                <a:gd name="T63" fmla="*/ 26 h 119"/>
                <a:gd name="T64" fmla="*/ 5 w 240"/>
                <a:gd name="T65" fmla="*/ 27 h 119"/>
                <a:gd name="T66" fmla="*/ 235 w 240"/>
                <a:gd name="T67" fmla="*/ 24 h 119"/>
                <a:gd name="T68" fmla="*/ 237 w 240"/>
                <a:gd name="T69" fmla="*/ 50 h 119"/>
                <a:gd name="T70" fmla="*/ 0 w 240"/>
                <a:gd name="T71" fmla="*/ 19 h 119"/>
                <a:gd name="T72" fmla="*/ 3 w 240"/>
                <a:gd name="T73" fmla="*/ 19 h 119"/>
                <a:gd name="T74" fmla="*/ 47 w 240"/>
                <a:gd name="T75" fmla="*/ 15 h 119"/>
                <a:gd name="T76" fmla="*/ 5 w 240"/>
                <a:gd name="T77" fmla="*/ 19 h 119"/>
                <a:gd name="T78" fmla="*/ 9 w 240"/>
                <a:gd name="T79" fmla="*/ 20 h 119"/>
                <a:gd name="T80" fmla="*/ 141 w 240"/>
                <a:gd name="T81" fmla="*/ 9 h 119"/>
                <a:gd name="T82" fmla="*/ 232 w 240"/>
                <a:gd name="T83" fmla="*/ 0 h 119"/>
                <a:gd name="T84" fmla="*/ 179 w 240"/>
                <a:gd name="T85" fmla="*/ 4 h 119"/>
                <a:gd name="T86" fmla="*/ 142 w 240"/>
                <a:gd name="T87" fmla="*/ 9 h 119"/>
                <a:gd name="T88" fmla="*/ 227 w 240"/>
                <a:gd name="T89" fmla="*/ 2 h 119"/>
                <a:gd name="T90" fmla="*/ 233 w 240"/>
                <a:gd name="T91" fmla="*/ 23 h 119"/>
                <a:gd name="T92" fmla="*/ 234 w 240"/>
                <a:gd name="T93" fmla="*/ 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0" h="119">
                  <a:moveTo>
                    <a:pt x="228" y="115"/>
                  </a:moveTo>
                  <a:cubicBezTo>
                    <a:pt x="223" y="115"/>
                    <a:pt x="223" y="115"/>
                    <a:pt x="223" y="115"/>
                  </a:cubicBezTo>
                  <a:cubicBezTo>
                    <a:pt x="235" y="119"/>
                    <a:pt x="235" y="119"/>
                    <a:pt x="235" y="119"/>
                  </a:cubicBezTo>
                  <a:cubicBezTo>
                    <a:pt x="235" y="119"/>
                    <a:pt x="235" y="118"/>
                    <a:pt x="235" y="118"/>
                  </a:cubicBezTo>
                  <a:cubicBezTo>
                    <a:pt x="228" y="115"/>
                    <a:pt x="228" y="115"/>
                    <a:pt x="228" y="115"/>
                  </a:cubicBezTo>
                  <a:moveTo>
                    <a:pt x="240" y="114"/>
                  </a:moveTo>
                  <a:cubicBezTo>
                    <a:pt x="238" y="114"/>
                    <a:pt x="238" y="114"/>
                    <a:pt x="238" y="114"/>
                  </a:cubicBezTo>
                  <a:cubicBezTo>
                    <a:pt x="239" y="115"/>
                    <a:pt x="239" y="115"/>
                    <a:pt x="239" y="115"/>
                  </a:cubicBezTo>
                  <a:cubicBezTo>
                    <a:pt x="239" y="115"/>
                    <a:pt x="240" y="115"/>
                    <a:pt x="240" y="115"/>
                  </a:cubicBezTo>
                  <a:cubicBezTo>
                    <a:pt x="240" y="114"/>
                    <a:pt x="240" y="114"/>
                    <a:pt x="240" y="114"/>
                  </a:cubicBezTo>
                  <a:moveTo>
                    <a:pt x="203" y="105"/>
                  </a:moveTo>
                  <a:cubicBezTo>
                    <a:pt x="202" y="106"/>
                    <a:pt x="202" y="106"/>
                    <a:pt x="202" y="106"/>
                  </a:cubicBezTo>
                  <a:cubicBezTo>
                    <a:pt x="219" y="113"/>
                    <a:pt x="219" y="113"/>
                    <a:pt x="219" y="113"/>
                  </a:cubicBezTo>
                  <a:cubicBezTo>
                    <a:pt x="224" y="113"/>
                    <a:pt x="224" y="113"/>
                    <a:pt x="224" y="113"/>
                  </a:cubicBezTo>
                  <a:cubicBezTo>
                    <a:pt x="203" y="105"/>
                    <a:pt x="203" y="105"/>
                    <a:pt x="203" y="105"/>
                  </a:cubicBezTo>
                  <a:moveTo>
                    <a:pt x="194" y="101"/>
                  </a:moveTo>
                  <a:cubicBezTo>
                    <a:pt x="193" y="103"/>
                    <a:pt x="193" y="103"/>
                    <a:pt x="193" y="103"/>
                  </a:cubicBezTo>
                  <a:cubicBezTo>
                    <a:pt x="200" y="105"/>
                    <a:pt x="200" y="105"/>
                    <a:pt x="200" y="105"/>
                  </a:cubicBezTo>
                  <a:cubicBezTo>
                    <a:pt x="201" y="104"/>
                    <a:pt x="201" y="104"/>
                    <a:pt x="201" y="104"/>
                  </a:cubicBezTo>
                  <a:cubicBezTo>
                    <a:pt x="194" y="101"/>
                    <a:pt x="194" y="101"/>
                    <a:pt x="194" y="101"/>
                  </a:cubicBezTo>
                  <a:moveTo>
                    <a:pt x="184" y="97"/>
                  </a:moveTo>
                  <a:cubicBezTo>
                    <a:pt x="183" y="99"/>
                    <a:pt x="183" y="99"/>
                    <a:pt x="183" y="99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3" y="101"/>
                    <a:pt x="193" y="101"/>
                    <a:pt x="193" y="101"/>
                  </a:cubicBezTo>
                  <a:cubicBezTo>
                    <a:pt x="184" y="97"/>
                    <a:pt x="184" y="97"/>
                    <a:pt x="184" y="97"/>
                  </a:cubicBezTo>
                  <a:cubicBezTo>
                    <a:pt x="184" y="97"/>
                    <a:pt x="184" y="97"/>
                    <a:pt x="184" y="97"/>
                  </a:cubicBezTo>
                  <a:moveTo>
                    <a:pt x="175" y="94"/>
                  </a:moveTo>
                  <a:cubicBezTo>
                    <a:pt x="175" y="96"/>
                    <a:pt x="175" y="96"/>
                    <a:pt x="175" y="96"/>
                  </a:cubicBezTo>
                  <a:cubicBezTo>
                    <a:pt x="177" y="96"/>
                    <a:pt x="177" y="96"/>
                    <a:pt x="177" y="96"/>
                  </a:cubicBezTo>
                  <a:cubicBezTo>
                    <a:pt x="179" y="97"/>
                    <a:pt x="179" y="97"/>
                    <a:pt x="179" y="97"/>
                  </a:cubicBezTo>
                  <a:cubicBezTo>
                    <a:pt x="181" y="98"/>
                    <a:pt x="181" y="98"/>
                    <a:pt x="181" y="98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2" y="96"/>
                    <a:pt x="182" y="96"/>
                    <a:pt x="182" y="96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178" y="95"/>
                    <a:pt x="178" y="95"/>
                    <a:pt x="178" y="95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6" y="94"/>
                    <a:pt x="176" y="94"/>
                  </a:cubicBezTo>
                  <a:cubicBezTo>
                    <a:pt x="176" y="94"/>
                    <a:pt x="175" y="94"/>
                    <a:pt x="175" y="94"/>
                  </a:cubicBezTo>
                  <a:moveTo>
                    <a:pt x="172" y="93"/>
                  </a:moveTo>
                  <a:cubicBezTo>
                    <a:pt x="172" y="94"/>
                    <a:pt x="172" y="94"/>
                    <a:pt x="172" y="94"/>
                  </a:cubicBezTo>
                  <a:cubicBezTo>
                    <a:pt x="173" y="95"/>
                    <a:pt x="173" y="95"/>
                    <a:pt x="173" y="95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3" y="94"/>
                    <a:pt x="172" y="94"/>
                    <a:pt x="172" y="93"/>
                  </a:cubicBezTo>
                  <a:moveTo>
                    <a:pt x="170" y="93"/>
                  </a:moveTo>
                  <a:cubicBezTo>
                    <a:pt x="169" y="93"/>
                    <a:pt x="169" y="93"/>
                    <a:pt x="169" y="93"/>
                  </a:cubicBezTo>
                  <a:cubicBezTo>
                    <a:pt x="170" y="94"/>
                    <a:pt x="170" y="94"/>
                    <a:pt x="170" y="94"/>
                  </a:cubicBezTo>
                  <a:cubicBezTo>
                    <a:pt x="170" y="93"/>
                    <a:pt x="170" y="93"/>
                    <a:pt x="170" y="93"/>
                  </a:cubicBezTo>
                  <a:moveTo>
                    <a:pt x="139" y="79"/>
                  </a:moveTo>
                  <a:cubicBezTo>
                    <a:pt x="138" y="81"/>
                    <a:pt x="138" y="81"/>
                    <a:pt x="138" y="81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5" y="83"/>
                    <a:pt x="145" y="83"/>
                    <a:pt x="145" y="83"/>
                  </a:cubicBezTo>
                  <a:cubicBezTo>
                    <a:pt x="148" y="85"/>
                    <a:pt x="148" y="85"/>
                    <a:pt x="148" y="85"/>
                  </a:cubicBezTo>
                  <a:cubicBezTo>
                    <a:pt x="167" y="92"/>
                    <a:pt x="167" y="92"/>
                    <a:pt x="167" y="92"/>
                  </a:cubicBezTo>
                  <a:cubicBezTo>
                    <a:pt x="168" y="92"/>
                    <a:pt x="168" y="92"/>
                    <a:pt x="168" y="92"/>
                  </a:cubicBezTo>
                  <a:cubicBezTo>
                    <a:pt x="168" y="91"/>
                    <a:pt x="167" y="91"/>
                    <a:pt x="167" y="90"/>
                  </a:cubicBezTo>
                  <a:cubicBezTo>
                    <a:pt x="139" y="79"/>
                    <a:pt x="139" y="79"/>
                    <a:pt x="139" y="79"/>
                  </a:cubicBezTo>
                  <a:moveTo>
                    <a:pt x="236" y="77"/>
                  </a:moveTo>
                  <a:cubicBezTo>
                    <a:pt x="238" y="112"/>
                    <a:pt x="238" y="112"/>
                    <a:pt x="238" y="112"/>
                  </a:cubicBezTo>
                  <a:cubicBezTo>
                    <a:pt x="240" y="112"/>
                    <a:pt x="240" y="112"/>
                    <a:pt x="240" y="112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6" y="77"/>
                    <a:pt x="236" y="77"/>
                    <a:pt x="236" y="77"/>
                  </a:cubicBezTo>
                  <a:moveTo>
                    <a:pt x="238" y="69"/>
                  </a:moveTo>
                  <a:cubicBezTo>
                    <a:pt x="236" y="70"/>
                    <a:pt x="236" y="70"/>
                    <a:pt x="236" y="70"/>
                  </a:cubicBezTo>
                  <a:cubicBezTo>
                    <a:pt x="236" y="75"/>
                    <a:pt x="236" y="75"/>
                    <a:pt x="236" y="75"/>
                  </a:cubicBezTo>
                  <a:cubicBezTo>
                    <a:pt x="238" y="75"/>
                    <a:pt x="238" y="75"/>
                    <a:pt x="238" y="75"/>
                  </a:cubicBezTo>
                  <a:cubicBezTo>
                    <a:pt x="238" y="69"/>
                    <a:pt x="238" y="69"/>
                    <a:pt x="238" y="69"/>
                  </a:cubicBezTo>
                  <a:moveTo>
                    <a:pt x="97" y="64"/>
                  </a:moveTo>
                  <a:cubicBezTo>
                    <a:pt x="137" y="80"/>
                    <a:pt x="137" y="80"/>
                    <a:pt x="137" y="80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03" y="65"/>
                    <a:pt x="103" y="65"/>
                    <a:pt x="103" y="65"/>
                  </a:cubicBezTo>
                  <a:cubicBezTo>
                    <a:pt x="97" y="64"/>
                    <a:pt x="97" y="64"/>
                    <a:pt x="97" y="64"/>
                  </a:cubicBezTo>
                  <a:moveTo>
                    <a:pt x="91" y="60"/>
                  </a:moveTo>
                  <a:cubicBezTo>
                    <a:pt x="90" y="60"/>
                    <a:pt x="90" y="60"/>
                    <a:pt x="90" y="60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91" y="62"/>
                    <a:pt x="91" y="62"/>
                    <a:pt x="91" y="62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1" y="60"/>
                    <a:pt x="91" y="60"/>
                    <a:pt x="91" y="60"/>
                  </a:cubicBezTo>
                  <a:moveTo>
                    <a:pt x="237" y="52"/>
                  </a:moveTo>
                  <a:cubicBezTo>
                    <a:pt x="235" y="52"/>
                    <a:pt x="235" y="52"/>
                    <a:pt x="235" y="52"/>
                  </a:cubicBezTo>
                  <a:cubicBezTo>
                    <a:pt x="236" y="68"/>
                    <a:pt x="236" y="68"/>
                    <a:pt x="236" y="68"/>
                  </a:cubicBezTo>
                  <a:cubicBezTo>
                    <a:pt x="237" y="66"/>
                    <a:pt x="237" y="66"/>
                    <a:pt x="237" y="66"/>
                  </a:cubicBezTo>
                  <a:cubicBezTo>
                    <a:pt x="237" y="52"/>
                    <a:pt x="237" y="52"/>
                    <a:pt x="237" y="52"/>
                  </a:cubicBezTo>
                  <a:moveTo>
                    <a:pt x="6" y="26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53" y="47"/>
                    <a:pt x="53" y="47"/>
                    <a:pt x="53" y="47"/>
                  </a:cubicBezTo>
                  <a:cubicBezTo>
                    <a:pt x="55" y="48"/>
                    <a:pt x="55" y="48"/>
                    <a:pt x="55" y="48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3"/>
                    <a:pt x="70" y="52"/>
                    <a:pt x="70" y="52"/>
                  </a:cubicBezTo>
                  <a:cubicBezTo>
                    <a:pt x="54" y="45"/>
                    <a:pt x="54" y="45"/>
                    <a:pt x="54" y="45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6" y="26"/>
                    <a:pt x="6" y="26"/>
                    <a:pt x="6" y="26"/>
                  </a:cubicBezTo>
                  <a:moveTo>
                    <a:pt x="0" y="24"/>
                  </a:moveTo>
                  <a:cubicBezTo>
                    <a:pt x="0" y="24"/>
                    <a:pt x="0" y="25"/>
                    <a:pt x="0" y="25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235" y="24"/>
                  </a:moveTo>
                  <a:cubicBezTo>
                    <a:pt x="233" y="27"/>
                    <a:pt x="233" y="27"/>
                    <a:pt x="233" y="27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37" y="50"/>
                    <a:pt x="237" y="50"/>
                    <a:pt x="237" y="50"/>
                  </a:cubicBezTo>
                  <a:cubicBezTo>
                    <a:pt x="235" y="24"/>
                    <a:pt x="235" y="24"/>
                    <a:pt x="235" y="24"/>
                  </a:cubicBezTo>
                  <a:moveTo>
                    <a:pt x="3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20"/>
                    <a:pt x="0" y="20"/>
                    <a:pt x="0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19"/>
                    <a:pt x="3" y="19"/>
                    <a:pt x="3" y="19"/>
                  </a:cubicBezTo>
                  <a:moveTo>
                    <a:pt x="141" y="7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1" y="7"/>
                    <a:pt x="141" y="7"/>
                    <a:pt x="141" y="7"/>
                  </a:cubicBezTo>
                  <a:moveTo>
                    <a:pt x="232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28" y="0"/>
                    <a:pt x="228" y="0"/>
                    <a:pt x="228" y="0"/>
                  </a:cubicBezTo>
                  <a:cubicBezTo>
                    <a:pt x="179" y="4"/>
                    <a:pt x="179" y="4"/>
                    <a:pt x="179" y="4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43" y="7"/>
                    <a:pt x="143" y="7"/>
                    <a:pt x="143" y="7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77" y="6"/>
                    <a:pt x="177" y="6"/>
                    <a:pt x="177" y="6"/>
                  </a:cubicBezTo>
                  <a:cubicBezTo>
                    <a:pt x="179" y="6"/>
                    <a:pt x="179" y="6"/>
                    <a:pt x="179" y="6"/>
                  </a:cubicBezTo>
                  <a:cubicBezTo>
                    <a:pt x="227" y="2"/>
                    <a:pt x="227" y="2"/>
                    <a:pt x="227" y="2"/>
                  </a:cubicBezTo>
                  <a:cubicBezTo>
                    <a:pt x="229" y="2"/>
                    <a:pt x="229" y="2"/>
                    <a:pt x="229" y="2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35" y="20"/>
                    <a:pt x="235" y="20"/>
                    <a:pt x="235" y="20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2" y="0"/>
                    <a:pt x="232" y="0"/>
                    <a:pt x="23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85A19973-9987-41DC-A76A-461D59DCC5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close/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close/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close/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close/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close/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close/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close/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close/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close/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close/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close/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close/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close/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close/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close/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close/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close/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close/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close/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close/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close/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close/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close/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close/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close/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close/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close/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6950E0B1-E964-4543-813F-FFBF8F7C7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44375" y="2997459"/>
              <a:ext cx="774670" cy="640814"/>
            </a:xfrm>
            <a:custGeom>
              <a:avLst/>
              <a:gdLst>
                <a:gd name="T0" fmla="*/ 69 w 433"/>
                <a:gd name="T1" fmla="*/ 394 h 394"/>
                <a:gd name="T2" fmla="*/ 95 w 433"/>
                <a:gd name="T3" fmla="*/ 389 h 394"/>
                <a:gd name="T4" fmla="*/ 95 w 433"/>
                <a:gd name="T5" fmla="*/ 392 h 394"/>
                <a:gd name="T6" fmla="*/ 99 w 433"/>
                <a:gd name="T7" fmla="*/ 389 h 394"/>
                <a:gd name="T8" fmla="*/ 149 w 433"/>
                <a:gd name="T9" fmla="*/ 387 h 394"/>
                <a:gd name="T10" fmla="*/ 102 w 433"/>
                <a:gd name="T11" fmla="*/ 392 h 394"/>
                <a:gd name="T12" fmla="*/ 244 w 433"/>
                <a:gd name="T13" fmla="*/ 387 h 394"/>
                <a:gd name="T14" fmla="*/ 244 w 433"/>
                <a:gd name="T15" fmla="*/ 387 h 394"/>
                <a:gd name="T16" fmla="*/ 152 w 433"/>
                <a:gd name="T17" fmla="*/ 392 h 394"/>
                <a:gd name="T18" fmla="*/ 296 w 433"/>
                <a:gd name="T19" fmla="*/ 385 h 394"/>
                <a:gd name="T20" fmla="*/ 301 w 433"/>
                <a:gd name="T21" fmla="*/ 389 h 394"/>
                <a:gd name="T22" fmla="*/ 341 w 433"/>
                <a:gd name="T23" fmla="*/ 382 h 394"/>
                <a:gd name="T24" fmla="*/ 339 w 433"/>
                <a:gd name="T25" fmla="*/ 387 h 394"/>
                <a:gd name="T26" fmla="*/ 369 w 433"/>
                <a:gd name="T27" fmla="*/ 382 h 394"/>
                <a:gd name="T28" fmla="*/ 372 w 433"/>
                <a:gd name="T29" fmla="*/ 387 h 394"/>
                <a:gd name="T30" fmla="*/ 393 w 433"/>
                <a:gd name="T31" fmla="*/ 382 h 394"/>
                <a:gd name="T32" fmla="*/ 376 w 433"/>
                <a:gd name="T33" fmla="*/ 382 h 394"/>
                <a:gd name="T34" fmla="*/ 391 w 433"/>
                <a:gd name="T35" fmla="*/ 387 h 394"/>
                <a:gd name="T36" fmla="*/ 398 w 433"/>
                <a:gd name="T37" fmla="*/ 387 h 394"/>
                <a:gd name="T38" fmla="*/ 10 w 433"/>
                <a:gd name="T39" fmla="*/ 387 h 394"/>
                <a:gd name="T40" fmla="*/ 62 w 433"/>
                <a:gd name="T41" fmla="*/ 394 h 394"/>
                <a:gd name="T42" fmla="*/ 31 w 433"/>
                <a:gd name="T43" fmla="*/ 373 h 394"/>
                <a:gd name="T44" fmla="*/ 55 w 433"/>
                <a:gd name="T45" fmla="*/ 347 h 394"/>
                <a:gd name="T46" fmla="*/ 62 w 433"/>
                <a:gd name="T47" fmla="*/ 344 h 394"/>
                <a:gd name="T48" fmla="*/ 66 w 433"/>
                <a:gd name="T49" fmla="*/ 340 h 394"/>
                <a:gd name="T50" fmla="*/ 81 w 433"/>
                <a:gd name="T51" fmla="*/ 321 h 394"/>
                <a:gd name="T52" fmla="*/ 85 w 433"/>
                <a:gd name="T53" fmla="*/ 323 h 394"/>
                <a:gd name="T54" fmla="*/ 85 w 433"/>
                <a:gd name="T55" fmla="*/ 318 h 394"/>
                <a:gd name="T56" fmla="*/ 102 w 433"/>
                <a:gd name="T57" fmla="*/ 302 h 394"/>
                <a:gd name="T58" fmla="*/ 99 w 433"/>
                <a:gd name="T59" fmla="*/ 309 h 394"/>
                <a:gd name="T60" fmla="*/ 107 w 433"/>
                <a:gd name="T61" fmla="*/ 297 h 394"/>
                <a:gd name="T62" fmla="*/ 114 w 433"/>
                <a:gd name="T63" fmla="*/ 292 h 394"/>
                <a:gd name="T64" fmla="*/ 123 w 433"/>
                <a:gd name="T65" fmla="*/ 287 h 394"/>
                <a:gd name="T66" fmla="*/ 192 w 433"/>
                <a:gd name="T67" fmla="*/ 219 h 394"/>
                <a:gd name="T68" fmla="*/ 194 w 433"/>
                <a:gd name="T69" fmla="*/ 223 h 394"/>
                <a:gd name="T70" fmla="*/ 412 w 433"/>
                <a:gd name="T71" fmla="*/ 204 h 394"/>
                <a:gd name="T72" fmla="*/ 419 w 433"/>
                <a:gd name="T73" fmla="*/ 164 h 394"/>
                <a:gd name="T74" fmla="*/ 417 w 433"/>
                <a:gd name="T75" fmla="*/ 150 h 394"/>
                <a:gd name="T76" fmla="*/ 258 w 433"/>
                <a:gd name="T77" fmla="*/ 159 h 394"/>
                <a:gd name="T78" fmla="*/ 242 w 433"/>
                <a:gd name="T79" fmla="*/ 173 h 394"/>
                <a:gd name="T80" fmla="*/ 244 w 433"/>
                <a:gd name="T81" fmla="*/ 178 h 394"/>
                <a:gd name="T82" fmla="*/ 260 w 433"/>
                <a:gd name="T83" fmla="*/ 164 h 394"/>
                <a:gd name="T84" fmla="*/ 327 w 433"/>
                <a:gd name="T85" fmla="*/ 102 h 394"/>
                <a:gd name="T86" fmla="*/ 286 w 433"/>
                <a:gd name="T87" fmla="*/ 140 h 394"/>
                <a:gd name="T88" fmla="*/ 327 w 433"/>
                <a:gd name="T89" fmla="*/ 97 h 394"/>
                <a:gd name="T90" fmla="*/ 348 w 433"/>
                <a:gd name="T91" fmla="*/ 76 h 394"/>
                <a:gd name="T92" fmla="*/ 353 w 433"/>
                <a:gd name="T93" fmla="*/ 81 h 394"/>
                <a:gd name="T94" fmla="*/ 353 w 433"/>
                <a:gd name="T95" fmla="*/ 74 h 394"/>
                <a:gd name="T96" fmla="*/ 391 w 433"/>
                <a:gd name="T97" fmla="*/ 38 h 394"/>
                <a:gd name="T98" fmla="*/ 428 w 433"/>
                <a:gd name="T99" fmla="*/ 12 h 394"/>
                <a:gd name="T100" fmla="*/ 400 w 433"/>
                <a:gd name="T101" fmla="*/ 31 h 394"/>
                <a:gd name="T102" fmla="*/ 417 w 433"/>
                <a:gd name="T103" fmla="*/ 143 h 394"/>
                <a:gd name="T104" fmla="*/ 433 w 433"/>
                <a:gd name="T105" fmla="*/ 1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3" h="394">
                  <a:moveTo>
                    <a:pt x="85" y="389"/>
                  </a:moveTo>
                  <a:lnTo>
                    <a:pt x="64" y="389"/>
                  </a:lnTo>
                  <a:lnTo>
                    <a:pt x="69" y="394"/>
                  </a:lnTo>
                  <a:lnTo>
                    <a:pt x="85" y="394"/>
                  </a:lnTo>
                  <a:lnTo>
                    <a:pt x="85" y="389"/>
                  </a:lnTo>
                  <a:moveTo>
                    <a:pt x="95" y="389"/>
                  </a:moveTo>
                  <a:lnTo>
                    <a:pt x="90" y="389"/>
                  </a:lnTo>
                  <a:lnTo>
                    <a:pt x="88" y="394"/>
                  </a:lnTo>
                  <a:lnTo>
                    <a:pt x="95" y="392"/>
                  </a:lnTo>
                  <a:lnTo>
                    <a:pt x="95" y="389"/>
                  </a:lnTo>
                  <a:moveTo>
                    <a:pt x="99" y="389"/>
                  </a:moveTo>
                  <a:lnTo>
                    <a:pt x="99" y="389"/>
                  </a:lnTo>
                  <a:lnTo>
                    <a:pt x="99" y="392"/>
                  </a:lnTo>
                  <a:lnTo>
                    <a:pt x="99" y="389"/>
                  </a:lnTo>
                  <a:moveTo>
                    <a:pt x="149" y="387"/>
                  </a:moveTo>
                  <a:lnTo>
                    <a:pt x="104" y="389"/>
                  </a:lnTo>
                  <a:lnTo>
                    <a:pt x="104" y="392"/>
                  </a:lnTo>
                  <a:lnTo>
                    <a:pt x="102" y="392"/>
                  </a:lnTo>
                  <a:lnTo>
                    <a:pt x="147" y="392"/>
                  </a:lnTo>
                  <a:lnTo>
                    <a:pt x="149" y="387"/>
                  </a:lnTo>
                  <a:moveTo>
                    <a:pt x="244" y="387"/>
                  </a:moveTo>
                  <a:lnTo>
                    <a:pt x="242" y="389"/>
                  </a:lnTo>
                  <a:lnTo>
                    <a:pt x="246" y="389"/>
                  </a:lnTo>
                  <a:lnTo>
                    <a:pt x="244" y="387"/>
                  </a:lnTo>
                  <a:moveTo>
                    <a:pt x="239" y="385"/>
                  </a:moveTo>
                  <a:lnTo>
                    <a:pt x="154" y="387"/>
                  </a:lnTo>
                  <a:lnTo>
                    <a:pt x="152" y="392"/>
                  </a:lnTo>
                  <a:lnTo>
                    <a:pt x="237" y="389"/>
                  </a:lnTo>
                  <a:lnTo>
                    <a:pt x="239" y="385"/>
                  </a:lnTo>
                  <a:moveTo>
                    <a:pt x="296" y="385"/>
                  </a:moveTo>
                  <a:lnTo>
                    <a:pt x="249" y="385"/>
                  </a:lnTo>
                  <a:lnTo>
                    <a:pt x="251" y="389"/>
                  </a:lnTo>
                  <a:lnTo>
                    <a:pt x="301" y="389"/>
                  </a:lnTo>
                  <a:lnTo>
                    <a:pt x="301" y="387"/>
                  </a:lnTo>
                  <a:lnTo>
                    <a:pt x="296" y="385"/>
                  </a:lnTo>
                  <a:moveTo>
                    <a:pt x="341" y="382"/>
                  </a:moveTo>
                  <a:lnTo>
                    <a:pt x="305" y="385"/>
                  </a:lnTo>
                  <a:lnTo>
                    <a:pt x="315" y="389"/>
                  </a:lnTo>
                  <a:lnTo>
                    <a:pt x="339" y="387"/>
                  </a:lnTo>
                  <a:lnTo>
                    <a:pt x="341" y="382"/>
                  </a:lnTo>
                  <a:moveTo>
                    <a:pt x="372" y="382"/>
                  </a:moveTo>
                  <a:lnTo>
                    <a:pt x="369" y="382"/>
                  </a:lnTo>
                  <a:lnTo>
                    <a:pt x="346" y="382"/>
                  </a:lnTo>
                  <a:lnTo>
                    <a:pt x="343" y="387"/>
                  </a:lnTo>
                  <a:lnTo>
                    <a:pt x="372" y="387"/>
                  </a:lnTo>
                  <a:lnTo>
                    <a:pt x="372" y="387"/>
                  </a:lnTo>
                  <a:lnTo>
                    <a:pt x="372" y="382"/>
                  </a:lnTo>
                  <a:moveTo>
                    <a:pt x="393" y="382"/>
                  </a:moveTo>
                  <a:lnTo>
                    <a:pt x="393" y="382"/>
                  </a:lnTo>
                  <a:lnTo>
                    <a:pt x="388" y="382"/>
                  </a:lnTo>
                  <a:lnTo>
                    <a:pt x="376" y="382"/>
                  </a:lnTo>
                  <a:lnTo>
                    <a:pt x="376" y="387"/>
                  </a:lnTo>
                  <a:lnTo>
                    <a:pt x="376" y="387"/>
                  </a:lnTo>
                  <a:lnTo>
                    <a:pt x="391" y="387"/>
                  </a:lnTo>
                  <a:lnTo>
                    <a:pt x="395" y="387"/>
                  </a:lnTo>
                  <a:lnTo>
                    <a:pt x="395" y="387"/>
                  </a:lnTo>
                  <a:lnTo>
                    <a:pt x="398" y="387"/>
                  </a:lnTo>
                  <a:lnTo>
                    <a:pt x="393" y="382"/>
                  </a:lnTo>
                  <a:moveTo>
                    <a:pt x="28" y="370"/>
                  </a:moveTo>
                  <a:lnTo>
                    <a:pt x="10" y="387"/>
                  </a:lnTo>
                  <a:lnTo>
                    <a:pt x="0" y="394"/>
                  </a:lnTo>
                  <a:lnTo>
                    <a:pt x="12" y="394"/>
                  </a:lnTo>
                  <a:lnTo>
                    <a:pt x="62" y="394"/>
                  </a:lnTo>
                  <a:lnTo>
                    <a:pt x="57" y="389"/>
                  </a:lnTo>
                  <a:lnTo>
                    <a:pt x="12" y="389"/>
                  </a:lnTo>
                  <a:lnTo>
                    <a:pt x="31" y="373"/>
                  </a:lnTo>
                  <a:lnTo>
                    <a:pt x="28" y="370"/>
                  </a:lnTo>
                  <a:moveTo>
                    <a:pt x="62" y="344"/>
                  </a:moveTo>
                  <a:lnTo>
                    <a:pt x="55" y="347"/>
                  </a:lnTo>
                  <a:lnTo>
                    <a:pt x="31" y="368"/>
                  </a:lnTo>
                  <a:lnTo>
                    <a:pt x="33" y="370"/>
                  </a:lnTo>
                  <a:lnTo>
                    <a:pt x="62" y="344"/>
                  </a:lnTo>
                  <a:moveTo>
                    <a:pt x="73" y="328"/>
                  </a:moveTo>
                  <a:lnTo>
                    <a:pt x="59" y="340"/>
                  </a:lnTo>
                  <a:lnTo>
                    <a:pt x="66" y="340"/>
                  </a:lnTo>
                  <a:lnTo>
                    <a:pt x="73" y="332"/>
                  </a:lnTo>
                  <a:lnTo>
                    <a:pt x="73" y="328"/>
                  </a:lnTo>
                  <a:moveTo>
                    <a:pt x="81" y="321"/>
                  </a:moveTo>
                  <a:lnTo>
                    <a:pt x="76" y="325"/>
                  </a:lnTo>
                  <a:lnTo>
                    <a:pt x="78" y="330"/>
                  </a:lnTo>
                  <a:lnTo>
                    <a:pt x="85" y="323"/>
                  </a:lnTo>
                  <a:lnTo>
                    <a:pt x="81" y="321"/>
                  </a:lnTo>
                  <a:moveTo>
                    <a:pt x="88" y="313"/>
                  </a:moveTo>
                  <a:lnTo>
                    <a:pt x="85" y="318"/>
                  </a:lnTo>
                  <a:lnTo>
                    <a:pt x="90" y="318"/>
                  </a:lnTo>
                  <a:lnTo>
                    <a:pt x="88" y="313"/>
                  </a:lnTo>
                  <a:moveTo>
                    <a:pt x="102" y="302"/>
                  </a:moveTo>
                  <a:lnTo>
                    <a:pt x="92" y="311"/>
                  </a:lnTo>
                  <a:lnTo>
                    <a:pt x="92" y="316"/>
                  </a:lnTo>
                  <a:lnTo>
                    <a:pt x="99" y="309"/>
                  </a:lnTo>
                  <a:lnTo>
                    <a:pt x="102" y="302"/>
                  </a:lnTo>
                  <a:moveTo>
                    <a:pt x="114" y="292"/>
                  </a:moveTo>
                  <a:lnTo>
                    <a:pt x="107" y="297"/>
                  </a:lnTo>
                  <a:lnTo>
                    <a:pt x="107" y="304"/>
                  </a:lnTo>
                  <a:lnTo>
                    <a:pt x="118" y="292"/>
                  </a:lnTo>
                  <a:lnTo>
                    <a:pt x="114" y="292"/>
                  </a:lnTo>
                  <a:moveTo>
                    <a:pt x="185" y="228"/>
                  </a:moveTo>
                  <a:lnTo>
                    <a:pt x="118" y="287"/>
                  </a:lnTo>
                  <a:lnTo>
                    <a:pt x="123" y="287"/>
                  </a:lnTo>
                  <a:lnTo>
                    <a:pt x="182" y="235"/>
                  </a:lnTo>
                  <a:lnTo>
                    <a:pt x="185" y="228"/>
                  </a:lnTo>
                  <a:moveTo>
                    <a:pt x="192" y="219"/>
                  </a:moveTo>
                  <a:lnTo>
                    <a:pt x="189" y="223"/>
                  </a:lnTo>
                  <a:lnTo>
                    <a:pt x="187" y="230"/>
                  </a:lnTo>
                  <a:lnTo>
                    <a:pt x="194" y="223"/>
                  </a:lnTo>
                  <a:lnTo>
                    <a:pt x="192" y="219"/>
                  </a:lnTo>
                  <a:moveTo>
                    <a:pt x="419" y="164"/>
                  </a:moveTo>
                  <a:lnTo>
                    <a:pt x="412" y="204"/>
                  </a:lnTo>
                  <a:lnTo>
                    <a:pt x="395" y="378"/>
                  </a:lnTo>
                  <a:lnTo>
                    <a:pt x="400" y="382"/>
                  </a:lnTo>
                  <a:lnTo>
                    <a:pt x="419" y="164"/>
                  </a:lnTo>
                  <a:moveTo>
                    <a:pt x="417" y="147"/>
                  </a:moveTo>
                  <a:lnTo>
                    <a:pt x="414" y="164"/>
                  </a:lnTo>
                  <a:lnTo>
                    <a:pt x="417" y="150"/>
                  </a:lnTo>
                  <a:lnTo>
                    <a:pt x="417" y="147"/>
                  </a:lnTo>
                  <a:moveTo>
                    <a:pt x="282" y="138"/>
                  </a:moveTo>
                  <a:lnTo>
                    <a:pt x="258" y="159"/>
                  </a:lnTo>
                  <a:lnTo>
                    <a:pt x="256" y="162"/>
                  </a:lnTo>
                  <a:lnTo>
                    <a:pt x="246" y="171"/>
                  </a:lnTo>
                  <a:lnTo>
                    <a:pt x="242" y="173"/>
                  </a:lnTo>
                  <a:lnTo>
                    <a:pt x="197" y="216"/>
                  </a:lnTo>
                  <a:lnTo>
                    <a:pt x="199" y="221"/>
                  </a:lnTo>
                  <a:lnTo>
                    <a:pt x="244" y="178"/>
                  </a:lnTo>
                  <a:lnTo>
                    <a:pt x="249" y="176"/>
                  </a:lnTo>
                  <a:lnTo>
                    <a:pt x="258" y="166"/>
                  </a:lnTo>
                  <a:lnTo>
                    <a:pt x="260" y="164"/>
                  </a:lnTo>
                  <a:lnTo>
                    <a:pt x="282" y="143"/>
                  </a:lnTo>
                  <a:lnTo>
                    <a:pt x="282" y="138"/>
                  </a:lnTo>
                  <a:moveTo>
                    <a:pt x="327" y="102"/>
                  </a:moveTo>
                  <a:lnTo>
                    <a:pt x="305" y="116"/>
                  </a:lnTo>
                  <a:lnTo>
                    <a:pt x="286" y="135"/>
                  </a:lnTo>
                  <a:lnTo>
                    <a:pt x="286" y="140"/>
                  </a:lnTo>
                  <a:lnTo>
                    <a:pt x="327" y="102"/>
                  </a:lnTo>
                  <a:moveTo>
                    <a:pt x="329" y="97"/>
                  </a:moveTo>
                  <a:lnTo>
                    <a:pt x="327" y="97"/>
                  </a:lnTo>
                  <a:lnTo>
                    <a:pt x="324" y="100"/>
                  </a:lnTo>
                  <a:lnTo>
                    <a:pt x="329" y="97"/>
                  </a:lnTo>
                  <a:moveTo>
                    <a:pt x="348" y="76"/>
                  </a:moveTo>
                  <a:lnTo>
                    <a:pt x="331" y="93"/>
                  </a:lnTo>
                  <a:lnTo>
                    <a:pt x="339" y="93"/>
                  </a:lnTo>
                  <a:lnTo>
                    <a:pt x="353" y="81"/>
                  </a:lnTo>
                  <a:lnTo>
                    <a:pt x="348" y="76"/>
                  </a:lnTo>
                  <a:moveTo>
                    <a:pt x="391" y="38"/>
                  </a:moveTo>
                  <a:lnTo>
                    <a:pt x="353" y="74"/>
                  </a:lnTo>
                  <a:lnTo>
                    <a:pt x="355" y="78"/>
                  </a:lnTo>
                  <a:lnTo>
                    <a:pt x="388" y="48"/>
                  </a:lnTo>
                  <a:lnTo>
                    <a:pt x="391" y="38"/>
                  </a:lnTo>
                  <a:moveTo>
                    <a:pt x="428" y="12"/>
                  </a:moveTo>
                  <a:lnTo>
                    <a:pt x="428" y="12"/>
                  </a:lnTo>
                  <a:lnTo>
                    <a:pt x="428" y="12"/>
                  </a:lnTo>
                  <a:moveTo>
                    <a:pt x="433" y="0"/>
                  </a:moveTo>
                  <a:lnTo>
                    <a:pt x="424" y="7"/>
                  </a:lnTo>
                  <a:lnTo>
                    <a:pt x="400" y="31"/>
                  </a:lnTo>
                  <a:lnTo>
                    <a:pt x="395" y="40"/>
                  </a:lnTo>
                  <a:lnTo>
                    <a:pt x="428" y="12"/>
                  </a:lnTo>
                  <a:lnTo>
                    <a:pt x="417" y="143"/>
                  </a:lnTo>
                  <a:lnTo>
                    <a:pt x="419" y="143"/>
                  </a:lnTo>
                  <a:lnTo>
                    <a:pt x="421" y="121"/>
                  </a:lnTo>
                  <a:lnTo>
                    <a:pt x="433" y="12"/>
                  </a:lnTo>
                  <a:lnTo>
                    <a:pt x="43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10E0F118-E02C-44F7-9E41-B14960180A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close/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close/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close/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close/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close/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close/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close/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close/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close/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close/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close/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close/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close/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close/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close/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close/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close/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close/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close/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close/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close/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close/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close/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close/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close/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close/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close/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close/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close/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close/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close/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close/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close/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close/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close/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close/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close/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131AC5BC-9996-42C9-9299-893D61DF7F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449" y="3155224"/>
              <a:ext cx="1874950" cy="370826"/>
            </a:xfrm>
            <a:custGeom>
              <a:avLst/>
              <a:gdLst>
                <a:gd name="T0" fmla="*/ 220 w 1048"/>
                <a:gd name="T1" fmla="*/ 212 h 228"/>
                <a:gd name="T2" fmla="*/ 291 w 1048"/>
                <a:gd name="T3" fmla="*/ 207 h 228"/>
                <a:gd name="T4" fmla="*/ 291 w 1048"/>
                <a:gd name="T5" fmla="*/ 212 h 228"/>
                <a:gd name="T6" fmla="*/ 364 w 1048"/>
                <a:gd name="T7" fmla="*/ 207 h 228"/>
                <a:gd name="T8" fmla="*/ 381 w 1048"/>
                <a:gd name="T9" fmla="*/ 207 h 228"/>
                <a:gd name="T10" fmla="*/ 404 w 1048"/>
                <a:gd name="T11" fmla="*/ 205 h 228"/>
                <a:gd name="T12" fmla="*/ 442 w 1048"/>
                <a:gd name="T13" fmla="*/ 202 h 228"/>
                <a:gd name="T14" fmla="*/ 447 w 1048"/>
                <a:gd name="T15" fmla="*/ 197 h 228"/>
                <a:gd name="T16" fmla="*/ 466 w 1048"/>
                <a:gd name="T17" fmla="*/ 197 h 228"/>
                <a:gd name="T18" fmla="*/ 527 w 1048"/>
                <a:gd name="T19" fmla="*/ 197 h 228"/>
                <a:gd name="T20" fmla="*/ 530 w 1048"/>
                <a:gd name="T21" fmla="*/ 193 h 228"/>
                <a:gd name="T22" fmla="*/ 572 w 1048"/>
                <a:gd name="T23" fmla="*/ 195 h 228"/>
                <a:gd name="T24" fmla="*/ 587 w 1048"/>
                <a:gd name="T25" fmla="*/ 195 h 228"/>
                <a:gd name="T26" fmla="*/ 613 w 1048"/>
                <a:gd name="T27" fmla="*/ 188 h 228"/>
                <a:gd name="T28" fmla="*/ 598 w 1048"/>
                <a:gd name="T29" fmla="*/ 193 h 228"/>
                <a:gd name="T30" fmla="*/ 778 w 1048"/>
                <a:gd name="T31" fmla="*/ 178 h 228"/>
                <a:gd name="T32" fmla="*/ 778 w 1048"/>
                <a:gd name="T33" fmla="*/ 178 h 228"/>
                <a:gd name="T34" fmla="*/ 795 w 1048"/>
                <a:gd name="T35" fmla="*/ 178 h 228"/>
                <a:gd name="T36" fmla="*/ 795 w 1048"/>
                <a:gd name="T37" fmla="*/ 178 h 228"/>
                <a:gd name="T38" fmla="*/ 826 w 1048"/>
                <a:gd name="T39" fmla="*/ 178 h 228"/>
                <a:gd name="T40" fmla="*/ 859 w 1048"/>
                <a:gd name="T41" fmla="*/ 174 h 228"/>
                <a:gd name="T42" fmla="*/ 856 w 1048"/>
                <a:gd name="T43" fmla="*/ 178 h 228"/>
                <a:gd name="T44" fmla="*/ 942 w 1048"/>
                <a:gd name="T45" fmla="*/ 174 h 228"/>
                <a:gd name="T46" fmla="*/ 1046 w 1048"/>
                <a:gd name="T47" fmla="*/ 167 h 228"/>
                <a:gd name="T48" fmla="*/ 979 w 1048"/>
                <a:gd name="T49" fmla="*/ 167 h 228"/>
                <a:gd name="T50" fmla="*/ 1032 w 1048"/>
                <a:gd name="T51" fmla="*/ 164 h 228"/>
                <a:gd name="T52" fmla="*/ 982 w 1048"/>
                <a:gd name="T53" fmla="*/ 171 h 228"/>
                <a:gd name="T54" fmla="*/ 1003 w 1048"/>
                <a:gd name="T55" fmla="*/ 159 h 228"/>
                <a:gd name="T56" fmla="*/ 996 w 1048"/>
                <a:gd name="T57" fmla="*/ 157 h 228"/>
                <a:gd name="T58" fmla="*/ 26 w 1048"/>
                <a:gd name="T59" fmla="*/ 197 h 228"/>
                <a:gd name="T60" fmla="*/ 7 w 1048"/>
                <a:gd name="T61" fmla="*/ 226 h 228"/>
                <a:gd name="T62" fmla="*/ 182 w 1048"/>
                <a:gd name="T63" fmla="*/ 216 h 228"/>
                <a:gd name="T64" fmla="*/ 68 w 1048"/>
                <a:gd name="T65" fmla="*/ 219 h 228"/>
                <a:gd name="T66" fmla="*/ 89 w 1048"/>
                <a:gd name="T67" fmla="*/ 131 h 228"/>
                <a:gd name="T68" fmla="*/ 873 w 1048"/>
                <a:gd name="T69" fmla="*/ 138 h 228"/>
                <a:gd name="T70" fmla="*/ 861 w 1048"/>
                <a:gd name="T71" fmla="*/ 131 h 228"/>
                <a:gd name="T72" fmla="*/ 854 w 1048"/>
                <a:gd name="T73" fmla="*/ 129 h 228"/>
                <a:gd name="T74" fmla="*/ 762 w 1048"/>
                <a:gd name="T75" fmla="*/ 114 h 228"/>
                <a:gd name="T76" fmla="*/ 762 w 1048"/>
                <a:gd name="T77" fmla="*/ 110 h 228"/>
                <a:gd name="T78" fmla="*/ 620 w 1048"/>
                <a:gd name="T79" fmla="*/ 86 h 228"/>
                <a:gd name="T80" fmla="*/ 667 w 1048"/>
                <a:gd name="T81" fmla="*/ 91 h 228"/>
                <a:gd name="T82" fmla="*/ 153 w 1048"/>
                <a:gd name="T83" fmla="*/ 72 h 228"/>
                <a:gd name="T84" fmla="*/ 99 w 1048"/>
                <a:gd name="T85" fmla="*/ 129 h 228"/>
                <a:gd name="T86" fmla="*/ 546 w 1048"/>
                <a:gd name="T87" fmla="*/ 72 h 228"/>
                <a:gd name="T88" fmla="*/ 499 w 1048"/>
                <a:gd name="T89" fmla="*/ 62 h 228"/>
                <a:gd name="T90" fmla="*/ 530 w 1048"/>
                <a:gd name="T91" fmla="*/ 62 h 228"/>
                <a:gd name="T92" fmla="*/ 494 w 1048"/>
                <a:gd name="T93" fmla="*/ 60 h 228"/>
                <a:gd name="T94" fmla="*/ 461 w 1048"/>
                <a:gd name="T95" fmla="*/ 50 h 228"/>
                <a:gd name="T96" fmla="*/ 187 w 1048"/>
                <a:gd name="T97" fmla="*/ 36 h 228"/>
                <a:gd name="T98" fmla="*/ 203 w 1048"/>
                <a:gd name="T99" fmla="*/ 19 h 228"/>
                <a:gd name="T100" fmla="*/ 210 w 1048"/>
                <a:gd name="T101" fmla="*/ 10 h 228"/>
                <a:gd name="T102" fmla="*/ 224 w 1048"/>
                <a:gd name="T103" fmla="*/ 5 h 228"/>
                <a:gd name="T104" fmla="*/ 440 w 1048"/>
                <a:gd name="T105" fmla="*/ 50 h 228"/>
                <a:gd name="T106" fmla="*/ 269 w 1048"/>
                <a:gd name="T107" fmla="*/ 10 h 228"/>
                <a:gd name="T108" fmla="*/ 222 w 1048"/>
                <a:gd name="T109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48" h="228">
                  <a:moveTo>
                    <a:pt x="194" y="214"/>
                  </a:moveTo>
                  <a:lnTo>
                    <a:pt x="189" y="216"/>
                  </a:lnTo>
                  <a:lnTo>
                    <a:pt x="194" y="216"/>
                  </a:lnTo>
                  <a:lnTo>
                    <a:pt x="194" y="214"/>
                  </a:lnTo>
                  <a:moveTo>
                    <a:pt x="220" y="212"/>
                  </a:moveTo>
                  <a:lnTo>
                    <a:pt x="196" y="212"/>
                  </a:lnTo>
                  <a:lnTo>
                    <a:pt x="196" y="216"/>
                  </a:lnTo>
                  <a:lnTo>
                    <a:pt x="224" y="214"/>
                  </a:lnTo>
                  <a:lnTo>
                    <a:pt x="220" y="212"/>
                  </a:lnTo>
                  <a:moveTo>
                    <a:pt x="291" y="207"/>
                  </a:moveTo>
                  <a:lnTo>
                    <a:pt x="286" y="207"/>
                  </a:lnTo>
                  <a:lnTo>
                    <a:pt x="281" y="207"/>
                  </a:lnTo>
                  <a:lnTo>
                    <a:pt x="224" y="209"/>
                  </a:lnTo>
                  <a:lnTo>
                    <a:pt x="229" y="214"/>
                  </a:lnTo>
                  <a:lnTo>
                    <a:pt x="291" y="212"/>
                  </a:lnTo>
                  <a:lnTo>
                    <a:pt x="291" y="207"/>
                  </a:lnTo>
                  <a:moveTo>
                    <a:pt x="359" y="202"/>
                  </a:moveTo>
                  <a:lnTo>
                    <a:pt x="295" y="207"/>
                  </a:lnTo>
                  <a:lnTo>
                    <a:pt x="295" y="212"/>
                  </a:lnTo>
                  <a:lnTo>
                    <a:pt x="364" y="207"/>
                  </a:lnTo>
                  <a:lnTo>
                    <a:pt x="359" y="202"/>
                  </a:lnTo>
                  <a:moveTo>
                    <a:pt x="381" y="202"/>
                  </a:moveTo>
                  <a:lnTo>
                    <a:pt x="366" y="202"/>
                  </a:lnTo>
                  <a:lnTo>
                    <a:pt x="371" y="207"/>
                  </a:lnTo>
                  <a:lnTo>
                    <a:pt x="381" y="207"/>
                  </a:lnTo>
                  <a:lnTo>
                    <a:pt x="381" y="202"/>
                  </a:lnTo>
                  <a:moveTo>
                    <a:pt x="402" y="200"/>
                  </a:moveTo>
                  <a:lnTo>
                    <a:pt x="385" y="202"/>
                  </a:lnTo>
                  <a:lnTo>
                    <a:pt x="385" y="205"/>
                  </a:lnTo>
                  <a:lnTo>
                    <a:pt x="404" y="205"/>
                  </a:lnTo>
                  <a:lnTo>
                    <a:pt x="402" y="200"/>
                  </a:lnTo>
                  <a:moveTo>
                    <a:pt x="437" y="197"/>
                  </a:moveTo>
                  <a:lnTo>
                    <a:pt x="407" y="200"/>
                  </a:lnTo>
                  <a:lnTo>
                    <a:pt x="411" y="205"/>
                  </a:lnTo>
                  <a:lnTo>
                    <a:pt x="442" y="202"/>
                  </a:lnTo>
                  <a:lnTo>
                    <a:pt x="437" y="197"/>
                  </a:lnTo>
                  <a:moveTo>
                    <a:pt x="447" y="197"/>
                  </a:moveTo>
                  <a:lnTo>
                    <a:pt x="442" y="197"/>
                  </a:lnTo>
                  <a:lnTo>
                    <a:pt x="447" y="202"/>
                  </a:lnTo>
                  <a:lnTo>
                    <a:pt x="447" y="197"/>
                  </a:lnTo>
                  <a:moveTo>
                    <a:pt x="466" y="197"/>
                  </a:moveTo>
                  <a:lnTo>
                    <a:pt x="452" y="197"/>
                  </a:lnTo>
                  <a:lnTo>
                    <a:pt x="452" y="202"/>
                  </a:lnTo>
                  <a:lnTo>
                    <a:pt x="466" y="202"/>
                  </a:lnTo>
                  <a:lnTo>
                    <a:pt x="466" y="197"/>
                  </a:lnTo>
                  <a:moveTo>
                    <a:pt x="525" y="193"/>
                  </a:moveTo>
                  <a:lnTo>
                    <a:pt x="471" y="197"/>
                  </a:lnTo>
                  <a:lnTo>
                    <a:pt x="471" y="200"/>
                  </a:lnTo>
                  <a:lnTo>
                    <a:pt x="520" y="197"/>
                  </a:lnTo>
                  <a:lnTo>
                    <a:pt x="527" y="197"/>
                  </a:lnTo>
                  <a:lnTo>
                    <a:pt x="525" y="193"/>
                  </a:lnTo>
                  <a:moveTo>
                    <a:pt x="572" y="190"/>
                  </a:moveTo>
                  <a:lnTo>
                    <a:pt x="537" y="193"/>
                  </a:lnTo>
                  <a:lnTo>
                    <a:pt x="534" y="193"/>
                  </a:lnTo>
                  <a:lnTo>
                    <a:pt x="530" y="193"/>
                  </a:lnTo>
                  <a:lnTo>
                    <a:pt x="530" y="193"/>
                  </a:lnTo>
                  <a:lnTo>
                    <a:pt x="532" y="197"/>
                  </a:lnTo>
                  <a:lnTo>
                    <a:pt x="534" y="197"/>
                  </a:lnTo>
                  <a:lnTo>
                    <a:pt x="537" y="197"/>
                  </a:lnTo>
                  <a:lnTo>
                    <a:pt x="572" y="195"/>
                  </a:lnTo>
                  <a:lnTo>
                    <a:pt x="572" y="190"/>
                  </a:lnTo>
                  <a:moveTo>
                    <a:pt x="587" y="190"/>
                  </a:moveTo>
                  <a:lnTo>
                    <a:pt x="577" y="190"/>
                  </a:lnTo>
                  <a:lnTo>
                    <a:pt x="577" y="195"/>
                  </a:lnTo>
                  <a:lnTo>
                    <a:pt x="587" y="195"/>
                  </a:lnTo>
                  <a:lnTo>
                    <a:pt x="587" y="195"/>
                  </a:lnTo>
                  <a:lnTo>
                    <a:pt x="587" y="190"/>
                  </a:lnTo>
                  <a:moveTo>
                    <a:pt x="676" y="186"/>
                  </a:moveTo>
                  <a:lnTo>
                    <a:pt x="617" y="188"/>
                  </a:lnTo>
                  <a:lnTo>
                    <a:pt x="613" y="188"/>
                  </a:lnTo>
                  <a:lnTo>
                    <a:pt x="608" y="188"/>
                  </a:lnTo>
                  <a:lnTo>
                    <a:pt x="596" y="190"/>
                  </a:lnTo>
                  <a:lnTo>
                    <a:pt x="589" y="190"/>
                  </a:lnTo>
                  <a:lnTo>
                    <a:pt x="591" y="193"/>
                  </a:lnTo>
                  <a:lnTo>
                    <a:pt x="598" y="193"/>
                  </a:lnTo>
                  <a:lnTo>
                    <a:pt x="610" y="193"/>
                  </a:lnTo>
                  <a:lnTo>
                    <a:pt x="615" y="193"/>
                  </a:lnTo>
                  <a:lnTo>
                    <a:pt x="705" y="188"/>
                  </a:lnTo>
                  <a:lnTo>
                    <a:pt x="676" y="186"/>
                  </a:lnTo>
                  <a:moveTo>
                    <a:pt x="778" y="178"/>
                  </a:moveTo>
                  <a:lnTo>
                    <a:pt x="705" y="183"/>
                  </a:lnTo>
                  <a:lnTo>
                    <a:pt x="733" y="186"/>
                  </a:lnTo>
                  <a:lnTo>
                    <a:pt x="776" y="183"/>
                  </a:lnTo>
                  <a:lnTo>
                    <a:pt x="778" y="181"/>
                  </a:lnTo>
                  <a:lnTo>
                    <a:pt x="778" y="178"/>
                  </a:lnTo>
                  <a:moveTo>
                    <a:pt x="830" y="178"/>
                  </a:moveTo>
                  <a:lnTo>
                    <a:pt x="830" y="181"/>
                  </a:lnTo>
                  <a:lnTo>
                    <a:pt x="840" y="181"/>
                  </a:lnTo>
                  <a:lnTo>
                    <a:pt x="830" y="178"/>
                  </a:lnTo>
                  <a:moveTo>
                    <a:pt x="795" y="178"/>
                  </a:moveTo>
                  <a:lnTo>
                    <a:pt x="790" y="178"/>
                  </a:lnTo>
                  <a:lnTo>
                    <a:pt x="785" y="183"/>
                  </a:lnTo>
                  <a:lnTo>
                    <a:pt x="785" y="183"/>
                  </a:lnTo>
                  <a:lnTo>
                    <a:pt x="788" y="183"/>
                  </a:lnTo>
                  <a:lnTo>
                    <a:pt x="795" y="178"/>
                  </a:lnTo>
                  <a:moveTo>
                    <a:pt x="821" y="176"/>
                  </a:moveTo>
                  <a:lnTo>
                    <a:pt x="802" y="178"/>
                  </a:lnTo>
                  <a:lnTo>
                    <a:pt x="795" y="183"/>
                  </a:lnTo>
                  <a:lnTo>
                    <a:pt x="826" y="181"/>
                  </a:lnTo>
                  <a:lnTo>
                    <a:pt x="826" y="178"/>
                  </a:lnTo>
                  <a:lnTo>
                    <a:pt x="821" y="176"/>
                  </a:lnTo>
                  <a:moveTo>
                    <a:pt x="925" y="171"/>
                  </a:moveTo>
                  <a:lnTo>
                    <a:pt x="880" y="174"/>
                  </a:lnTo>
                  <a:lnTo>
                    <a:pt x="873" y="174"/>
                  </a:lnTo>
                  <a:lnTo>
                    <a:pt x="859" y="174"/>
                  </a:lnTo>
                  <a:lnTo>
                    <a:pt x="854" y="174"/>
                  </a:lnTo>
                  <a:lnTo>
                    <a:pt x="847" y="176"/>
                  </a:lnTo>
                  <a:lnTo>
                    <a:pt x="842" y="176"/>
                  </a:lnTo>
                  <a:lnTo>
                    <a:pt x="840" y="176"/>
                  </a:lnTo>
                  <a:lnTo>
                    <a:pt x="856" y="178"/>
                  </a:lnTo>
                  <a:lnTo>
                    <a:pt x="856" y="178"/>
                  </a:lnTo>
                  <a:lnTo>
                    <a:pt x="871" y="178"/>
                  </a:lnTo>
                  <a:lnTo>
                    <a:pt x="875" y="178"/>
                  </a:lnTo>
                  <a:lnTo>
                    <a:pt x="942" y="174"/>
                  </a:lnTo>
                  <a:lnTo>
                    <a:pt x="942" y="174"/>
                  </a:lnTo>
                  <a:lnTo>
                    <a:pt x="925" y="171"/>
                  </a:lnTo>
                  <a:moveTo>
                    <a:pt x="1046" y="167"/>
                  </a:moveTo>
                  <a:lnTo>
                    <a:pt x="1046" y="169"/>
                  </a:lnTo>
                  <a:lnTo>
                    <a:pt x="1048" y="169"/>
                  </a:lnTo>
                  <a:lnTo>
                    <a:pt x="1046" y="167"/>
                  </a:lnTo>
                  <a:moveTo>
                    <a:pt x="979" y="167"/>
                  </a:moveTo>
                  <a:lnTo>
                    <a:pt x="946" y="169"/>
                  </a:lnTo>
                  <a:lnTo>
                    <a:pt x="968" y="171"/>
                  </a:lnTo>
                  <a:lnTo>
                    <a:pt x="972" y="171"/>
                  </a:lnTo>
                  <a:lnTo>
                    <a:pt x="979" y="167"/>
                  </a:lnTo>
                  <a:moveTo>
                    <a:pt x="1032" y="164"/>
                  </a:moveTo>
                  <a:lnTo>
                    <a:pt x="1032" y="169"/>
                  </a:lnTo>
                  <a:lnTo>
                    <a:pt x="1036" y="169"/>
                  </a:lnTo>
                  <a:lnTo>
                    <a:pt x="1041" y="167"/>
                  </a:lnTo>
                  <a:lnTo>
                    <a:pt x="1032" y="164"/>
                  </a:lnTo>
                  <a:moveTo>
                    <a:pt x="1003" y="159"/>
                  </a:moveTo>
                  <a:lnTo>
                    <a:pt x="996" y="162"/>
                  </a:lnTo>
                  <a:lnTo>
                    <a:pt x="1015" y="167"/>
                  </a:lnTo>
                  <a:lnTo>
                    <a:pt x="989" y="167"/>
                  </a:lnTo>
                  <a:lnTo>
                    <a:pt x="982" y="171"/>
                  </a:lnTo>
                  <a:lnTo>
                    <a:pt x="1015" y="169"/>
                  </a:lnTo>
                  <a:lnTo>
                    <a:pt x="1029" y="169"/>
                  </a:lnTo>
                  <a:lnTo>
                    <a:pt x="1027" y="164"/>
                  </a:lnTo>
                  <a:lnTo>
                    <a:pt x="1015" y="162"/>
                  </a:lnTo>
                  <a:lnTo>
                    <a:pt x="1003" y="159"/>
                  </a:lnTo>
                  <a:moveTo>
                    <a:pt x="894" y="138"/>
                  </a:moveTo>
                  <a:lnTo>
                    <a:pt x="904" y="143"/>
                  </a:lnTo>
                  <a:lnTo>
                    <a:pt x="908" y="145"/>
                  </a:lnTo>
                  <a:lnTo>
                    <a:pt x="991" y="162"/>
                  </a:lnTo>
                  <a:lnTo>
                    <a:pt x="996" y="157"/>
                  </a:lnTo>
                  <a:lnTo>
                    <a:pt x="911" y="141"/>
                  </a:lnTo>
                  <a:lnTo>
                    <a:pt x="906" y="141"/>
                  </a:lnTo>
                  <a:lnTo>
                    <a:pt x="894" y="138"/>
                  </a:lnTo>
                  <a:moveTo>
                    <a:pt x="89" y="131"/>
                  </a:moveTo>
                  <a:lnTo>
                    <a:pt x="26" y="197"/>
                  </a:lnTo>
                  <a:lnTo>
                    <a:pt x="23" y="200"/>
                  </a:lnTo>
                  <a:lnTo>
                    <a:pt x="4" y="219"/>
                  </a:lnTo>
                  <a:lnTo>
                    <a:pt x="0" y="226"/>
                  </a:lnTo>
                  <a:lnTo>
                    <a:pt x="2" y="228"/>
                  </a:lnTo>
                  <a:lnTo>
                    <a:pt x="7" y="226"/>
                  </a:lnTo>
                  <a:lnTo>
                    <a:pt x="78" y="224"/>
                  </a:lnTo>
                  <a:lnTo>
                    <a:pt x="89" y="224"/>
                  </a:lnTo>
                  <a:lnTo>
                    <a:pt x="113" y="221"/>
                  </a:lnTo>
                  <a:lnTo>
                    <a:pt x="118" y="221"/>
                  </a:lnTo>
                  <a:lnTo>
                    <a:pt x="182" y="216"/>
                  </a:lnTo>
                  <a:lnTo>
                    <a:pt x="189" y="212"/>
                  </a:lnTo>
                  <a:lnTo>
                    <a:pt x="118" y="216"/>
                  </a:lnTo>
                  <a:lnTo>
                    <a:pt x="113" y="216"/>
                  </a:lnTo>
                  <a:lnTo>
                    <a:pt x="80" y="219"/>
                  </a:lnTo>
                  <a:lnTo>
                    <a:pt x="68" y="219"/>
                  </a:lnTo>
                  <a:lnTo>
                    <a:pt x="7" y="224"/>
                  </a:lnTo>
                  <a:lnTo>
                    <a:pt x="28" y="202"/>
                  </a:lnTo>
                  <a:lnTo>
                    <a:pt x="30" y="200"/>
                  </a:lnTo>
                  <a:lnTo>
                    <a:pt x="94" y="131"/>
                  </a:lnTo>
                  <a:lnTo>
                    <a:pt x="89" y="131"/>
                  </a:lnTo>
                  <a:moveTo>
                    <a:pt x="861" y="131"/>
                  </a:moveTo>
                  <a:lnTo>
                    <a:pt x="856" y="133"/>
                  </a:lnTo>
                  <a:lnTo>
                    <a:pt x="856" y="133"/>
                  </a:lnTo>
                  <a:lnTo>
                    <a:pt x="871" y="136"/>
                  </a:lnTo>
                  <a:lnTo>
                    <a:pt x="873" y="138"/>
                  </a:lnTo>
                  <a:lnTo>
                    <a:pt x="894" y="141"/>
                  </a:lnTo>
                  <a:lnTo>
                    <a:pt x="885" y="136"/>
                  </a:lnTo>
                  <a:lnTo>
                    <a:pt x="875" y="133"/>
                  </a:lnTo>
                  <a:lnTo>
                    <a:pt x="871" y="133"/>
                  </a:lnTo>
                  <a:lnTo>
                    <a:pt x="861" y="131"/>
                  </a:lnTo>
                  <a:moveTo>
                    <a:pt x="852" y="129"/>
                  </a:moveTo>
                  <a:lnTo>
                    <a:pt x="847" y="131"/>
                  </a:lnTo>
                  <a:lnTo>
                    <a:pt x="852" y="133"/>
                  </a:lnTo>
                  <a:lnTo>
                    <a:pt x="856" y="129"/>
                  </a:lnTo>
                  <a:lnTo>
                    <a:pt x="854" y="129"/>
                  </a:lnTo>
                  <a:lnTo>
                    <a:pt x="852" y="129"/>
                  </a:lnTo>
                  <a:moveTo>
                    <a:pt x="738" y="105"/>
                  </a:moveTo>
                  <a:lnTo>
                    <a:pt x="740" y="110"/>
                  </a:lnTo>
                  <a:lnTo>
                    <a:pt x="755" y="114"/>
                  </a:lnTo>
                  <a:lnTo>
                    <a:pt x="762" y="114"/>
                  </a:lnTo>
                  <a:lnTo>
                    <a:pt x="842" y="131"/>
                  </a:lnTo>
                  <a:lnTo>
                    <a:pt x="842" y="131"/>
                  </a:lnTo>
                  <a:lnTo>
                    <a:pt x="845" y="126"/>
                  </a:lnTo>
                  <a:lnTo>
                    <a:pt x="769" y="112"/>
                  </a:lnTo>
                  <a:lnTo>
                    <a:pt x="762" y="110"/>
                  </a:lnTo>
                  <a:lnTo>
                    <a:pt x="738" y="105"/>
                  </a:lnTo>
                  <a:moveTo>
                    <a:pt x="601" y="79"/>
                  </a:moveTo>
                  <a:lnTo>
                    <a:pt x="589" y="79"/>
                  </a:lnTo>
                  <a:lnTo>
                    <a:pt x="615" y="84"/>
                  </a:lnTo>
                  <a:lnTo>
                    <a:pt x="620" y="86"/>
                  </a:lnTo>
                  <a:lnTo>
                    <a:pt x="660" y="93"/>
                  </a:lnTo>
                  <a:lnTo>
                    <a:pt x="665" y="95"/>
                  </a:lnTo>
                  <a:lnTo>
                    <a:pt x="736" y="110"/>
                  </a:lnTo>
                  <a:lnTo>
                    <a:pt x="733" y="105"/>
                  </a:lnTo>
                  <a:lnTo>
                    <a:pt x="667" y="91"/>
                  </a:lnTo>
                  <a:lnTo>
                    <a:pt x="662" y="91"/>
                  </a:lnTo>
                  <a:lnTo>
                    <a:pt x="622" y="81"/>
                  </a:lnTo>
                  <a:lnTo>
                    <a:pt x="617" y="81"/>
                  </a:lnTo>
                  <a:lnTo>
                    <a:pt x="601" y="79"/>
                  </a:lnTo>
                  <a:moveTo>
                    <a:pt x="153" y="72"/>
                  </a:moveTo>
                  <a:lnTo>
                    <a:pt x="146" y="72"/>
                  </a:lnTo>
                  <a:lnTo>
                    <a:pt x="111" y="107"/>
                  </a:lnTo>
                  <a:lnTo>
                    <a:pt x="108" y="112"/>
                  </a:lnTo>
                  <a:lnTo>
                    <a:pt x="92" y="129"/>
                  </a:lnTo>
                  <a:lnTo>
                    <a:pt x="99" y="129"/>
                  </a:lnTo>
                  <a:lnTo>
                    <a:pt x="108" y="117"/>
                  </a:lnTo>
                  <a:lnTo>
                    <a:pt x="113" y="114"/>
                  </a:lnTo>
                  <a:lnTo>
                    <a:pt x="153" y="72"/>
                  </a:lnTo>
                  <a:moveTo>
                    <a:pt x="544" y="67"/>
                  </a:moveTo>
                  <a:lnTo>
                    <a:pt x="546" y="72"/>
                  </a:lnTo>
                  <a:lnTo>
                    <a:pt x="575" y="76"/>
                  </a:lnTo>
                  <a:lnTo>
                    <a:pt x="589" y="74"/>
                  </a:lnTo>
                  <a:lnTo>
                    <a:pt x="544" y="67"/>
                  </a:lnTo>
                  <a:moveTo>
                    <a:pt x="501" y="57"/>
                  </a:moveTo>
                  <a:lnTo>
                    <a:pt x="499" y="62"/>
                  </a:lnTo>
                  <a:lnTo>
                    <a:pt x="525" y="67"/>
                  </a:lnTo>
                  <a:lnTo>
                    <a:pt x="530" y="67"/>
                  </a:lnTo>
                  <a:lnTo>
                    <a:pt x="542" y="69"/>
                  </a:lnTo>
                  <a:lnTo>
                    <a:pt x="539" y="65"/>
                  </a:lnTo>
                  <a:lnTo>
                    <a:pt x="530" y="62"/>
                  </a:lnTo>
                  <a:lnTo>
                    <a:pt x="525" y="62"/>
                  </a:lnTo>
                  <a:lnTo>
                    <a:pt x="501" y="57"/>
                  </a:lnTo>
                  <a:moveTo>
                    <a:pt x="478" y="53"/>
                  </a:moveTo>
                  <a:lnTo>
                    <a:pt x="459" y="53"/>
                  </a:lnTo>
                  <a:lnTo>
                    <a:pt x="494" y="60"/>
                  </a:lnTo>
                  <a:lnTo>
                    <a:pt x="497" y="57"/>
                  </a:lnTo>
                  <a:lnTo>
                    <a:pt x="478" y="53"/>
                  </a:lnTo>
                  <a:moveTo>
                    <a:pt x="449" y="48"/>
                  </a:moveTo>
                  <a:lnTo>
                    <a:pt x="449" y="50"/>
                  </a:lnTo>
                  <a:lnTo>
                    <a:pt x="461" y="50"/>
                  </a:lnTo>
                  <a:lnTo>
                    <a:pt x="449" y="48"/>
                  </a:lnTo>
                  <a:moveTo>
                    <a:pt x="184" y="34"/>
                  </a:moveTo>
                  <a:lnTo>
                    <a:pt x="151" y="67"/>
                  </a:lnTo>
                  <a:lnTo>
                    <a:pt x="158" y="67"/>
                  </a:lnTo>
                  <a:lnTo>
                    <a:pt x="187" y="36"/>
                  </a:lnTo>
                  <a:lnTo>
                    <a:pt x="184" y="34"/>
                  </a:lnTo>
                  <a:moveTo>
                    <a:pt x="203" y="12"/>
                  </a:moveTo>
                  <a:lnTo>
                    <a:pt x="187" y="29"/>
                  </a:lnTo>
                  <a:lnTo>
                    <a:pt x="191" y="34"/>
                  </a:lnTo>
                  <a:lnTo>
                    <a:pt x="203" y="19"/>
                  </a:lnTo>
                  <a:lnTo>
                    <a:pt x="203" y="12"/>
                  </a:lnTo>
                  <a:moveTo>
                    <a:pt x="213" y="3"/>
                  </a:moveTo>
                  <a:lnTo>
                    <a:pt x="208" y="8"/>
                  </a:lnTo>
                  <a:lnTo>
                    <a:pt x="208" y="8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5" y="3"/>
                  </a:lnTo>
                  <a:lnTo>
                    <a:pt x="213" y="3"/>
                  </a:lnTo>
                  <a:moveTo>
                    <a:pt x="227" y="3"/>
                  </a:moveTo>
                  <a:lnTo>
                    <a:pt x="224" y="5"/>
                  </a:lnTo>
                  <a:lnTo>
                    <a:pt x="269" y="15"/>
                  </a:lnTo>
                  <a:lnTo>
                    <a:pt x="274" y="17"/>
                  </a:lnTo>
                  <a:lnTo>
                    <a:pt x="319" y="24"/>
                  </a:lnTo>
                  <a:lnTo>
                    <a:pt x="324" y="27"/>
                  </a:lnTo>
                  <a:lnTo>
                    <a:pt x="440" y="50"/>
                  </a:lnTo>
                  <a:lnTo>
                    <a:pt x="447" y="46"/>
                  </a:lnTo>
                  <a:lnTo>
                    <a:pt x="321" y="22"/>
                  </a:lnTo>
                  <a:lnTo>
                    <a:pt x="317" y="19"/>
                  </a:lnTo>
                  <a:lnTo>
                    <a:pt x="274" y="12"/>
                  </a:lnTo>
                  <a:lnTo>
                    <a:pt x="269" y="10"/>
                  </a:lnTo>
                  <a:lnTo>
                    <a:pt x="227" y="3"/>
                  </a:lnTo>
                  <a:moveTo>
                    <a:pt x="217" y="0"/>
                  </a:moveTo>
                  <a:lnTo>
                    <a:pt x="217" y="0"/>
                  </a:lnTo>
                  <a:lnTo>
                    <a:pt x="220" y="3"/>
                  </a:lnTo>
                  <a:lnTo>
                    <a:pt x="222" y="0"/>
                  </a:lnTo>
                  <a:lnTo>
                    <a:pt x="217" y="0"/>
                  </a:lnTo>
                  <a:lnTo>
                    <a:pt x="21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3E749AF3-05F4-4A61-804B-2728F46695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7070" y="3210522"/>
              <a:ext cx="2241711" cy="296010"/>
            </a:xfrm>
            <a:custGeom>
              <a:avLst/>
              <a:gdLst>
                <a:gd name="T0" fmla="*/ 516 w 529"/>
                <a:gd name="T1" fmla="*/ 74 h 77"/>
                <a:gd name="T2" fmla="*/ 520 w 529"/>
                <a:gd name="T3" fmla="*/ 71 h 77"/>
                <a:gd name="T4" fmla="*/ 450 w 529"/>
                <a:gd name="T5" fmla="*/ 68 h 77"/>
                <a:gd name="T6" fmla="*/ 459 w 529"/>
                <a:gd name="T7" fmla="*/ 70 h 77"/>
                <a:gd name="T8" fmla="*/ 460 w 529"/>
                <a:gd name="T9" fmla="*/ 69 h 77"/>
                <a:gd name="T10" fmla="*/ 436 w 529"/>
                <a:gd name="T11" fmla="*/ 68 h 77"/>
                <a:gd name="T12" fmla="*/ 434 w 529"/>
                <a:gd name="T13" fmla="*/ 68 h 77"/>
                <a:gd name="T14" fmla="*/ 429 w 529"/>
                <a:gd name="T15" fmla="*/ 66 h 77"/>
                <a:gd name="T16" fmla="*/ 499 w 529"/>
                <a:gd name="T17" fmla="*/ 59 h 77"/>
                <a:gd name="T18" fmla="*/ 348 w 529"/>
                <a:gd name="T19" fmla="*/ 58 h 77"/>
                <a:gd name="T20" fmla="*/ 399 w 529"/>
                <a:gd name="T21" fmla="*/ 65 h 77"/>
                <a:gd name="T22" fmla="*/ 365 w 529"/>
                <a:gd name="T23" fmla="*/ 60 h 77"/>
                <a:gd name="T24" fmla="*/ 346 w 529"/>
                <a:gd name="T25" fmla="*/ 60 h 77"/>
                <a:gd name="T26" fmla="*/ 328 w 529"/>
                <a:gd name="T27" fmla="*/ 58 h 77"/>
                <a:gd name="T28" fmla="*/ 332 w 529"/>
                <a:gd name="T29" fmla="*/ 57 h 77"/>
                <a:gd name="T30" fmla="*/ 297 w 529"/>
                <a:gd name="T31" fmla="*/ 56 h 77"/>
                <a:gd name="T32" fmla="*/ 299 w 529"/>
                <a:gd name="T33" fmla="*/ 54 h 77"/>
                <a:gd name="T34" fmla="*/ 267 w 529"/>
                <a:gd name="T35" fmla="*/ 51 h 77"/>
                <a:gd name="T36" fmla="*/ 254 w 529"/>
                <a:gd name="T37" fmla="*/ 52 h 77"/>
                <a:gd name="T38" fmla="*/ 242 w 529"/>
                <a:gd name="T39" fmla="*/ 51 h 77"/>
                <a:gd name="T40" fmla="*/ 232 w 529"/>
                <a:gd name="T41" fmla="*/ 48 h 77"/>
                <a:gd name="T42" fmla="*/ 216 w 529"/>
                <a:gd name="T43" fmla="*/ 46 h 77"/>
                <a:gd name="T44" fmla="*/ 220 w 529"/>
                <a:gd name="T45" fmla="*/ 47 h 77"/>
                <a:gd name="T46" fmla="*/ 214 w 529"/>
                <a:gd name="T47" fmla="*/ 46 h 77"/>
                <a:gd name="T48" fmla="*/ 168 w 529"/>
                <a:gd name="T49" fmla="*/ 42 h 77"/>
                <a:gd name="T50" fmla="*/ 149 w 529"/>
                <a:gd name="T51" fmla="*/ 42 h 77"/>
                <a:gd name="T52" fmla="*/ 140 w 529"/>
                <a:gd name="T53" fmla="*/ 40 h 77"/>
                <a:gd name="T54" fmla="*/ 116 w 529"/>
                <a:gd name="T55" fmla="*/ 37 h 77"/>
                <a:gd name="T56" fmla="*/ 470 w 529"/>
                <a:gd name="T57" fmla="*/ 37 h 77"/>
                <a:gd name="T58" fmla="*/ 482 w 529"/>
                <a:gd name="T59" fmla="*/ 47 h 77"/>
                <a:gd name="T60" fmla="*/ 479 w 529"/>
                <a:gd name="T61" fmla="*/ 44 h 77"/>
                <a:gd name="T62" fmla="*/ 466 w 529"/>
                <a:gd name="T63" fmla="*/ 37 h 77"/>
                <a:gd name="T64" fmla="*/ 103 w 529"/>
                <a:gd name="T65" fmla="*/ 38 h 77"/>
                <a:gd name="T66" fmla="*/ 93 w 529"/>
                <a:gd name="T67" fmla="*/ 35 h 77"/>
                <a:gd name="T68" fmla="*/ 465 w 529"/>
                <a:gd name="T69" fmla="*/ 34 h 77"/>
                <a:gd name="T70" fmla="*/ 83 w 529"/>
                <a:gd name="T71" fmla="*/ 34 h 77"/>
                <a:gd name="T72" fmla="*/ 14 w 529"/>
                <a:gd name="T73" fmla="*/ 30 h 77"/>
                <a:gd name="T74" fmla="*/ 49 w 529"/>
                <a:gd name="T75" fmla="*/ 21 h 77"/>
                <a:gd name="T76" fmla="*/ 130 w 529"/>
                <a:gd name="T77" fmla="*/ 16 h 77"/>
                <a:gd name="T78" fmla="*/ 51 w 529"/>
                <a:gd name="T79" fmla="*/ 22 h 77"/>
                <a:gd name="T80" fmla="*/ 130 w 529"/>
                <a:gd name="T81" fmla="*/ 16 h 77"/>
                <a:gd name="T82" fmla="*/ 132 w 529"/>
                <a:gd name="T83" fmla="*/ 16 h 77"/>
                <a:gd name="T84" fmla="*/ 180 w 529"/>
                <a:gd name="T85" fmla="*/ 15 h 77"/>
                <a:gd name="T86" fmla="*/ 186 w 529"/>
                <a:gd name="T87" fmla="*/ 13 h 77"/>
                <a:gd name="T88" fmla="*/ 201 w 529"/>
                <a:gd name="T89" fmla="*/ 12 h 77"/>
                <a:gd name="T90" fmla="*/ 203 w 529"/>
                <a:gd name="T91" fmla="*/ 12 h 77"/>
                <a:gd name="T92" fmla="*/ 217 w 529"/>
                <a:gd name="T93" fmla="*/ 11 h 77"/>
                <a:gd name="T94" fmla="*/ 219 w 529"/>
                <a:gd name="T95" fmla="*/ 11 h 77"/>
                <a:gd name="T96" fmla="*/ 461 w 529"/>
                <a:gd name="T97" fmla="*/ 31 h 77"/>
                <a:gd name="T98" fmla="*/ 288 w 529"/>
                <a:gd name="T99" fmla="*/ 9 h 77"/>
                <a:gd name="T100" fmla="*/ 223 w 529"/>
                <a:gd name="T101" fmla="*/ 12 h 77"/>
                <a:gd name="T102" fmla="*/ 296 w 529"/>
                <a:gd name="T103" fmla="*/ 7 h 77"/>
                <a:gd name="T104" fmla="*/ 312 w 529"/>
                <a:gd name="T105" fmla="*/ 6 h 77"/>
                <a:gd name="T106" fmla="*/ 323 w 529"/>
                <a:gd name="T107" fmla="*/ 7 h 77"/>
                <a:gd name="T108" fmla="*/ 379 w 529"/>
                <a:gd name="T109" fmla="*/ 2 h 77"/>
                <a:gd name="T110" fmla="*/ 392 w 529"/>
                <a:gd name="T111" fmla="*/ 3 h 77"/>
                <a:gd name="T112" fmla="*/ 414 w 529"/>
                <a:gd name="T113" fmla="*/ 0 h 77"/>
                <a:gd name="T114" fmla="*/ 415 w 529"/>
                <a:gd name="T11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77">
                  <a:moveTo>
                    <a:pt x="516" y="74"/>
                  </a:moveTo>
                  <a:cubicBezTo>
                    <a:pt x="513" y="75"/>
                    <a:pt x="513" y="75"/>
                    <a:pt x="513" y="75"/>
                  </a:cubicBezTo>
                  <a:cubicBezTo>
                    <a:pt x="522" y="76"/>
                    <a:pt x="522" y="76"/>
                    <a:pt x="522" y="76"/>
                  </a:cubicBezTo>
                  <a:cubicBezTo>
                    <a:pt x="529" y="77"/>
                    <a:pt x="529" y="77"/>
                    <a:pt x="529" y="77"/>
                  </a:cubicBezTo>
                  <a:cubicBezTo>
                    <a:pt x="528" y="76"/>
                    <a:pt x="528" y="76"/>
                    <a:pt x="528" y="76"/>
                  </a:cubicBezTo>
                  <a:cubicBezTo>
                    <a:pt x="516" y="74"/>
                    <a:pt x="516" y="74"/>
                    <a:pt x="516" y="74"/>
                  </a:cubicBezTo>
                  <a:moveTo>
                    <a:pt x="494" y="72"/>
                  </a:moveTo>
                  <a:cubicBezTo>
                    <a:pt x="492" y="73"/>
                    <a:pt x="492" y="73"/>
                    <a:pt x="492" y="73"/>
                  </a:cubicBezTo>
                  <a:cubicBezTo>
                    <a:pt x="510" y="75"/>
                    <a:pt x="510" y="75"/>
                    <a:pt x="510" y="75"/>
                  </a:cubicBezTo>
                  <a:cubicBezTo>
                    <a:pt x="513" y="73"/>
                    <a:pt x="513" y="73"/>
                    <a:pt x="513" y="73"/>
                  </a:cubicBezTo>
                  <a:cubicBezTo>
                    <a:pt x="494" y="72"/>
                    <a:pt x="494" y="72"/>
                    <a:pt x="494" y="72"/>
                  </a:cubicBezTo>
                  <a:moveTo>
                    <a:pt x="520" y="71"/>
                  </a:moveTo>
                  <a:cubicBezTo>
                    <a:pt x="518" y="72"/>
                    <a:pt x="518" y="72"/>
                    <a:pt x="518" y="72"/>
                  </a:cubicBezTo>
                  <a:cubicBezTo>
                    <a:pt x="519" y="73"/>
                    <a:pt x="519" y="73"/>
                    <a:pt x="519" y="73"/>
                  </a:cubicBezTo>
                  <a:cubicBezTo>
                    <a:pt x="524" y="74"/>
                    <a:pt x="524" y="74"/>
                    <a:pt x="524" y="74"/>
                  </a:cubicBezTo>
                  <a:cubicBezTo>
                    <a:pt x="523" y="73"/>
                    <a:pt x="523" y="73"/>
                    <a:pt x="523" y="73"/>
                  </a:cubicBezTo>
                  <a:cubicBezTo>
                    <a:pt x="520" y="71"/>
                    <a:pt x="520" y="71"/>
                    <a:pt x="520" y="71"/>
                  </a:cubicBezTo>
                  <a:moveTo>
                    <a:pt x="450" y="68"/>
                  </a:moveTo>
                  <a:cubicBezTo>
                    <a:pt x="449" y="69"/>
                    <a:pt x="449" y="69"/>
                    <a:pt x="449" y="69"/>
                  </a:cubicBezTo>
                  <a:cubicBezTo>
                    <a:pt x="455" y="70"/>
                    <a:pt x="455" y="70"/>
                    <a:pt x="455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7" y="70"/>
                    <a:pt x="457" y="70"/>
                    <a:pt x="457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62" y="70"/>
                    <a:pt x="462" y="70"/>
                    <a:pt x="462" y="70"/>
                  </a:cubicBezTo>
                  <a:cubicBezTo>
                    <a:pt x="489" y="73"/>
                    <a:pt x="489" y="73"/>
                    <a:pt x="489" y="73"/>
                  </a:cubicBezTo>
                  <a:cubicBezTo>
                    <a:pt x="491" y="71"/>
                    <a:pt x="491" y="71"/>
                    <a:pt x="491" y="71"/>
                  </a:cubicBezTo>
                  <a:cubicBezTo>
                    <a:pt x="463" y="69"/>
                    <a:pt x="463" y="69"/>
                    <a:pt x="463" y="69"/>
                  </a:cubicBezTo>
                  <a:cubicBezTo>
                    <a:pt x="461" y="69"/>
                    <a:pt x="461" y="69"/>
                    <a:pt x="461" y="69"/>
                  </a:cubicBezTo>
                  <a:cubicBezTo>
                    <a:pt x="460" y="69"/>
                    <a:pt x="460" y="69"/>
                    <a:pt x="460" y="69"/>
                  </a:cubicBezTo>
                  <a:cubicBezTo>
                    <a:pt x="458" y="68"/>
                    <a:pt x="458" y="68"/>
                    <a:pt x="458" y="68"/>
                  </a:cubicBezTo>
                  <a:cubicBezTo>
                    <a:pt x="457" y="68"/>
                    <a:pt x="457" y="68"/>
                    <a:pt x="457" y="68"/>
                  </a:cubicBezTo>
                  <a:cubicBezTo>
                    <a:pt x="455" y="68"/>
                    <a:pt x="455" y="68"/>
                    <a:pt x="455" y="68"/>
                  </a:cubicBezTo>
                  <a:cubicBezTo>
                    <a:pt x="450" y="68"/>
                    <a:pt x="450" y="68"/>
                    <a:pt x="450" y="68"/>
                  </a:cubicBezTo>
                  <a:moveTo>
                    <a:pt x="435" y="66"/>
                  </a:moveTo>
                  <a:cubicBezTo>
                    <a:pt x="436" y="68"/>
                    <a:pt x="436" y="68"/>
                    <a:pt x="436" y="68"/>
                  </a:cubicBezTo>
                  <a:cubicBezTo>
                    <a:pt x="447" y="69"/>
                    <a:pt x="447" y="69"/>
                    <a:pt x="447" y="69"/>
                  </a:cubicBezTo>
                  <a:cubicBezTo>
                    <a:pt x="448" y="67"/>
                    <a:pt x="448" y="67"/>
                    <a:pt x="448" y="67"/>
                  </a:cubicBezTo>
                  <a:cubicBezTo>
                    <a:pt x="435" y="66"/>
                    <a:pt x="435" y="66"/>
                    <a:pt x="435" y="66"/>
                  </a:cubicBezTo>
                  <a:moveTo>
                    <a:pt x="433" y="66"/>
                  </a:moveTo>
                  <a:cubicBezTo>
                    <a:pt x="431" y="68"/>
                    <a:pt x="431" y="68"/>
                    <a:pt x="431" y="68"/>
                  </a:cubicBezTo>
                  <a:cubicBezTo>
                    <a:pt x="434" y="68"/>
                    <a:pt x="434" y="68"/>
                    <a:pt x="434" y="68"/>
                  </a:cubicBezTo>
                  <a:cubicBezTo>
                    <a:pt x="433" y="66"/>
                    <a:pt x="433" y="66"/>
                    <a:pt x="433" y="66"/>
                  </a:cubicBezTo>
                  <a:moveTo>
                    <a:pt x="429" y="66"/>
                  </a:moveTo>
                  <a:cubicBezTo>
                    <a:pt x="427" y="67"/>
                    <a:pt x="427" y="67"/>
                    <a:pt x="427" y="67"/>
                  </a:cubicBezTo>
                  <a:cubicBezTo>
                    <a:pt x="428" y="67"/>
                    <a:pt x="428" y="67"/>
                    <a:pt x="428" y="67"/>
                  </a:cubicBezTo>
                  <a:cubicBezTo>
                    <a:pt x="430" y="66"/>
                    <a:pt x="430" y="66"/>
                    <a:pt x="430" y="66"/>
                  </a:cubicBezTo>
                  <a:cubicBezTo>
                    <a:pt x="429" y="66"/>
                    <a:pt x="429" y="66"/>
                    <a:pt x="429" y="66"/>
                  </a:cubicBezTo>
                  <a:moveTo>
                    <a:pt x="508" y="63"/>
                  </a:moveTo>
                  <a:cubicBezTo>
                    <a:pt x="506" y="64"/>
                    <a:pt x="506" y="64"/>
                    <a:pt x="506" y="64"/>
                  </a:cubicBezTo>
                  <a:cubicBezTo>
                    <a:pt x="517" y="71"/>
                    <a:pt x="517" y="71"/>
                    <a:pt x="517" y="71"/>
                  </a:cubicBezTo>
                  <a:cubicBezTo>
                    <a:pt x="518" y="70"/>
                    <a:pt x="518" y="70"/>
                    <a:pt x="518" y="70"/>
                  </a:cubicBezTo>
                  <a:cubicBezTo>
                    <a:pt x="508" y="63"/>
                    <a:pt x="508" y="63"/>
                    <a:pt x="508" y="63"/>
                  </a:cubicBezTo>
                  <a:moveTo>
                    <a:pt x="499" y="59"/>
                  </a:moveTo>
                  <a:cubicBezTo>
                    <a:pt x="499" y="59"/>
                    <a:pt x="499" y="59"/>
                    <a:pt x="499" y="59"/>
                  </a:cubicBezTo>
                  <a:cubicBezTo>
                    <a:pt x="505" y="63"/>
                    <a:pt x="505" y="63"/>
                    <a:pt x="505" y="63"/>
                  </a:cubicBezTo>
                  <a:cubicBezTo>
                    <a:pt x="507" y="62"/>
                    <a:pt x="507" y="62"/>
                    <a:pt x="507" y="62"/>
                  </a:cubicBezTo>
                  <a:cubicBezTo>
                    <a:pt x="503" y="59"/>
                    <a:pt x="503" y="59"/>
                    <a:pt x="503" y="59"/>
                  </a:cubicBezTo>
                  <a:cubicBezTo>
                    <a:pt x="499" y="59"/>
                    <a:pt x="499" y="59"/>
                    <a:pt x="499" y="59"/>
                  </a:cubicBezTo>
                  <a:moveTo>
                    <a:pt x="348" y="58"/>
                  </a:moveTo>
                  <a:cubicBezTo>
                    <a:pt x="348" y="60"/>
                    <a:pt x="348" y="60"/>
                    <a:pt x="348" y="60"/>
                  </a:cubicBezTo>
                  <a:cubicBezTo>
                    <a:pt x="362" y="61"/>
                    <a:pt x="362" y="61"/>
                    <a:pt x="362" y="61"/>
                  </a:cubicBezTo>
                  <a:cubicBezTo>
                    <a:pt x="364" y="62"/>
                    <a:pt x="364" y="62"/>
                    <a:pt x="364" y="62"/>
                  </a:cubicBezTo>
                  <a:cubicBezTo>
                    <a:pt x="365" y="62"/>
                    <a:pt x="365" y="62"/>
                    <a:pt x="365" y="62"/>
                  </a:cubicBezTo>
                  <a:cubicBezTo>
                    <a:pt x="387" y="64"/>
                    <a:pt x="387" y="64"/>
                    <a:pt x="387" y="64"/>
                  </a:cubicBezTo>
                  <a:cubicBezTo>
                    <a:pt x="399" y="65"/>
                    <a:pt x="399" y="65"/>
                    <a:pt x="399" y="65"/>
                  </a:cubicBezTo>
                  <a:cubicBezTo>
                    <a:pt x="424" y="67"/>
                    <a:pt x="424" y="67"/>
                    <a:pt x="424" y="67"/>
                  </a:cubicBezTo>
                  <a:cubicBezTo>
                    <a:pt x="426" y="65"/>
                    <a:pt x="426" y="65"/>
                    <a:pt x="426" y="65"/>
                  </a:cubicBezTo>
                  <a:cubicBezTo>
                    <a:pt x="411" y="64"/>
                    <a:pt x="411" y="64"/>
                    <a:pt x="411" y="64"/>
                  </a:cubicBezTo>
                  <a:cubicBezTo>
                    <a:pt x="399" y="63"/>
                    <a:pt x="399" y="63"/>
                    <a:pt x="399" y="63"/>
                  </a:cubicBezTo>
                  <a:cubicBezTo>
                    <a:pt x="369" y="60"/>
                    <a:pt x="369" y="60"/>
                    <a:pt x="369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5" y="60"/>
                    <a:pt x="365" y="60"/>
                    <a:pt x="365" y="60"/>
                  </a:cubicBezTo>
                  <a:cubicBezTo>
                    <a:pt x="363" y="60"/>
                    <a:pt x="363" y="60"/>
                    <a:pt x="363" y="60"/>
                  </a:cubicBezTo>
                  <a:cubicBezTo>
                    <a:pt x="348" y="58"/>
                    <a:pt x="348" y="58"/>
                    <a:pt x="348" y="58"/>
                  </a:cubicBezTo>
                  <a:moveTo>
                    <a:pt x="344" y="58"/>
                  </a:moveTo>
                  <a:cubicBezTo>
                    <a:pt x="344" y="60"/>
                    <a:pt x="344" y="60"/>
                    <a:pt x="344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46" y="58"/>
                    <a:pt x="346" y="58"/>
                    <a:pt x="346" y="58"/>
                  </a:cubicBezTo>
                  <a:cubicBezTo>
                    <a:pt x="344" y="58"/>
                    <a:pt x="344" y="58"/>
                    <a:pt x="344" y="58"/>
                  </a:cubicBezTo>
                  <a:moveTo>
                    <a:pt x="316" y="56"/>
                  </a:moveTo>
                  <a:cubicBezTo>
                    <a:pt x="318" y="57"/>
                    <a:pt x="318" y="57"/>
                    <a:pt x="318" y="57"/>
                  </a:cubicBezTo>
                  <a:cubicBezTo>
                    <a:pt x="326" y="58"/>
                    <a:pt x="326" y="58"/>
                    <a:pt x="326" y="58"/>
                  </a:cubicBezTo>
                  <a:cubicBezTo>
                    <a:pt x="328" y="58"/>
                    <a:pt x="328" y="58"/>
                    <a:pt x="328" y="58"/>
                  </a:cubicBezTo>
                  <a:cubicBezTo>
                    <a:pt x="330" y="59"/>
                    <a:pt x="330" y="59"/>
                    <a:pt x="330" y="59"/>
                  </a:cubicBezTo>
                  <a:cubicBezTo>
                    <a:pt x="332" y="59"/>
                    <a:pt x="332" y="59"/>
                    <a:pt x="332" y="59"/>
                  </a:cubicBezTo>
                  <a:cubicBezTo>
                    <a:pt x="342" y="60"/>
                    <a:pt x="342" y="60"/>
                    <a:pt x="342" y="60"/>
                  </a:cubicBezTo>
                  <a:cubicBezTo>
                    <a:pt x="342" y="58"/>
                    <a:pt x="342" y="58"/>
                    <a:pt x="342" y="58"/>
                  </a:cubicBezTo>
                  <a:cubicBezTo>
                    <a:pt x="334" y="57"/>
                    <a:pt x="334" y="57"/>
                    <a:pt x="334" y="57"/>
                  </a:cubicBezTo>
                  <a:cubicBezTo>
                    <a:pt x="332" y="57"/>
                    <a:pt x="332" y="57"/>
                    <a:pt x="332" y="57"/>
                  </a:cubicBezTo>
                  <a:cubicBezTo>
                    <a:pt x="328" y="57"/>
                    <a:pt x="328" y="57"/>
                    <a:pt x="328" y="57"/>
                  </a:cubicBezTo>
                  <a:cubicBezTo>
                    <a:pt x="326" y="56"/>
                    <a:pt x="326" y="56"/>
                    <a:pt x="326" y="56"/>
                  </a:cubicBezTo>
                  <a:cubicBezTo>
                    <a:pt x="316" y="56"/>
                    <a:pt x="316" y="56"/>
                    <a:pt x="316" y="56"/>
                  </a:cubicBezTo>
                  <a:moveTo>
                    <a:pt x="297" y="55"/>
                  </a:moveTo>
                  <a:cubicBezTo>
                    <a:pt x="297" y="56"/>
                    <a:pt x="297" y="56"/>
                    <a:pt x="297" y="56"/>
                  </a:cubicBezTo>
                  <a:cubicBezTo>
                    <a:pt x="297" y="56"/>
                    <a:pt x="297" y="56"/>
                    <a:pt x="297" y="56"/>
                  </a:cubicBezTo>
                  <a:cubicBezTo>
                    <a:pt x="297" y="55"/>
                    <a:pt x="297" y="55"/>
                    <a:pt x="297" y="55"/>
                  </a:cubicBezTo>
                  <a:moveTo>
                    <a:pt x="299" y="54"/>
                  </a:moveTo>
                  <a:cubicBezTo>
                    <a:pt x="299" y="56"/>
                    <a:pt x="299" y="56"/>
                    <a:pt x="299" y="56"/>
                  </a:cubicBezTo>
                  <a:cubicBezTo>
                    <a:pt x="315" y="57"/>
                    <a:pt x="315" y="57"/>
                    <a:pt x="315" y="57"/>
                  </a:cubicBezTo>
                  <a:cubicBezTo>
                    <a:pt x="314" y="55"/>
                    <a:pt x="314" y="55"/>
                    <a:pt x="314" y="55"/>
                  </a:cubicBezTo>
                  <a:cubicBezTo>
                    <a:pt x="299" y="54"/>
                    <a:pt x="299" y="54"/>
                    <a:pt x="299" y="54"/>
                  </a:cubicBezTo>
                  <a:moveTo>
                    <a:pt x="272" y="52"/>
                  </a:moveTo>
                  <a:cubicBezTo>
                    <a:pt x="272" y="53"/>
                    <a:pt x="272" y="53"/>
                    <a:pt x="272" y="53"/>
                  </a:cubicBezTo>
                  <a:cubicBezTo>
                    <a:pt x="295" y="55"/>
                    <a:pt x="295" y="55"/>
                    <a:pt x="295" y="55"/>
                  </a:cubicBezTo>
                  <a:cubicBezTo>
                    <a:pt x="296" y="54"/>
                    <a:pt x="296" y="54"/>
                    <a:pt x="296" y="54"/>
                  </a:cubicBezTo>
                  <a:cubicBezTo>
                    <a:pt x="272" y="52"/>
                    <a:pt x="272" y="52"/>
                    <a:pt x="272" y="52"/>
                  </a:cubicBezTo>
                  <a:moveTo>
                    <a:pt x="267" y="51"/>
                  </a:moveTo>
                  <a:cubicBezTo>
                    <a:pt x="270" y="53"/>
                    <a:pt x="270" y="53"/>
                    <a:pt x="270" y="53"/>
                  </a:cubicBezTo>
                  <a:cubicBezTo>
                    <a:pt x="270" y="53"/>
                    <a:pt x="270" y="53"/>
                    <a:pt x="270" y="53"/>
                  </a:cubicBezTo>
                  <a:cubicBezTo>
                    <a:pt x="270" y="51"/>
                    <a:pt x="270" y="51"/>
                    <a:pt x="270" y="51"/>
                  </a:cubicBezTo>
                  <a:cubicBezTo>
                    <a:pt x="267" y="51"/>
                    <a:pt x="267" y="51"/>
                    <a:pt x="267" y="51"/>
                  </a:cubicBezTo>
                  <a:moveTo>
                    <a:pt x="252" y="50"/>
                  </a:moveTo>
                  <a:cubicBezTo>
                    <a:pt x="254" y="52"/>
                    <a:pt x="254" y="52"/>
                    <a:pt x="254" y="52"/>
                  </a:cubicBezTo>
                  <a:cubicBezTo>
                    <a:pt x="267" y="53"/>
                    <a:pt x="267" y="53"/>
                    <a:pt x="267" y="53"/>
                  </a:cubicBezTo>
                  <a:cubicBezTo>
                    <a:pt x="264" y="51"/>
                    <a:pt x="264" y="51"/>
                    <a:pt x="264" y="51"/>
                  </a:cubicBezTo>
                  <a:cubicBezTo>
                    <a:pt x="252" y="50"/>
                    <a:pt x="252" y="50"/>
                    <a:pt x="252" y="50"/>
                  </a:cubicBezTo>
                  <a:moveTo>
                    <a:pt x="232" y="48"/>
                  </a:moveTo>
                  <a:cubicBezTo>
                    <a:pt x="234" y="50"/>
                    <a:pt x="234" y="50"/>
                    <a:pt x="234" y="50"/>
                  </a:cubicBezTo>
                  <a:cubicBezTo>
                    <a:pt x="242" y="51"/>
                    <a:pt x="242" y="51"/>
                    <a:pt x="242" y="51"/>
                  </a:cubicBezTo>
                  <a:cubicBezTo>
                    <a:pt x="244" y="51"/>
                    <a:pt x="244" y="51"/>
                    <a:pt x="244" y="51"/>
                  </a:cubicBezTo>
                  <a:cubicBezTo>
                    <a:pt x="251" y="51"/>
                    <a:pt x="251" y="51"/>
                    <a:pt x="251" y="51"/>
                  </a:cubicBezTo>
                  <a:cubicBezTo>
                    <a:pt x="249" y="49"/>
                    <a:pt x="249" y="49"/>
                    <a:pt x="249" y="49"/>
                  </a:cubicBezTo>
                  <a:cubicBezTo>
                    <a:pt x="246" y="49"/>
                    <a:pt x="246" y="49"/>
                    <a:pt x="246" y="49"/>
                  </a:cubicBezTo>
                  <a:cubicBezTo>
                    <a:pt x="243" y="49"/>
                    <a:pt x="243" y="49"/>
                    <a:pt x="243" y="49"/>
                  </a:cubicBezTo>
                  <a:cubicBezTo>
                    <a:pt x="232" y="48"/>
                    <a:pt x="232" y="48"/>
                    <a:pt x="232" y="48"/>
                  </a:cubicBezTo>
                  <a:moveTo>
                    <a:pt x="227" y="47"/>
                  </a:moveTo>
                  <a:cubicBezTo>
                    <a:pt x="225" y="49"/>
                    <a:pt x="225" y="49"/>
                    <a:pt x="225" y="49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48"/>
                    <a:pt x="229" y="48"/>
                    <a:pt x="229" y="48"/>
                  </a:cubicBezTo>
                  <a:cubicBezTo>
                    <a:pt x="227" y="47"/>
                    <a:pt x="227" y="47"/>
                    <a:pt x="227" y="47"/>
                  </a:cubicBezTo>
                  <a:moveTo>
                    <a:pt x="216" y="46"/>
                  </a:moveTo>
                  <a:cubicBezTo>
                    <a:pt x="216" y="48"/>
                    <a:pt x="216" y="48"/>
                    <a:pt x="216" y="48"/>
                  </a:cubicBezTo>
                  <a:cubicBezTo>
                    <a:pt x="219" y="48"/>
                    <a:pt x="219" y="48"/>
                    <a:pt x="219" y="48"/>
                  </a:cubicBezTo>
                  <a:cubicBezTo>
                    <a:pt x="220" y="49"/>
                    <a:pt x="220" y="49"/>
                    <a:pt x="220" y="49"/>
                  </a:cubicBezTo>
                  <a:cubicBezTo>
                    <a:pt x="222" y="49"/>
                    <a:pt x="222" y="49"/>
                    <a:pt x="222" y="49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0" y="47"/>
                    <a:pt x="220" y="47"/>
                    <a:pt x="220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6" y="46"/>
                    <a:pt x="216" y="46"/>
                    <a:pt x="216" y="46"/>
                  </a:cubicBezTo>
                  <a:moveTo>
                    <a:pt x="186" y="44"/>
                  </a:moveTo>
                  <a:cubicBezTo>
                    <a:pt x="186" y="46"/>
                    <a:pt x="186" y="46"/>
                    <a:pt x="186" y="46"/>
                  </a:cubicBezTo>
                  <a:cubicBezTo>
                    <a:pt x="214" y="48"/>
                    <a:pt x="214" y="48"/>
                    <a:pt x="214" y="48"/>
                  </a:cubicBezTo>
                  <a:cubicBezTo>
                    <a:pt x="214" y="46"/>
                    <a:pt x="214" y="46"/>
                    <a:pt x="214" y="46"/>
                  </a:cubicBezTo>
                  <a:cubicBezTo>
                    <a:pt x="186" y="44"/>
                    <a:pt x="186" y="44"/>
                    <a:pt x="186" y="44"/>
                  </a:cubicBezTo>
                  <a:moveTo>
                    <a:pt x="168" y="42"/>
                  </a:moveTo>
                  <a:cubicBezTo>
                    <a:pt x="167" y="44"/>
                    <a:pt x="167" y="44"/>
                    <a:pt x="167" y="44"/>
                  </a:cubicBezTo>
                  <a:cubicBezTo>
                    <a:pt x="184" y="45"/>
                    <a:pt x="184" y="45"/>
                    <a:pt x="184" y="45"/>
                  </a:cubicBezTo>
                  <a:cubicBezTo>
                    <a:pt x="184" y="44"/>
                    <a:pt x="184" y="44"/>
                    <a:pt x="184" y="44"/>
                  </a:cubicBezTo>
                  <a:cubicBezTo>
                    <a:pt x="168" y="42"/>
                    <a:pt x="168" y="42"/>
                    <a:pt x="168" y="42"/>
                  </a:cubicBezTo>
                  <a:moveTo>
                    <a:pt x="120" y="38"/>
                  </a:moveTo>
                  <a:cubicBezTo>
                    <a:pt x="119" y="39"/>
                    <a:pt x="119" y="39"/>
                    <a:pt x="119" y="39"/>
                  </a:cubicBezTo>
                  <a:cubicBezTo>
                    <a:pt x="139" y="41"/>
                    <a:pt x="139" y="41"/>
                    <a:pt x="139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65" y="44"/>
                    <a:pt x="165" y="44"/>
                    <a:pt x="165" y="44"/>
                  </a:cubicBezTo>
                  <a:cubicBezTo>
                    <a:pt x="166" y="42"/>
                    <a:pt x="166" y="42"/>
                    <a:pt x="166" y="42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7" y="40"/>
                    <a:pt x="147" y="40"/>
                    <a:pt x="147" y="40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40" y="40"/>
                    <a:pt x="140" y="40"/>
                    <a:pt x="140" y="40"/>
                  </a:cubicBezTo>
                  <a:cubicBezTo>
                    <a:pt x="120" y="38"/>
                    <a:pt x="120" y="38"/>
                    <a:pt x="120" y="38"/>
                  </a:cubicBezTo>
                  <a:moveTo>
                    <a:pt x="116" y="37"/>
                  </a:moveTo>
                  <a:cubicBezTo>
                    <a:pt x="114" y="39"/>
                    <a:pt x="114" y="39"/>
                    <a:pt x="114" y="39"/>
                  </a:cubicBezTo>
                  <a:cubicBezTo>
                    <a:pt x="117" y="39"/>
                    <a:pt x="117" y="39"/>
                    <a:pt x="117" y="39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6" y="37"/>
                    <a:pt x="116" y="37"/>
                    <a:pt x="116" y="37"/>
                  </a:cubicBezTo>
                  <a:moveTo>
                    <a:pt x="112" y="37"/>
                  </a:moveTo>
                  <a:cubicBezTo>
                    <a:pt x="110" y="39"/>
                    <a:pt x="110" y="39"/>
                    <a:pt x="110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12" y="37"/>
                    <a:pt x="112" y="37"/>
                    <a:pt x="112" y="37"/>
                  </a:cubicBezTo>
                  <a:moveTo>
                    <a:pt x="470" y="37"/>
                  </a:moveTo>
                  <a:cubicBezTo>
                    <a:pt x="468" y="38"/>
                    <a:pt x="468" y="38"/>
                    <a:pt x="468" y="38"/>
                  </a:cubicBezTo>
                  <a:cubicBezTo>
                    <a:pt x="470" y="40"/>
                    <a:pt x="470" y="40"/>
                    <a:pt x="470" y="40"/>
                  </a:cubicBezTo>
                  <a:cubicBezTo>
                    <a:pt x="472" y="41"/>
                    <a:pt x="472" y="41"/>
                    <a:pt x="472" y="41"/>
                  </a:cubicBezTo>
                  <a:cubicBezTo>
                    <a:pt x="475" y="43"/>
                    <a:pt x="475" y="43"/>
                    <a:pt x="475" y="43"/>
                  </a:cubicBezTo>
                  <a:cubicBezTo>
                    <a:pt x="479" y="45"/>
                    <a:pt x="479" y="45"/>
                    <a:pt x="479" y="45"/>
                  </a:cubicBezTo>
                  <a:cubicBezTo>
                    <a:pt x="482" y="47"/>
                    <a:pt x="482" y="47"/>
                    <a:pt x="482" y="47"/>
                  </a:cubicBezTo>
                  <a:cubicBezTo>
                    <a:pt x="483" y="48"/>
                    <a:pt x="483" y="48"/>
                    <a:pt x="483" y="48"/>
                  </a:cubicBezTo>
                  <a:cubicBezTo>
                    <a:pt x="495" y="56"/>
                    <a:pt x="495" y="56"/>
                    <a:pt x="495" y="56"/>
                  </a:cubicBezTo>
                  <a:cubicBezTo>
                    <a:pt x="499" y="57"/>
                    <a:pt x="499" y="57"/>
                    <a:pt x="499" y="57"/>
                  </a:cubicBezTo>
                  <a:cubicBezTo>
                    <a:pt x="484" y="47"/>
                    <a:pt x="484" y="47"/>
                    <a:pt x="484" y="47"/>
                  </a:cubicBezTo>
                  <a:cubicBezTo>
                    <a:pt x="483" y="46"/>
                    <a:pt x="483" y="46"/>
                    <a:pt x="483" y="46"/>
                  </a:cubicBezTo>
                  <a:cubicBezTo>
                    <a:pt x="479" y="44"/>
                    <a:pt x="479" y="44"/>
                    <a:pt x="479" y="44"/>
                  </a:cubicBezTo>
                  <a:cubicBezTo>
                    <a:pt x="472" y="39"/>
                    <a:pt x="472" y="39"/>
                    <a:pt x="472" y="39"/>
                  </a:cubicBezTo>
                  <a:cubicBezTo>
                    <a:pt x="471" y="38"/>
                    <a:pt x="471" y="38"/>
                    <a:pt x="471" y="38"/>
                  </a:cubicBezTo>
                  <a:cubicBezTo>
                    <a:pt x="470" y="37"/>
                    <a:pt x="470" y="37"/>
                    <a:pt x="470" y="37"/>
                  </a:cubicBezTo>
                  <a:moveTo>
                    <a:pt x="467" y="35"/>
                  </a:moveTo>
                  <a:cubicBezTo>
                    <a:pt x="466" y="36"/>
                    <a:pt x="466" y="36"/>
                    <a:pt x="466" y="36"/>
                  </a:cubicBezTo>
                  <a:cubicBezTo>
                    <a:pt x="466" y="37"/>
                    <a:pt x="466" y="37"/>
                    <a:pt x="466" y="37"/>
                  </a:cubicBezTo>
                  <a:cubicBezTo>
                    <a:pt x="468" y="36"/>
                    <a:pt x="468" y="36"/>
                    <a:pt x="468" y="36"/>
                  </a:cubicBezTo>
                  <a:cubicBezTo>
                    <a:pt x="467" y="35"/>
                    <a:pt x="467" y="35"/>
                    <a:pt x="467" y="35"/>
                  </a:cubicBezTo>
                  <a:moveTo>
                    <a:pt x="93" y="35"/>
                  </a:moveTo>
                  <a:cubicBezTo>
                    <a:pt x="94" y="36"/>
                    <a:pt x="95" y="37"/>
                    <a:pt x="96" y="37"/>
                  </a:cubicBezTo>
                  <a:cubicBezTo>
                    <a:pt x="101" y="38"/>
                    <a:pt x="101" y="38"/>
                    <a:pt x="101" y="38"/>
                  </a:cubicBezTo>
                  <a:cubicBezTo>
                    <a:pt x="103" y="38"/>
                    <a:pt x="103" y="38"/>
                    <a:pt x="103" y="38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10" y="37"/>
                    <a:pt x="110" y="37"/>
                    <a:pt x="110" y="37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102" y="36"/>
                    <a:pt x="102" y="36"/>
                    <a:pt x="102" y="36"/>
                  </a:cubicBezTo>
                  <a:cubicBezTo>
                    <a:pt x="94" y="35"/>
                    <a:pt x="94" y="35"/>
                    <a:pt x="94" y="35"/>
                  </a:cubicBezTo>
                  <a:cubicBezTo>
                    <a:pt x="93" y="35"/>
                    <a:pt x="93" y="35"/>
                    <a:pt x="93" y="35"/>
                  </a:cubicBezTo>
                  <a:moveTo>
                    <a:pt x="462" y="32"/>
                  </a:moveTo>
                  <a:cubicBezTo>
                    <a:pt x="462" y="34"/>
                    <a:pt x="462" y="34"/>
                    <a:pt x="462" y="34"/>
                  </a:cubicBezTo>
                  <a:cubicBezTo>
                    <a:pt x="463" y="35"/>
                    <a:pt x="463" y="35"/>
                    <a:pt x="463" y="35"/>
                  </a:cubicBezTo>
                  <a:cubicBezTo>
                    <a:pt x="464" y="35"/>
                    <a:pt x="464" y="35"/>
                    <a:pt x="464" y="35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5" y="34"/>
                    <a:pt x="465" y="34"/>
                    <a:pt x="465" y="34"/>
                  </a:cubicBezTo>
                  <a:cubicBezTo>
                    <a:pt x="463" y="33"/>
                    <a:pt x="463" y="33"/>
                    <a:pt x="463" y="33"/>
                  </a:cubicBezTo>
                  <a:cubicBezTo>
                    <a:pt x="462" y="32"/>
                    <a:pt x="462" y="32"/>
                    <a:pt x="462" y="32"/>
                  </a:cubicBezTo>
                  <a:moveTo>
                    <a:pt x="50" y="31"/>
                  </a:moveTo>
                  <a:cubicBezTo>
                    <a:pt x="50" y="33"/>
                    <a:pt x="50" y="33"/>
                    <a:pt x="50" y="3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81" y="35"/>
                    <a:pt x="82" y="35"/>
                    <a:pt x="83" y="34"/>
                  </a:cubicBezTo>
                  <a:cubicBezTo>
                    <a:pt x="50" y="31"/>
                    <a:pt x="50" y="31"/>
                    <a:pt x="50" y="31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8"/>
                  </a:cubicBezTo>
                  <a:cubicBezTo>
                    <a:pt x="1" y="28"/>
                    <a:pt x="1" y="28"/>
                    <a:pt x="1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7"/>
                    <a:pt x="1" y="27"/>
                  </a:cubicBezTo>
                  <a:moveTo>
                    <a:pt x="49" y="21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4"/>
                    <a:pt x="0" y="24"/>
                    <a:pt x="1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9" y="21"/>
                    <a:pt x="49" y="21"/>
                    <a:pt x="49" y="21"/>
                  </a:cubicBezTo>
                  <a:moveTo>
                    <a:pt x="130" y="16"/>
                  </a:moveTo>
                  <a:cubicBezTo>
                    <a:pt x="114" y="17"/>
                    <a:pt x="114" y="17"/>
                    <a:pt x="114" y="17"/>
                  </a:cubicBezTo>
                  <a:cubicBezTo>
                    <a:pt x="112" y="17"/>
                    <a:pt x="112" y="17"/>
                    <a:pt x="112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8"/>
                    <a:pt x="91" y="18"/>
                    <a:pt x="91" y="18"/>
                  </a:cubicBezTo>
                  <a:cubicBezTo>
                    <a:pt x="51" y="20"/>
                    <a:pt x="51" y="20"/>
                    <a:pt x="51" y="2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3" y="20"/>
                    <a:pt x="93" y="20"/>
                    <a:pt x="93" y="20"/>
                  </a:cubicBezTo>
                  <a:cubicBezTo>
                    <a:pt x="111" y="19"/>
                    <a:pt x="111" y="19"/>
                    <a:pt x="111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30" y="16"/>
                    <a:pt x="130" y="16"/>
                    <a:pt x="130" y="16"/>
                  </a:cubicBezTo>
                  <a:moveTo>
                    <a:pt x="181" y="13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65" y="14"/>
                    <a:pt x="165" y="14"/>
                    <a:pt x="165" y="14"/>
                  </a:cubicBezTo>
                  <a:cubicBezTo>
                    <a:pt x="148" y="15"/>
                    <a:pt x="148" y="15"/>
                    <a:pt x="148" y="15"/>
                  </a:cubicBezTo>
                  <a:cubicBezTo>
                    <a:pt x="146" y="15"/>
                    <a:pt x="146" y="15"/>
                    <a:pt x="146" y="15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46" y="17"/>
                    <a:pt x="146" y="17"/>
                    <a:pt x="146" y="17"/>
                  </a:cubicBezTo>
                  <a:cubicBezTo>
                    <a:pt x="148" y="17"/>
                    <a:pt x="148" y="17"/>
                    <a:pt x="148" y="1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6" y="16"/>
                    <a:pt x="166" y="16"/>
                    <a:pt x="166" y="16"/>
                  </a:cubicBezTo>
                  <a:cubicBezTo>
                    <a:pt x="180" y="15"/>
                    <a:pt x="180" y="15"/>
                    <a:pt x="180" y="15"/>
                  </a:cubicBezTo>
                  <a:cubicBezTo>
                    <a:pt x="181" y="13"/>
                    <a:pt x="181" y="13"/>
                    <a:pt x="181" y="13"/>
                  </a:cubicBezTo>
                  <a:moveTo>
                    <a:pt x="186" y="13"/>
                  </a:moveTo>
                  <a:cubicBezTo>
                    <a:pt x="183" y="13"/>
                    <a:pt x="183" y="13"/>
                    <a:pt x="183" y="13"/>
                  </a:cubicBezTo>
                  <a:cubicBezTo>
                    <a:pt x="182" y="15"/>
                    <a:pt x="182" y="15"/>
                    <a:pt x="182" y="15"/>
                  </a:cubicBezTo>
                  <a:cubicBezTo>
                    <a:pt x="186" y="15"/>
                    <a:pt x="186" y="15"/>
                    <a:pt x="186" y="15"/>
                  </a:cubicBezTo>
                  <a:cubicBezTo>
                    <a:pt x="186" y="13"/>
                    <a:pt x="186" y="13"/>
                    <a:pt x="186" y="13"/>
                  </a:cubicBezTo>
                  <a:moveTo>
                    <a:pt x="192" y="12"/>
                  </a:moveTo>
                  <a:cubicBezTo>
                    <a:pt x="188" y="13"/>
                    <a:pt x="188" y="13"/>
                    <a:pt x="188" y="13"/>
                  </a:cubicBezTo>
                  <a:cubicBezTo>
                    <a:pt x="188" y="14"/>
                    <a:pt x="188" y="14"/>
                    <a:pt x="188" y="14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2" y="12"/>
                    <a:pt x="192" y="12"/>
                    <a:pt x="192" y="12"/>
                  </a:cubicBezTo>
                  <a:moveTo>
                    <a:pt x="201" y="12"/>
                  </a:moveTo>
                  <a:cubicBezTo>
                    <a:pt x="195" y="12"/>
                    <a:pt x="195" y="12"/>
                    <a:pt x="195" y="12"/>
                  </a:cubicBezTo>
                  <a:cubicBezTo>
                    <a:pt x="196" y="14"/>
                    <a:pt x="196" y="14"/>
                    <a:pt x="196" y="14"/>
                  </a:cubicBezTo>
                  <a:cubicBezTo>
                    <a:pt x="202" y="14"/>
                    <a:pt x="202" y="14"/>
                    <a:pt x="202" y="14"/>
                  </a:cubicBezTo>
                  <a:cubicBezTo>
                    <a:pt x="201" y="12"/>
                    <a:pt x="201" y="12"/>
                    <a:pt x="201" y="12"/>
                  </a:cubicBezTo>
                  <a:moveTo>
                    <a:pt x="210" y="11"/>
                  </a:moveTo>
                  <a:cubicBezTo>
                    <a:pt x="203" y="12"/>
                    <a:pt x="203" y="12"/>
                    <a:pt x="203" y="12"/>
                  </a:cubicBezTo>
                  <a:cubicBezTo>
                    <a:pt x="203" y="14"/>
                    <a:pt x="203" y="14"/>
                    <a:pt x="203" y="14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0" y="11"/>
                    <a:pt x="210" y="11"/>
                    <a:pt x="210" y="11"/>
                  </a:cubicBezTo>
                  <a:moveTo>
                    <a:pt x="219" y="11"/>
                  </a:moveTo>
                  <a:cubicBezTo>
                    <a:pt x="218" y="11"/>
                    <a:pt x="218" y="11"/>
                    <a:pt x="218" y="11"/>
                  </a:cubicBezTo>
                  <a:cubicBezTo>
                    <a:pt x="217" y="11"/>
                    <a:pt x="217" y="11"/>
                    <a:pt x="217" y="11"/>
                  </a:cubicBezTo>
                  <a:cubicBezTo>
                    <a:pt x="212" y="11"/>
                    <a:pt x="212" y="11"/>
                    <a:pt x="212" y="11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17" y="13"/>
                    <a:pt x="217" y="13"/>
                    <a:pt x="217" y="13"/>
                  </a:cubicBezTo>
                  <a:cubicBezTo>
                    <a:pt x="218" y="13"/>
                    <a:pt x="218" y="13"/>
                    <a:pt x="218" y="13"/>
                  </a:cubicBezTo>
                  <a:cubicBezTo>
                    <a:pt x="221" y="13"/>
                    <a:pt x="221" y="13"/>
                    <a:pt x="221" y="13"/>
                  </a:cubicBezTo>
                  <a:cubicBezTo>
                    <a:pt x="219" y="11"/>
                    <a:pt x="219" y="11"/>
                    <a:pt x="219" y="11"/>
                  </a:cubicBezTo>
                  <a:moveTo>
                    <a:pt x="427" y="9"/>
                  </a:moveTo>
                  <a:cubicBezTo>
                    <a:pt x="424" y="9"/>
                    <a:pt x="424" y="9"/>
                    <a:pt x="424" y="9"/>
                  </a:cubicBezTo>
                  <a:cubicBezTo>
                    <a:pt x="444" y="22"/>
                    <a:pt x="444" y="22"/>
                    <a:pt x="444" y="22"/>
                  </a:cubicBezTo>
                  <a:cubicBezTo>
                    <a:pt x="446" y="23"/>
                    <a:pt x="446" y="23"/>
                    <a:pt x="446" y="23"/>
                  </a:cubicBezTo>
                  <a:cubicBezTo>
                    <a:pt x="460" y="33"/>
                    <a:pt x="460" y="33"/>
                    <a:pt x="460" y="33"/>
                  </a:cubicBezTo>
                  <a:cubicBezTo>
                    <a:pt x="461" y="31"/>
                    <a:pt x="461" y="31"/>
                    <a:pt x="461" y="31"/>
                  </a:cubicBezTo>
                  <a:cubicBezTo>
                    <a:pt x="448" y="22"/>
                    <a:pt x="448" y="22"/>
                    <a:pt x="448" y="22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27" y="9"/>
                    <a:pt x="427" y="9"/>
                    <a:pt x="427" y="9"/>
                  </a:cubicBezTo>
                  <a:moveTo>
                    <a:pt x="288" y="8"/>
                  </a:moveTo>
                  <a:cubicBezTo>
                    <a:pt x="288" y="9"/>
                    <a:pt x="288" y="9"/>
                    <a:pt x="288" y="9"/>
                  </a:cubicBezTo>
                  <a:cubicBezTo>
                    <a:pt x="288" y="9"/>
                    <a:pt x="288" y="9"/>
                    <a:pt x="288" y="9"/>
                  </a:cubicBezTo>
                  <a:cubicBezTo>
                    <a:pt x="288" y="8"/>
                    <a:pt x="288" y="8"/>
                    <a:pt x="288" y="8"/>
                  </a:cubicBezTo>
                  <a:moveTo>
                    <a:pt x="287" y="7"/>
                  </a:moveTo>
                  <a:cubicBezTo>
                    <a:pt x="243" y="10"/>
                    <a:pt x="243" y="10"/>
                    <a:pt x="24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3" y="12"/>
                    <a:pt x="223" y="12"/>
                    <a:pt x="223" y="12"/>
                  </a:cubicBezTo>
                  <a:cubicBezTo>
                    <a:pt x="242" y="11"/>
                    <a:pt x="242" y="11"/>
                    <a:pt x="242" y="11"/>
                  </a:cubicBezTo>
                  <a:cubicBezTo>
                    <a:pt x="244" y="11"/>
                    <a:pt x="244" y="11"/>
                    <a:pt x="244" y="11"/>
                  </a:cubicBezTo>
                  <a:cubicBezTo>
                    <a:pt x="284" y="9"/>
                    <a:pt x="284" y="9"/>
                    <a:pt x="284" y="9"/>
                  </a:cubicBezTo>
                  <a:cubicBezTo>
                    <a:pt x="287" y="7"/>
                    <a:pt x="287" y="7"/>
                    <a:pt x="287" y="7"/>
                  </a:cubicBezTo>
                  <a:moveTo>
                    <a:pt x="312" y="6"/>
                  </a:moveTo>
                  <a:cubicBezTo>
                    <a:pt x="296" y="7"/>
                    <a:pt x="296" y="7"/>
                    <a:pt x="296" y="7"/>
                  </a:cubicBezTo>
                  <a:cubicBezTo>
                    <a:pt x="291" y="7"/>
                    <a:pt x="291" y="7"/>
                    <a:pt x="291" y="7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295" y="8"/>
                    <a:pt x="295" y="8"/>
                    <a:pt x="295" y="8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12" y="7"/>
                    <a:pt x="312" y="7"/>
                    <a:pt x="312" y="7"/>
                  </a:cubicBezTo>
                  <a:cubicBezTo>
                    <a:pt x="312" y="6"/>
                    <a:pt x="312" y="6"/>
                    <a:pt x="312" y="6"/>
                  </a:cubicBezTo>
                  <a:moveTo>
                    <a:pt x="326" y="5"/>
                  </a:moveTo>
                  <a:cubicBezTo>
                    <a:pt x="325" y="5"/>
                    <a:pt x="325" y="5"/>
                    <a:pt x="325" y="5"/>
                  </a:cubicBezTo>
                  <a:cubicBezTo>
                    <a:pt x="323" y="5"/>
                    <a:pt x="323" y="5"/>
                    <a:pt x="323" y="5"/>
                  </a:cubicBezTo>
                  <a:cubicBezTo>
                    <a:pt x="314" y="5"/>
                    <a:pt x="314" y="5"/>
                    <a:pt x="314" y="5"/>
                  </a:cubicBezTo>
                  <a:cubicBezTo>
                    <a:pt x="314" y="7"/>
                    <a:pt x="314" y="7"/>
                    <a:pt x="314" y="7"/>
                  </a:cubicBezTo>
                  <a:cubicBezTo>
                    <a:pt x="323" y="7"/>
                    <a:pt x="323" y="7"/>
                    <a:pt x="323" y="7"/>
                  </a:cubicBezTo>
                  <a:cubicBezTo>
                    <a:pt x="325" y="7"/>
                    <a:pt x="325" y="7"/>
                    <a:pt x="325" y="7"/>
                  </a:cubicBezTo>
                  <a:cubicBezTo>
                    <a:pt x="326" y="7"/>
                    <a:pt x="326" y="7"/>
                    <a:pt x="326" y="7"/>
                  </a:cubicBezTo>
                  <a:cubicBezTo>
                    <a:pt x="326" y="5"/>
                    <a:pt x="326" y="5"/>
                    <a:pt x="326" y="5"/>
                  </a:cubicBezTo>
                  <a:moveTo>
                    <a:pt x="393" y="1"/>
                  </a:moveTo>
                  <a:cubicBezTo>
                    <a:pt x="393" y="1"/>
                    <a:pt x="393" y="1"/>
                    <a:pt x="393" y="1"/>
                  </a:cubicBezTo>
                  <a:cubicBezTo>
                    <a:pt x="379" y="2"/>
                    <a:pt x="379" y="2"/>
                    <a:pt x="379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28" y="5"/>
                    <a:pt x="328" y="5"/>
                    <a:pt x="328" y="5"/>
                  </a:cubicBezTo>
                  <a:cubicBezTo>
                    <a:pt x="328" y="7"/>
                    <a:pt x="328" y="7"/>
                    <a:pt x="328" y="7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78" y="4"/>
                    <a:pt x="378" y="4"/>
                    <a:pt x="378" y="4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3"/>
                    <a:pt x="394" y="3"/>
                    <a:pt x="394" y="3"/>
                  </a:cubicBezTo>
                  <a:cubicBezTo>
                    <a:pt x="394" y="2"/>
                    <a:pt x="394" y="2"/>
                    <a:pt x="394" y="2"/>
                  </a:cubicBezTo>
                  <a:cubicBezTo>
                    <a:pt x="393" y="1"/>
                    <a:pt x="393" y="1"/>
                    <a:pt x="393" y="1"/>
                  </a:cubicBezTo>
                  <a:moveTo>
                    <a:pt x="414" y="0"/>
                  </a:moveTo>
                  <a:cubicBezTo>
                    <a:pt x="414" y="0"/>
                    <a:pt x="414" y="0"/>
                    <a:pt x="414" y="0"/>
                  </a:cubicBezTo>
                  <a:cubicBezTo>
                    <a:pt x="395" y="1"/>
                    <a:pt x="395" y="1"/>
                    <a:pt x="395" y="1"/>
                  </a:cubicBezTo>
                  <a:cubicBezTo>
                    <a:pt x="396" y="3"/>
                    <a:pt x="396" y="3"/>
                    <a:pt x="396" y="3"/>
                  </a:cubicBezTo>
                  <a:cubicBezTo>
                    <a:pt x="414" y="2"/>
                    <a:pt x="414" y="2"/>
                    <a:pt x="414" y="2"/>
                  </a:cubicBezTo>
                  <a:cubicBezTo>
                    <a:pt x="422" y="7"/>
                    <a:pt x="422" y="7"/>
                    <a:pt x="422" y="7"/>
                  </a:cubicBezTo>
                  <a:cubicBezTo>
                    <a:pt x="425" y="7"/>
                    <a:pt x="425" y="7"/>
                    <a:pt x="425" y="7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14" y="0"/>
                    <a:pt x="414" y="0"/>
                    <a:pt x="4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FC39D1D7-C0B2-40C1-87B0-B11FD231E2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close/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close/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close/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close/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close/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close/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close/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close/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close/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close/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close/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close/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close/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close/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close/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close/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close/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close/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close/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close/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close/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close/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close/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close/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close/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close/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close/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close/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close/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close/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close/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A517DFE-7399-4C87-9EE2-7D4D66AD53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65750" y="3160102"/>
              <a:ext cx="1486721" cy="427752"/>
            </a:xfrm>
            <a:custGeom>
              <a:avLst/>
              <a:gdLst>
                <a:gd name="T0" fmla="*/ 800 w 831"/>
                <a:gd name="T1" fmla="*/ 251 h 263"/>
                <a:gd name="T2" fmla="*/ 770 w 831"/>
                <a:gd name="T3" fmla="*/ 249 h 263"/>
                <a:gd name="T4" fmla="*/ 710 w 831"/>
                <a:gd name="T5" fmla="*/ 237 h 263"/>
                <a:gd name="T6" fmla="*/ 713 w 831"/>
                <a:gd name="T7" fmla="*/ 235 h 263"/>
                <a:gd name="T8" fmla="*/ 805 w 831"/>
                <a:gd name="T9" fmla="*/ 251 h 263"/>
                <a:gd name="T10" fmla="*/ 826 w 831"/>
                <a:gd name="T11" fmla="*/ 254 h 263"/>
                <a:gd name="T12" fmla="*/ 708 w 831"/>
                <a:gd name="T13" fmla="*/ 237 h 263"/>
                <a:gd name="T14" fmla="*/ 649 w 831"/>
                <a:gd name="T15" fmla="*/ 225 h 263"/>
                <a:gd name="T16" fmla="*/ 639 w 831"/>
                <a:gd name="T17" fmla="*/ 218 h 263"/>
                <a:gd name="T18" fmla="*/ 639 w 831"/>
                <a:gd name="T19" fmla="*/ 218 h 263"/>
                <a:gd name="T20" fmla="*/ 810 w 831"/>
                <a:gd name="T21" fmla="*/ 230 h 263"/>
                <a:gd name="T22" fmla="*/ 628 w 831"/>
                <a:gd name="T23" fmla="*/ 221 h 263"/>
                <a:gd name="T24" fmla="*/ 632 w 831"/>
                <a:gd name="T25" fmla="*/ 218 h 263"/>
                <a:gd name="T26" fmla="*/ 803 w 831"/>
                <a:gd name="T27" fmla="*/ 213 h 263"/>
                <a:gd name="T28" fmla="*/ 552 w 831"/>
                <a:gd name="T29" fmla="*/ 206 h 263"/>
                <a:gd name="T30" fmla="*/ 571 w 831"/>
                <a:gd name="T31" fmla="*/ 206 h 263"/>
                <a:gd name="T32" fmla="*/ 507 w 831"/>
                <a:gd name="T33" fmla="*/ 197 h 263"/>
                <a:gd name="T34" fmla="*/ 403 w 831"/>
                <a:gd name="T35" fmla="*/ 171 h 263"/>
                <a:gd name="T36" fmla="*/ 417 w 831"/>
                <a:gd name="T37" fmla="*/ 178 h 263"/>
                <a:gd name="T38" fmla="*/ 438 w 831"/>
                <a:gd name="T39" fmla="*/ 183 h 263"/>
                <a:gd name="T40" fmla="*/ 436 w 831"/>
                <a:gd name="T41" fmla="*/ 178 h 263"/>
                <a:gd name="T42" fmla="*/ 403 w 831"/>
                <a:gd name="T43" fmla="*/ 171 h 263"/>
                <a:gd name="T44" fmla="*/ 396 w 831"/>
                <a:gd name="T45" fmla="*/ 175 h 263"/>
                <a:gd name="T46" fmla="*/ 367 w 831"/>
                <a:gd name="T47" fmla="*/ 168 h 263"/>
                <a:gd name="T48" fmla="*/ 344 w 831"/>
                <a:gd name="T49" fmla="*/ 159 h 263"/>
                <a:gd name="T50" fmla="*/ 344 w 831"/>
                <a:gd name="T51" fmla="*/ 159 h 263"/>
                <a:gd name="T52" fmla="*/ 154 w 831"/>
                <a:gd name="T53" fmla="*/ 126 h 263"/>
                <a:gd name="T54" fmla="*/ 258 w 831"/>
                <a:gd name="T55" fmla="*/ 147 h 263"/>
                <a:gd name="T56" fmla="*/ 258 w 831"/>
                <a:gd name="T57" fmla="*/ 142 h 263"/>
                <a:gd name="T58" fmla="*/ 152 w 831"/>
                <a:gd name="T59" fmla="*/ 121 h 263"/>
                <a:gd name="T60" fmla="*/ 739 w 831"/>
                <a:gd name="T61" fmla="*/ 119 h 263"/>
                <a:gd name="T62" fmla="*/ 746 w 831"/>
                <a:gd name="T63" fmla="*/ 121 h 263"/>
                <a:gd name="T64" fmla="*/ 52 w 831"/>
                <a:gd name="T65" fmla="*/ 104 h 263"/>
                <a:gd name="T66" fmla="*/ 128 w 831"/>
                <a:gd name="T67" fmla="*/ 116 h 263"/>
                <a:gd name="T68" fmla="*/ 33 w 831"/>
                <a:gd name="T69" fmla="*/ 97 h 263"/>
                <a:gd name="T70" fmla="*/ 33 w 831"/>
                <a:gd name="T71" fmla="*/ 97 h 263"/>
                <a:gd name="T72" fmla="*/ 736 w 831"/>
                <a:gd name="T73" fmla="*/ 104 h 263"/>
                <a:gd name="T74" fmla="*/ 0 w 831"/>
                <a:gd name="T75" fmla="*/ 95 h 263"/>
                <a:gd name="T76" fmla="*/ 24 w 831"/>
                <a:gd name="T77" fmla="*/ 95 h 263"/>
                <a:gd name="T78" fmla="*/ 55 w 831"/>
                <a:gd name="T79" fmla="*/ 90 h 263"/>
                <a:gd name="T80" fmla="*/ 97 w 831"/>
                <a:gd name="T81" fmla="*/ 81 h 263"/>
                <a:gd name="T82" fmla="*/ 102 w 831"/>
                <a:gd name="T83" fmla="*/ 85 h 263"/>
                <a:gd name="T84" fmla="*/ 710 w 831"/>
                <a:gd name="T85" fmla="*/ 69 h 263"/>
                <a:gd name="T86" fmla="*/ 275 w 831"/>
                <a:gd name="T87" fmla="*/ 57 h 263"/>
                <a:gd name="T88" fmla="*/ 197 w 831"/>
                <a:gd name="T89" fmla="*/ 66 h 263"/>
                <a:gd name="T90" fmla="*/ 121 w 831"/>
                <a:gd name="T91" fmla="*/ 81 h 263"/>
                <a:gd name="T92" fmla="*/ 199 w 831"/>
                <a:gd name="T93" fmla="*/ 71 h 263"/>
                <a:gd name="T94" fmla="*/ 275 w 831"/>
                <a:gd name="T95" fmla="*/ 57 h 263"/>
                <a:gd name="T96" fmla="*/ 329 w 831"/>
                <a:gd name="T97" fmla="*/ 47 h 263"/>
                <a:gd name="T98" fmla="*/ 341 w 831"/>
                <a:gd name="T99" fmla="*/ 52 h 263"/>
                <a:gd name="T100" fmla="*/ 687 w 831"/>
                <a:gd name="T101" fmla="*/ 26 h 263"/>
                <a:gd name="T102" fmla="*/ 687 w 831"/>
                <a:gd name="T103" fmla="*/ 26 h 263"/>
                <a:gd name="T104" fmla="*/ 488 w 831"/>
                <a:gd name="T105" fmla="*/ 26 h 263"/>
                <a:gd name="T106" fmla="*/ 481 w 831"/>
                <a:gd name="T107" fmla="*/ 31 h 263"/>
                <a:gd name="T108" fmla="*/ 545 w 831"/>
                <a:gd name="T109" fmla="*/ 24 h 263"/>
                <a:gd name="T110" fmla="*/ 552 w 831"/>
                <a:gd name="T111" fmla="*/ 21 h 263"/>
                <a:gd name="T112" fmla="*/ 571 w 831"/>
                <a:gd name="T113" fmla="*/ 14 h 263"/>
                <a:gd name="T114" fmla="*/ 620 w 831"/>
                <a:gd name="T115" fmla="*/ 12 h 263"/>
                <a:gd name="T116" fmla="*/ 684 w 831"/>
                <a:gd name="T117" fmla="*/ 19 h 263"/>
                <a:gd name="T118" fmla="*/ 618 w 831"/>
                <a:gd name="T119" fmla="*/ 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31" h="263">
                  <a:moveTo>
                    <a:pt x="772" y="247"/>
                  </a:moveTo>
                  <a:lnTo>
                    <a:pt x="789" y="254"/>
                  </a:lnTo>
                  <a:lnTo>
                    <a:pt x="800" y="256"/>
                  </a:lnTo>
                  <a:lnTo>
                    <a:pt x="800" y="251"/>
                  </a:lnTo>
                  <a:lnTo>
                    <a:pt x="772" y="247"/>
                  </a:lnTo>
                  <a:moveTo>
                    <a:pt x="753" y="242"/>
                  </a:moveTo>
                  <a:lnTo>
                    <a:pt x="758" y="247"/>
                  </a:lnTo>
                  <a:lnTo>
                    <a:pt x="770" y="249"/>
                  </a:lnTo>
                  <a:lnTo>
                    <a:pt x="755" y="242"/>
                  </a:lnTo>
                  <a:lnTo>
                    <a:pt x="753" y="242"/>
                  </a:lnTo>
                  <a:moveTo>
                    <a:pt x="713" y="235"/>
                  </a:moveTo>
                  <a:lnTo>
                    <a:pt x="710" y="237"/>
                  </a:lnTo>
                  <a:lnTo>
                    <a:pt x="751" y="247"/>
                  </a:lnTo>
                  <a:lnTo>
                    <a:pt x="751" y="244"/>
                  </a:lnTo>
                  <a:lnTo>
                    <a:pt x="746" y="240"/>
                  </a:lnTo>
                  <a:lnTo>
                    <a:pt x="713" y="235"/>
                  </a:lnTo>
                  <a:moveTo>
                    <a:pt x="815" y="232"/>
                  </a:moveTo>
                  <a:lnTo>
                    <a:pt x="812" y="237"/>
                  </a:lnTo>
                  <a:lnTo>
                    <a:pt x="822" y="256"/>
                  </a:lnTo>
                  <a:lnTo>
                    <a:pt x="805" y="251"/>
                  </a:lnTo>
                  <a:lnTo>
                    <a:pt x="803" y="256"/>
                  </a:lnTo>
                  <a:lnTo>
                    <a:pt x="822" y="261"/>
                  </a:lnTo>
                  <a:lnTo>
                    <a:pt x="831" y="263"/>
                  </a:lnTo>
                  <a:lnTo>
                    <a:pt x="826" y="254"/>
                  </a:lnTo>
                  <a:lnTo>
                    <a:pt x="815" y="232"/>
                  </a:lnTo>
                  <a:moveTo>
                    <a:pt x="701" y="232"/>
                  </a:moveTo>
                  <a:lnTo>
                    <a:pt x="689" y="232"/>
                  </a:lnTo>
                  <a:lnTo>
                    <a:pt x="708" y="237"/>
                  </a:lnTo>
                  <a:lnTo>
                    <a:pt x="708" y="232"/>
                  </a:lnTo>
                  <a:lnTo>
                    <a:pt x="701" y="232"/>
                  </a:lnTo>
                  <a:moveTo>
                    <a:pt x="649" y="221"/>
                  </a:moveTo>
                  <a:lnTo>
                    <a:pt x="649" y="225"/>
                  </a:lnTo>
                  <a:lnTo>
                    <a:pt x="677" y="230"/>
                  </a:lnTo>
                  <a:lnTo>
                    <a:pt x="689" y="230"/>
                  </a:lnTo>
                  <a:lnTo>
                    <a:pt x="649" y="221"/>
                  </a:lnTo>
                  <a:moveTo>
                    <a:pt x="639" y="218"/>
                  </a:moveTo>
                  <a:lnTo>
                    <a:pt x="642" y="223"/>
                  </a:lnTo>
                  <a:lnTo>
                    <a:pt x="644" y="225"/>
                  </a:lnTo>
                  <a:lnTo>
                    <a:pt x="644" y="221"/>
                  </a:lnTo>
                  <a:lnTo>
                    <a:pt x="639" y="218"/>
                  </a:lnTo>
                  <a:moveTo>
                    <a:pt x="805" y="218"/>
                  </a:moveTo>
                  <a:lnTo>
                    <a:pt x="800" y="218"/>
                  </a:lnTo>
                  <a:lnTo>
                    <a:pt x="810" y="235"/>
                  </a:lnTo>
                  <a:lnTo>
                    <a:pt x="810" y="230"/>
                  </a:lnTo>
                  <a:lnTo>
                    <a:pt x="805" y="218"/>
                  </a:lnTo>
                  <a:moveTo>
                    <a:pt x="620" y="216"/>
                  </a:moveTo>
                  <a:lnTo>
                    <a:pt x="620" y="221"/>
                  </a:lnTo>
                  <a:lnTo>
                    <a:pt x="628" y="221"/>
                  </a:lnTo>
                  <a:lnTo>
                    <a:pt x="632" y="223"/>
                  </a:lnTo>
                  <a:lnTo>
                    <a:pt x="637" y="223"/>
                  </a:lnTo>
                  <a:lnTo>
                    <a:pt x="637" y="218"/>
                  </a:lnTo>
                  <a:lnTo>
                    <a:pt x="632" y="218"/>
                  </a:lnTo>
                  <a:lnTo>
                    <a:pt x="620" y="216"/>
                  </a:lnTo>
                  <a:moveTo>
                    <a:pt x="796" y="211"/>
                  </a:moveTo>
                  <a:lnTo>
                    <a:pt x="798" y="213"/>
                  </a:lnTo>
                  <a:lnTo>
                    <a:pt x="803" y="213"/>
                  </a:lnTo>
                  <a:lnTo>
                    <a:pt x="800" y="211"/>
                  </a:lnTo>
                  <a:lnTo>
                    <a:pt x="796" y="211"/>
                  </a:lnTo>
                  <a:moveTo>
                    <a:pt x="557" y="202"/>
                  </a:moveTo>
                  <a:lnTo>
                    <a:pt x="552" y="206"/>
                  </a:lnTo>
                  <a:lnTo>
                    <a:pt x="580" y="211"/>
                  </a:lnTo>
                  <a:lnTo>
                    <a:pt x="616" y="218"/>
                  </a:lnTo>
                  <a:lnTo>
                    <a:pt x="616" y="213"/>
                  </a:lnTo>
                  <a:lnTo>
                    <a:pt x="571" y="206"/>
                  </a:lnTo>
                  <a:lnTo>
                    <a:pt x="559" y="204"/>
                  </a:lnTo>
                  <a:lnTo>
                    <a:pt x="557" y="202"/>
                  </a:lnTo>
                  <a:moveTo>
                    <a:pt x="512" y="194"/>
                  </a:moveTo>
                  <a:lnTo>
                    <a:pt x="507" y="197"/>
                  </a:lnTo>
                  <a:lnTo>
                    <a:pt x="545" y="204"/>
                  </a:lnTo>
                  <a:lnTo>
                    <a:pt x="549" y="202"/>
                  </a:lnTo>
                  <a:lnTo>
                    <a:pt x="512" y="194"/>
                  </a:lnTo>
                  <a:moveTo>
                    <a:pt x="403" y="171"/>
                  </a:moveTo>
                  <a:lnTo>
                    <a:pt x="400" y="175"/>
                  </a:lnTo>
                  <a:lnTo>
                    <a:pt x="410" y="178"/>
                  </a:lnTo>
                  <a:lnTo>
                    <a:pt x="412" y="178"/>
                  </a:lnTo>
                  <a:lnTo>
                    <a:pt x="417" y="178"/>
                  </a:lnTo>
                  <a:lnTo>
                    <a:pt x="419" y="180"/>
                  </a:lnTo>
                  <a:lnTo>
                    <a:pt x="424" y="180"/>
                  </a:lnTo>
                  <a:lnTo>
                    <a:pt x="433" y="183"/>
                  </a:lnTo>
                  <a:lnTo>
                    <a:pt x="438" y="183"/>
                  </a:lnTo>
                  <a:lnTo>
                    <a:pt x="500" y="194"/>
                  </a:lnTo>
                  <a:lnTo>
                    <a:pt x="507" y="192"/>
                  </a:lnTo>
                  <a:lnTo>
                    <a:pt x="441" y="180"/>
                  </a:lnTo>
                  <a:lnTo>
                    <a:pt x="436" y="178"/>
                  </a:lnTo>
                  <a:lnTo>
                    <a:pt x="426" y="175"/>
                  </a:lnTo>
                  <a:lnTo>
                    <a:pt x="426" y="175"/>
                  </a:lnTo>
                  <a:lnTo>
                    <a:pt x="410" y="173"/>
                  </a:lnTo>
                  <a:lnTo>
                    <a:pt x="403" y="171"/>
                  </a:lnTo>
                  <a:moveTo>
                    <a:pt x="381" y="166"/>
                  </a:moveTo>
                  <a:lnTo>
                    <a:pt x="377" y="171"/>
                  </a:lnTo>
                  <a:lnTo>
                    <a:pt x="391" y="173"/>
                  </a:lnTo>
                  <a:lnTo>
                    <a:pt x="396" y="175"/>
                  </a:lnTo>
                  <a:lnTo>
                    <a:pt x="398" y="171"/>
                  </a:lnTo>
                  <a:lnTo>
                    <a:pt x="381" y="166"/>
                  </a:lnTo>
                  <a:moveTo>
                    <a:pt x="372" y="166"/>
                  </a:moveTo>
                  <a:lnTo>
                    <a:pt x="367" y="168"/>
                  </a:lnTo>
                  <a:lnTo>
                    <a:pt x="372" y="168"/>
                  </a:lnTo>
                  <a:lnTo>
                    <a:pt x="377" y="166"/>
                  </a:lnTo>
                  <a:lnTo>
                    <a:pt x="372" y="166"/>
                  </a:lnTo>
                  <a:moveTo>
                    <a:pt x="344" y="159"/>
                  </a:moveTo>
                  <a:lnTo>
                    <a:pt x="346" y="164"/>
                  </a:lnTo>
                  <a:lnTo>
                    <a:pt x="362" y="168"/>
                  </a:lnTo>
                  <a:lnTo>
                    <a:pt x="367" y="164"/>
                  </a:lnTo>
                  <a:lnTo>
                    <a:pt x="344" y="159"/>
                  </a:lnTo>
                  <a:moveTo>
                    <a:pt x="138" y="119"/>
                  </a:moveTo>
                  <a:lnTo>
                    <a:pt x="138" y="121"/>
                  </a:lnTo>
                  <a:lnTo>
                    <a:pt x="149" y="123"/>
                  </a:lnTo>
                  <a:lnTo>
                    <a:pt x="154" y="126"/>
                  </a:lnTo>
                  <a:lnTo>
                    <a:pt x="209" y="135"/>
                  </a:lnTo>
                  <a:lnTo>
                    <a:pt x="211" y="138"/>
                  </a:lnTo>
                  <a:lnTo>
                    <a:pt x="251" y="145"/>
                  </a:lnTo>
                  <a:lnTo>
                    <a:pt x="258" y="147"/>
                  </a:lnTo>
                  <a:lnTo>
                    <a:pt x="341" y="164"/>
                  </a:lnTo>
                  <a:lnTo>
                    <a:pt x="336" y="159"/>
                  </a:lnTo>
                  <a:lnTo>
                    <a:pt x="265" y="145"/>
                  </a:lnTo>
                  <a:lnTo>
                    <a:pt x="258" y="142"/>
                  </a:lnTo>
                  <a:lnTo>
                    <a:pt x="213" y="133"/>
                  </a:lnTo>
                  <a:lnTo>
                    <a:pt x="209" y="133"/>
                  </a:lnTo>
                  <a:lnTo>
                    <a:pt x="157" y="121"/>
                  </a:lnTo>
                  <a:lnTo>
                    <a:pt x="152" y="121"/>
                  </a:lnTo>
                  <a:lnTo>
                    <a:pt x="138" y="119"/>
                  </a:lnTo>
                  <a:moveTo>
                    <a:pt x="739" y="111"/>
                  </a:moveTo>
                  <a:lnTo>
                    <a:pt x="739" y="116"/>
                  </a:lnTo>
                  <a:lnTo>
                    <a:pt x="739" y="119"/>
                  </a:lnTo>
                  <a:lnTo>
                    <a:pt x="741" y="123"/>
                  </a:lnTo>
                  <a:lnTo>
                    <a:pt x="791" y="206"/>
                  </a:lnTo>
                  <a:lnTo>
                    <a:pt x="798" y="206"/>
                  </a:lnTo>
                  <a:lnTo>
                    <a:pt x="746" y="121"/>
                  </a:lnTo>
                  <a:lnTo>
                    <a:pt x="744" y="116"/>
                  </a:lnTo>
                  <a:lnTo>
                    <a:pt x="739" y="111"/>
                  </a:lnTo>
                  <a:moveTo>
                    <a:pt x="55" y="102"/>
                  </a:moveTo>
                  <a:lnTo>
                    <a:pt x="52" y="104"/>
                  </a:lnTo>
                  <a:lnTo>
                    <a:pt x="100" y="114"/>
                  </a:lnTo>
                  <a:lnTo>
                    <a:pt x="102" y="116"/>
                  </a:lnTo>
                  <a:lnTo>
                    <a:pt x="130" y="121"/>
                  </a:lnTo>
                  <a:lnTo>
                    <a:pt x="128" y="116"/>
                  </a:lnTo>
                  <a:lnTo>
                    <a:pt x="102" y="111"/>
                  </a:lnTo>
                  <a:lnTo>
                    <a:pt x="100" y="109"/>
                  </a:lnTo>
                  <a:lnTo>
                    <a:pt x="55" y="102"/>
                  </a:lnTo>
                  <a:moveTo>
                    <a:pt x="33" y="97"/>
                  </a:moveTo>
                  <a:lnTo>
                    <a:pt x="38" y="102"/>
                  </a:lnTo>
                  <a:lnTo>
                    <a:pt x="50" y="104"/>
                  </a:lnTo>
                  <a:lnTo>
                    <a:pt x="50" y="100"/>
                  </a:lnTo>
                  <a:lnTo>
                    <a:pt x="33" y="97"/>
                  </a:lnTo>
                  <a:moveTo>
                    <a:pt x="729" y="95"/>
                  </a:moveTo>
                  <a:lnTo>
                    <a:pt x="725" y="97"/>
                  </a:lnTo>
                  <a:lnTo>
                    <a:pt x="734" y="111"/>
                  </a:lnTo>
                  <a:lnTo>
                    <a:pt x="736" y="104"/>
                  </a:lnTo>
                  <a:lnTo>
                    <a:pt x="729" y="95"/>
                  </a:lnTo>
                  <a:moveTo>
                    <a:pt x="55" y="88"/>
                  </a:moveTo>
                  <a:lnTo>
                    <a:pt x="24" y="90"/>
                  </a:lnTo>
                  <a:lnTo>
                    <a:pt x="0" y="95"/>
                  </a:lnTo>
                  <a:lnTo>
                    <a:pt x="24" y="100"/>
                  </a:lnTo>
                  <a:lnTo>
                    <a:pt x="31" y="100"/>
                  </a:lnTo>
                  <a:lnTo>
                    <a:pt x="31" y="97"/>
                  </a:lnTo>
                  <a:lnTo>
                    <a:pt x="24" y="95"/>
                  </a:lnTo>
                  <a:lnTo>
                    <a:pt x="31" y="95"/>
                  </a:lnTo>
                  <a:lnTo>
                    <a:pt x="31" y="92"/>
                  </a:lnTo>
                  <a:lnTo>
                    <a:pt x="31" y="95"/>
                  </a:lnTo>
                  <a:lnTo>
                    <a:pt x="55" y="90"/>
                  </a:lnTo>
                  <a:lnTo>
                    <a:pt x="55" y="88"/>
                  </a:lnTo>
                  <a:moveTo>
                    <a:pt x="114" y="78"/>
                  </a:moveTo>
                  <a:lnTo>
                    <a:pt x="102" y="81"/>
                  </a:lnTo>
                  <a:lnTo>
                    <a:pt x="97" y="81"/>
                  </a:lnTo>
                  <a:lnTo>
                    <a:pt x="59" y="85"/>
                  </a:lnTo>
                  <a:lnTo>
                    <a:pt x="59" y="90"/>
                  </a:lnTo>
                  <a:lnTo>
                    <a:pt x="97" y="85"/>
                  </a:lnTo>
                  <a:lnTo>
                    <a:pt x="102" y="85"/>
                  </a:lnTo>
                  <a:lnTo>
                    <a:pt x="116" y="83"/>
                  </a:lnTo>
                  <a:lnTo>
                    <a:pt x="114" y="78"/>
                  </a:lnTo>
                  <a:moveTo>
                    <a:pt x="713" y="66"/>
                  </a:moveTo>
                  <a:lnTo>
                    <a:pt x="710" y="69"/>
                  </a:lnTo>
                  <a:lnTo>
                    <a:pt x="722" y="92"/>
                  </a:lnTo>
                  <a:lnTo>
                    <a:pt x="727" y="90"/>
                  </a:lnTo>
                  <a:lnTo>
                    <a:pt x="713" y="66"/>
                  </a:lnTo>
                  <a:moveTo>
                    <a:pt x="275" y="57"/>
                  </a:moveTo>
                  <a:lnTo>
                    <a:pt x="251" y="59"/>
                  </a:lnTo>
                  <a:lnTo>
                    <a:pt x="246" y="59"/>
                  </a:lnTo>
                  <a:lnTo>
                    <a:pt x="201" y="66"/>
                  </a:lnTo>
                  <a:lnTo>
                    <a:pt x="197" y="66"/>
                  </a:lnTo>
                  <a:lnTo>
                    <a:pt x="159" y="71"/>
                  </a:lnTo>
                  <a:lnTo>
                    <a:pt x="145" y="73"/>
                  </a:lnTo>
                  <a:lnTo>
                    <a:pt x="119" y="78"/>
                  </a:lnTo>
                  <a:lnTo>
                    <a:pt x="121" y="81"/>
                  </a:lnTo>
                  <a:lnTo>
                    <a:pt x="159" y="76"/>
                  </a:lnTo>
                  <a:lnTo>
                    <a:pt x="171" y="76"/>
                  </a:lnTo>
                  <a:lnTo>
                    <a:pt x="192" y="71"/>
                  </a:lnTo>
                  <a:lnTo>
                    <a:pt x="199" y="71"/>
                  </a:lnTo>
                  <a:lnTo>
                    <a:pt x="244" y="64"/>
                  </a:lnTo>
                  <a:lnTo>
                    <a:pt x="249" y="64"/>
                  </a:lnTo>
                  <a:lnTo>
                    <a:pt x="277" y="59"/>
                  </a:lnTo>
                  <a:lnTo>
                    <a:pt x="275" y="57"/>
                  </a:lnTo>
                  <a:moveTo>
                    <a:pt x="445" y="33"/>
                  </a:moveTo>
                  <a:lnTo>
                    <a:pt x="443" y="33"/>
                  </a:lnTo>
                  <a:lnTo>
                    <a:pt x="336" y="47"/>
                  </a:lnTo>
                  <a:lnTo>
                    <a:pt x="329" y="47"/>
                  </a:lnTo>
                  <a:lnTo>
                    <a:pt x="280" y="54"/>
                  </a:lnTo>
                  <a:lnTo>
                    <a:pt x="282" y="59"/>
                  </a:lnTo>
                  <a:lnTo>
                    <a:pt x="334" y="52"/>
                  </a:lnTo>
                  <a:lnTo>
                    <a:pt x="341" y="52"/>
                  </a:lnTo>
                  <a:lnTo>
                    <a:pt x="443" y="38"/>
                  </a:lnTo>
                  <a:lnTo>
                    <a:pt x="443" y="35"/>
                  </a:lnTo>
                  <a:lnTo>
                    <a:pt x="445" y="33"/>
                  </a:lnTo>
                  <a:moveTo>
                    <a:pt x="687" y="26"/>
                  </a:moveTo>
                  <a:lnTo>
                    <a:pt x="687" y="31"/>
                  </a:lnTo>
                  <a:lnTo>
                    <a:pt x="708" y="66"/>
                  </a:lnTo>
                  <a:lnTo>
                    <a:pt x="710" y="64"/>
                  </a:lnTo>
                  <a:lnTo>
                    <a:pt x="687" y="26"/>
                  </a:lnTo>
                  <a:moveTo>
                    <a:pt x="552" y="16"/>
                  </a:moveTo>
                  <a:lnTo>
                    <a:pt x="493" y="26"/>
                  </a:lnTo>
                  <a:lnTo>
                    <a:pt x="488" y="26"/>
                  </a:lnTo>
                  <a:lnTo>
                    <a:pt x="488" y="26"/>
                  </a:lnTo>
                  <a:lnTo>
                    <a:pt x="483" y="26"/>
                  </a:lnTo>
                  <a:lnTo>
                    <a:pt x="450" y="31"/>
                  </a:lnTo>
                  <a:lnTo>
                    <a:pt x="448" y="35"/>
                  </a:lnTo>
                  <a:lnTo>
                    <a:pt x="481" y="31"/>
                  </a:lnTo>
                  <a:lnTo>
                    <a:pt x="486" y="31"/>
                  </a:lnTo>
                  <a:lnTo>
                    <a:pt x="490" y="31"/>
                  </a:lnTo>
                  <a:lnTo>
                    <a:pt x="495" y="28"/>
                  </a:lnTo>
                  <a:lnTo>
                    <a:pt x="545" y="24"/>
                  </a:lnTo>
                  <a:lnTo>
                    <a:pt x="552" y="16"/>
                  </a:lnTo>
                  <a:moveTo>
                    <a:pt x="564" y="16"/>
                  </a:moveTo>
                  <a:lnTo>
                    <a:pt x="559" y="16"/>
                  </a:lnTo>
                  <a:lnTo>
                    <a:pt x="552" y="21"/>
                  </a:lnTo>
                  <a:lnTo>
                    <a:pt x="557" y="21"/>
                  </a:lnTo>
                  <a:lnTo>
                    <a:pt x="564" y="16"/>
                  </a:lnTo>
                  <a:moveTo>
                    <a:pt x="620" y="12"/>
                  </a:moveTo>
                  <a:lnTo>
                    <a:pt x="571" y="14"/>
                  </a:lnTo>
                  <a:lnTo>
                    <a:pt x="566" y="19"/>
                  </a:lnTo>
                  <a:lnTo>
                    <a:pt x="592" y="16"/>
                  </a:lnTo>
                  <a:lnTo>
                    <a:pt x="599" y="14"/>
                  </a:lnTo>
                  <a:lnTo>
                    <a:pt x="620" y="12"/>
                  </a:lnTo>
                  <a:moveTo>
                    <a:pt x="677" y="9"/>
                  </a:moveTo>
                  <a:lnTo>
                    <a:pt x="673" y="9"/>
                  </a:lnTo>
                  <a:lnTo>
                    <a:pt x="682" y="26"/>
                  </a:lnTo>
                  <a:lnTo>
                    <a:pt x="684" y="19"/>
                  </a:lnTo>
                  <a:lnTo>
                    <a:pt x="677" y="9"/>
                  </a:lnTo>
                  <a:moveTo>
                    <a:pt x="673" y="0"/>
                  </a:moveTo>
                  <a:lnTo>
                    <a:pt x="670" y="0"/>
                  </a:lnTo>
                  <a:lnTo>
                    <a:pt x="618" y="7"/>
                  </a:lnTo>
                  <a:lnTo>
                    <a:pt x="675" y="5"/>
                  </a:lnTo>
                  <a:lnTo>
                    <a:pt x="673" y="2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9DAC2E9C-A97B-47BF-8C8E-0E988EF372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close/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close/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close/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close/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close/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close/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close/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close/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close/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close/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close/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close/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close/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close/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close/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close/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close/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close/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close/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close/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06B55665-DE39-4F85-A3FE-54C0ACAB19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7331" y="3148718"/>
              <a:ext cx="1136063" cy="481424"/>
            </a:xfrm>
            <a:custGeom>
              <a:avLst/>
              <a:gdLst>
                <a:gd name="T0" fmla="*/ 154 w 635"/>
                <a:gd name="T1" fmla="*/ 280 h 296"/>
                <a:gd name="T2" fmla="*/ 164 w 635"/>
                <a:gd name="T3" fmla="*/ 294 h 296"/>
                <a:gd name="T4" fmla="*/ 204 w 635"/>
                <a:gd name="T5" fmla="*/ 268 h 296"/>
                <a:gd name="T6" fmla="*/ 123 w 635"/>
                <a:gd name="T7" fmla="*/ 237 h 296"/>
                <a:gd name="T8" fmla="*/ 152 w 635"/>
                <a:gd name="T9" fmla="*/ 275 h 296"/>
                <a:gd name="T10" fmla="*/ 100 w 635"/>
                <a:gd name="T11" fmla="*/ 192 h 296"/>
                <a:gd name="T12" fmla="*/ 123 w 635"/>
                <a:gd name="T13" fmla="*/ 228 h 296"/>
                <a:gd name="T14" fmla="*/ 325 w 635"/>
                <a:gd name="T15" fmla="*/ 187 h 296"/>
                <a:gd name="T16" fmla="*/ 287 w 635"/>
                <a:gd name="T17" fmla="*/ 211 h 296"/>
                <a:gd name="T18" fmla="*/ 258 w 635"/>
                <a:gd name="T19" fmla="*/ 235 h 296"/>
                <a:gd name="T20" fmla="*/ 299 w 635"/>
                <a:gd name="T21" fmla="*/ 209 h 296"/>
                <a:gd name="T22" fmla="*/ 97 w 635"/>
                <a:gd name="T23" fmla="*/ 187 h 296"/>
                <a:gd name="T24" fmla="*/ 97 w 635"/>
                <a:gd name="T25" fmla="*/ 187 h 296"/>
                <a:gd name="T26" fmla="*/ 336 w 635"/>
                <a:gd name="T27" fmla="*/ 185 h 296"/>
                <a:gd name="T28" fmla="*/ 353 w 635"/>
                <a:gd name="T29" fmla="*/ 171 h 296"/>
                <a:gd name="T30" fmla="*/ 358 w 635"/>
                <a:gd name="T31" fmla="*/ 173 h 296"/>
                <a:gd name="T32" fmla="*/ 71 w 635"/>
                <a:gd name="T33" fmla="*/ 152 h 296"/>
                <a:gd name="T34" fmla="*/ 90 w 635"/>
                <a:gd name="T35" fmla="*/ 185 h 296"/>
                <a:gd name="T36" fmla="*/ 76 w 635"/>
                <a:gd name="T37" fmla="*/ 152 h 296"/>
                <a:gd name="T38" fmla="*/ 372 w 635"/>
                <a:gd name="T39" fmla="*/ 163 h 296"/>
                <a:gd name="T40" fmla="*/ 469 w 635"/>
                <a:gd name="T41" fmla="*/ 97 h 296"/>
                <a:gd name="T42" fmla="*/ 467 w 635"/>
                <a:gd name="T43" fmla="*/ 104 h 296"/>
                <a:gd name="T44" fmla="*/ 571 w 635"/>
                <a:gd name="T45" fmla="*/ 33 h 296"/>
                <a:gd name="T46" fmla="*/ 521 w 635"/>
                <a:gd name="T47" fmla="*/ 64 h 296"/>
                <a:gd name="T48" fmla="*/ 528 w 635"/>
                <a:gd name="T49" fmla="*/ 66 h 296"/>
                <a:gd name="T50" fmla="*/ 571 w 635"/>
                <a:gd name="T51" fmla="*/ 33 h 296"/>
                <a:gd name="T52" fmla="*/ 7 w 635"/>
                <a:gd name="T53" fmla="*/ 35 h 296"/>
                <a:gd name="T54" fmla="*/ 3 w 635"/>
                <a:gd name="T55" fmla="*/ 40 h 296"/>
                <a:gd name="T56" fmla="*/ 19 w 635"/>
                <a:gd name="T57" fmla="*/ 66 h 296"/>
                <a:gd name="T58" fmla="*/ 57 w 635"/>
                <a:gd name="T59" fmla="*/ 128 h 296"/>
                <a:gd name="T60" fmla="*/ 57 w 635"/>
                <a:gd name="T61" fmla="*/ 121 h 296"/>
                <a:gd name="T62" fmla="*/ 22 w 635"/>
                <a:gd name="T63" fmla="*/ 61 h 296"/>
                <a:gd name="T64" fmla="*/ 187 w 635"/>
                <a:gd name="T65" fmla="*/ 28 h 296"/>
                <a:gd name="T66" fmla="*/ 235 w 635"/>
                <a:gd name="T67" fmla="*/ 21 h 296"/>
                <a:gd name="T68" fmla="*/ 197 w 635"/>
                <a:gd name="T69" fmla="*/ 28 h 296"/>
                <a:gd name="T70" fmla="*/ 232 w 635"/>
                <a:gd name="T71" fmla="*/ 26 h 296"/>
                <a:gd name="T72" fmla="*/ 308 w 635"/>
                <a:gd name="T73" fmla="*/ 19 h 296"/>
                <a:gd name="T74" fmla="*/ 429 w 635"/>
                <a:gd name="T75" fmla="*/ 12 h 296"/>
                <a:gd name="T76" fmla="*/ 341 w 635"/>
                <a:gd name="T77" fmla="*/ 16 h 296"/>
                <a:gd name="T78" fmla="*/ 415 w 635"/>
                <a:gd name="T79" fmla="*/ 16 h 296"/>
                <a:gd name="T80" fmla="*/ 502 w 635"/>
                <a:gd name="T81" fmla="*/ 7 h 296"/>
                <a:gd name="T82" fmla="*/ 433 w 635"/>
                <a:gd name="T83" fmla="*/ 14 h 296"/>
                <a:gd name="T84" fmla="*/ 502 w 635"/>
                <a:gd name="T85" fmla="*/ 7 h 296"/>
                <a:gd name="T86" fmla="*/ 568 w 635"/>
                <a:gd name="T87" fmla="*/ 4 h 296"/>
                <a:gd name="T88" fmla="*/ 507 w 635"/>
                <a:gd name="T89" fmla="*/ 7 h 296"/>
                <a:gd name="T90" fmla="*/ 552 w 635"/>
                <a:gd name="T91" fmla="*/ 7 h 296"/>
                <a:gd name="T92" fmla="*/ 618 w 635"/>
                <a:gd name="T93" fmla="*/ 4 h 296"/>
                <a:gd name="T94" fmla="*/ 618 w 635"/>
                <a:gd name="T95" fmla="*/ 0 h 296"/>
                <a:gd name="T96" fmla="*/ 618 w 635"/>
                <a:gd name="T97" fmla="*/ 4 h 296"/>
                <a:gd name="T98" fmla="*/ 594 w 635"/>
                <a:gd name="T99" fmla="*/ 23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35" h="296">
                  <a:moveTo>
                    <a:pt x="197" y="273"/>
                  </a:moveTo>
                  <a:lnTo>
                    <a:pt x="185" y="275"/>
                  </a:lnTo>
                  <a:lnTo>
                    <a:pt x="161" y="292"/>
                  </a:lnTo>
                  <a:lnTo>
                    <a:pt x="154" y="280"/>
                  </a:lnTo>
                  <a:lnTo>
                    <a:pt x="149" y="280"/>
                  </a:lnTo>
                  <a:lnTo>
                    <a:pt x="157" y="294"/>
                  </a:lnTo>
                  <a:lnTo>
                    <a:pt x="159" y="296"/>
                  </a:lnTo>
                  <a:lnTo>
                    <a:pt x="164" y="294"/>
                  </a:lnTo>
                  <a:lnTo>
                    <a:pt x="197" y="273"/>
                  </a:lnTo>
                  <a:moveTo>
                    <a:pt x="251" y="232"/>
                  </a:moveTo>
                  <a:lnTo>
                    <a:pt x="194" y="270"/>
                  </a:lnTo>
                  <a:lnTo>
                    <a:pt x="204" y="268"/>
                  </a:lnTo>
                  <a:lnTo>
                    <a:pt x="256" y="237"/>
                  </a:lnTo>
                  <a:lnTo>
                    <a:pt x="251" y="232"/>
                  </a:lnTo>
                  <a:moveTo>
                    <a:pt x="126" y="232"/>
                  </a:moveTo>
                  <a:lnTo>
                    <a:pt x="123" y="237"/>
                  </a:lnTo>
                  <a:lnTo>
                    <a:pt x="138" y="261"/>
                  </a:lnTo>
                  <a:lnTo>
                    <a:pt x="140" y="266"/>
                  </a:lnTo>
                  <a:lnTo>
                    <a:pt x="147" y="275"/>
                  </a:lnTo>
                  <a:lnTo>
                    <a:pt x="152" y="275"/>
                  </a:lnTo>
                  <a:lnTo>
                    <a:pt x="142" y="261"/>
                  </a:lnTo>
                  <a:lnTo>
                    <a:pt x="138" y="254"/>
                  </a:lnTo>
                  <a:lnTo>
                    <a:pt x="126" y="232"/>
                  </a:lnTo>
                  <a:moveTo>
                    <a:pt x="100" y="192"/>
                  </a:moveTo>
                  <a:lnTo>
                    <a:pt x="97" y="194"/>
                  </a:lnTo>
                  <a:lnTo>
                    <a:pt x="100" y="199"/>
                  </a:lnTo>
                  <a:lnTo>
                    <a:pt x="121" y="232"/>
                  </a:lnTo>
                  <a:lnTo>
                    <a:pt x="123" y="228"/>
                  </a:lnTo>
                  <a:lnTo>
                    <a:pt x="104" y="199"/>
                  </a:lnTo>
                  <a:lnTo>
                    <a:pt x="102" y="194"/>
                  </a:lnTo>
                  <a:lnTo>
                    <a:pt x="100" y="192"/>
                  </a:lnTo>
                  <a:moveTo>
                    <a:pt x="325" y="187"/>
                  </a:moveTo>
                  <a:lnTo>
                    <a:pt x="299" y="204"/>
                  </a:lnTo>
                  <a:lnTo>
                    <a:pt x="296" y="206"/>
                  </a:lnTo>
                  <a:lnTo>
                    <a:pt x="291" y="209"/>
                  </a:lnTo>
                  <a:lnTo>
                    <a:pt x="287" y="211"/>
                  </a:lnTo>
                  <a:lnTo>
                    <a:pt x="287" y="211"/>
                  </a:lnTo>
                  <a:lnTo>
                    <a:pt x="280" y="216"/>
                  </a:lnTo>
                  <a:lnTo>
                    <a:pt x="256" y="230"/>
                  </a:lnTo>
                  <a:lnTo>
                    <a:pt x="258" y="235"/>
                  </a:lnTo>
                  <a:lnTo>
                    <a:pt x="287" y="216"/>
                  </a:lnTo>
                  <a:lnTo>
                    <a:pt x="294" y="213"/>
                  </a:lnTo>
                  <a:lnTo>
                    <a:pt x="299" y="209"/>
                  </a:lnTo>
                  <a:lnTo>
                    <a:pt x="299" y="209"/>
                  </a:lnTo>
                  <a:lnTo>
                    <a:pt x="303" y="206"/>
                  </a:lnTo>
                  <a:lnTo>
                    <a:pt x="332" y="187"/>
                  </a:lnTo>
                  <a:lnTo>
                    <a:pt x="325" y="187"/>
                  </a:lnTo>
                  <a:moveTo>
                    <a:pt x="97" y="187"/>
                  </a:moveTo>
                  <a:lnTo>
                    <a:pt x="93" y="190"/>
                  </a:lnTo>
                  <a:lnTo>
                    <a:pt x="95" y="192"/>
                  </a:lnTo>
                  <a:lnTo>
                    <a:pt x="97" y="187"/>
                  </a:lnTo>
                  <a:lnTo>
                    <a:pt x="97" y="187"/>
                  </a:lnTo>
                  <a:lnTo>
                    <a:pt x="97" y="187"/>
                  </a:lnTo>
                  <a:moveTo>
                    <a:pt x="341" y="178"/>
                  </a:moveTo>
                  <a:lnTo>
                    <a:pt x="332" y="185"/>
                  </a:lnTo>
                  <a:lnTo>
                    <a:pt x="336" y="185"/>
                  </a:lnTo>
                  <a:lnTo>
                    <a:pt x="344" y="180"/>
                  </a:lnTo>
                  <a:lnTo>
                    <a:pt x="341" y="178"/>
                  </a:lnTo>
                  <a:moveTo>
                    <a:pt x="370" y="161"/>
                  </a:moveTo>
                  <a:lnTo>
                    <a:pt x="353" y="171"/>
                  </a:lnTo>
                  <a:lnTo>
                    <a:pt x="348" y="173"/>
                  </a:lnTo>
                  <a:lnTo>
                    <a:pt x="346" y="175"/>
                  </a:lnTo>
                  <a:lnTo>
                    <a:pt x="346" y="178"/>
                  </a:lnTo>
                  <a:lnTo>
                    <a:pt x="358" y="173"/>
                  </a:lnTo>
                  <a:lnTo>
                    <a:pt x="358" y="171"/>
                  </a:lnTo>
                  <a:lnTo>
                    <a:pt x="370" y="166"/>
                  </a:lnTo>
                  <a:lnTo>
                    <a:pt x="370" y="161"/>
                  </a:lnTo>
                  <a:moveTo>
                    <a:pt x="71" y="152"/>
                  </a:moveTo>
                  <a:lnTo>
                    <a:pt x="78" y="166"/>
                  </a:lnTo>
                  <a:lnTo>
                    <a:pt x="83" y="171"/>
                  </a:lnTo>
                  <a:lnTo>
                    <a:pt x="90" y="182"/>
                  </a:lnTo>
                  <a:lnTo>
                    <a:pt x="90" y="185"/>
                  </a:lnTo>
                  <a:lnTo>
                    <a:pt x="95" y="182"/>
                  </a:lnTo>
                  <a:lnTo>
                    <a:pt x="88" y="171"/>
                  </a:lnTo>
                  <a:lnTo>
                    <a:pt x="86" y="166"/>
                  </a:lnTo>
                  <a:lnTo>
                    <a:pt x="76" y="152"/>
                  </a:lnTo>
                  <a:lnTo>
                    <a:pt x="71" y="152"/>
                  </a:lnTo>
                  <a:moveTo>
                    <a:pt x="405" y="137"/>
                  </a:moveTo>
                  <a:lnTo>
                    <a:pt x="372" y="159"/>
                  </a:lnTo>
                  <a:lnTo>
                    <a:pt x="372" y="163"/>
                  </a:lnTo>
                  <a:lnTo>
                    <a:pt x="403" y="145"/>
                  </a:lnTo>
                  <a:lnTo>
                    <a:pt x="405" y="137"/>
                  </a:lnTo>
                  <a:moveTo>
                    <a:pt x="483" y="88"/>
                  </a:moveTo>
                  <a:lnTo>
                    <a:pt x="469" y="97"/>
                  </a:lnTo>
                  <a:lnTo>
                    <a:pt x="464" y="99"/>
                  </a:lnTo>
                  <a:lnTo>
                    <a:pt x="410" y="135"/>
                  </a:lnTo>
                  <a:lnTo>
                    <a:pt x="407" y="140"/>
                  </a:lnTo>
                  <a:lnTo>
                    <a:pt x="467" y="104"/>
                  </a:lnTo>
                  <a:lnTo>
                    <a:pt x="471" y="102"/>
                  </a:lnTo>
                  <a:lnTo>
                    <a:pt x="483" y="95"/>
                  </a:lnTo>
                  <a:lnTo>
                    <a:pt x="483" y="88"/>
                  </a:lnTo>
                  <a:moveTo>
                    <a:pt x="571" y="33"/>
                  </a:moveTo>
                  <a:lnTo>
                    <a:pt x="540" y="52"/>
                  </a:lnTo>
                  <a:lnTo>
                    <a:pt x="535" y="54"/>
                  </a:lnTo>
                  <a:lnTo>
                    <a:pt x="526" y="61"/>
                  </a:lnTo>
                  <a:lnTo>
                    <a:pt x="521" y="64"/>
                  </a:lnTo>
                  <a:lnTo>
                    <a:pt x="488" y="85"/>
                  </a:lnTo>
                  <a:lnTo>
                    <a:pt x="488" y="90"/>
                  </a:lnTo>
                  <a:lnTo>
                    <a:pt x="523" y="69"/>
                  </a:lnTo>
                  <a:lnTo>
                    <a:pt x="528" y="66"/>
                  </a:lnTo>
                  <a:lnTo>
                    <a:pt x="538" y="59"/>
                  </a:lnTo>
                  <a:lnTo>
                    <a:pt x="542" y="57"/>
                  </a:lnTo>
                  <a:lnTo>
                    <a:pt x="571" y="38"/>
                  </a:lnTo>
                  <a:lnTo>
                    <a:pt x="571" y="33"/>
                  </a:lnTo>
                  <a:moveTo>
                    <a:pt x="192" y="23"/>
                  </a:moveTo>
                  <a:lnTo>
                    <a:pt x="190" y="26"/>
                  </a:lnTo>
                  <a:lnTo>
                    <a:pt x="10" y="35"/>
                  </a:lnTo>
                  <a:lnTo>
                    <a:pt x="7" y="35"/>
                  </a:lnTo>
                  <a:lnTo>
                    <a:pt x="5" y="35"/>
                  </a:lnTo>
                  <a:lnTo>
                    <a:pt x="0" y="35"/>
                  </a:lnTo>
                  <a:lnTo>
                    <a:pt x="3" y="40"/>
                  </a:lnTo>
                  <a:lnTo>
                    <a:pt x="3" y="40"/>
                  </a:lnTo>
                  <a:lnTo>
                    <a:pt x="5" y="42"/>
                  </a:lnTo>
                  <a:lnTo>
                    <a:pt x="5" y="45"/>
                  </a:lnTo>
                  <a:lnTo>
                    <a:pt x="17" y="64"/>
                  </a:lnTo>
                  <a:lnTo>
                    <a:pt x="19" y="66"/>
                  </a:lnTo>
                  <a:lnTo>
                    <a:pt x="45" y="109"/>
                  </a:lnTo>
                  <a:lnTo>
                    <a:pt x="48" y="114"/>
                  </a:lnTo>
                  <a:lnTo>
                    <a:pt x="55" y="123"/>
                  </a:lnTo>
                  <a:lnTo>
                    <a:pt x="57" y="128"/>
                  </a:lnTo>
                  <a:lnTo>
                    <a:pt x="69" y="147"/>
                  </a:lnTo>
                  <a:lnTo>
                    <a:pt x="74" y="147"/>
                  </a:lnTo>
                  <a:lnTo>
                    <a:pt x="59" y="126"/>
                  </a:lnTo>
                  <a:lnTo>
                    <a:pt x="57" y="121"/>
                  </a:lnTo>
                  <a:lnTo>
                    <a:pt x="52" y="114"/>
                  </a:lnTo>
                  <a:lnTo>
                    <a:pt x="50" y="109"/>
                  </a:lnTo>
                  <a:lnTo>
                    <a:pt x="24" y="66"/>
                  </a:lnTo>
                  <a:lnTo>
                    <a:pt x="22" y="61"/>
                  </a:lnTo>
                  <a:lnTo>
                    <a:pt x="10" y="4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187" y="28"/>
                  </a:lnTo>
                  <a:lnTo>
                    <a:pt x="192" y="28"/>
                  </a:lnTo>
                  <a:lnTo>
                    <a:pt x="192" y="23"/>
                  </a:lnTo>
                  <a:moveTo>
                    <a:pt x="301" y="19"/>
                  </a:moveTo>
                  <a:lnTo>
                    <a:pt x="235" y="21"/>
                  </a:lnTo>
                  <a:lnTo>
                    <a:pt x="232" y="23"/>
                  </a:lnTo>
                  <a:lnTo>
                    <a:pt x="228" y="23"/>
                  </a:lnTo>
                  <a:lnTo>
                    <a:pt x="197" y="23"/>
                  </a:lnTo>
                  <a:lnTo>
                    <a:pt x="197" y="28"/>
                  </a:lnTo>
                  <a:lnTo>
                    <a:pt x="228" y="26"/>
                  </a:lnTo>
                  <a:lnTo>
                    <a:pt x="228" y="26"/>
                  </a:lnTo>
                  <a:lnTo>
                    <a:pt x="232" y="26"/>
                  </a:lnTo>
                  <a:lnTo>
                    <a:pt x="232" y="26"/>
                  </a:lnTo>
                  <a:lnTo>
                    <a:pt x="294" y="23"/>
                  </a:lnTo>
                  <a:lnTo>
                    <a:pt x="301" y="19"/>
                  </a:lnTo>
                  <a:moveTo>
                    <a:pt x="313" y="19"/>
                  </a:moveTo>
                  <a:lnTo>
                    <a:pt x="308" y="19"/>
                  </a:lnTo>
                  <a:lnTo>
                    <a:pt x="301" y="23"/>
                  </a:lnTo>
                  <a:lnTo>
                    <a:pt x="306" y="21"/>
                  </a:lnTo>
                  <a:lnTo>
                    <a:pt x="313" y="19"/>
                  </a:lnTo>
                  <a:moveTo>
                    <a:pt x="429" y="12"/>
                  </a:moveTo>
                  <a:lnTo>
                    <a:pt x="417" y="12"/>
                  </a:lnTo>
                  <a:lnTo>
                    <a:pt x="360" y="14"/>
                  </a:lnTo>
                  <a:lnTo>
                    <a:pt x="348" y="16"/>
                  </a:lnTo>
                  <a:lnTo>
                    <a:pt x="341" y="16"/>
                  </a:lnTo>
                  <a:lnTo>
                    <a:pt x="320" y="16"/>
                  </a:lnTo>
                  <a:lnTo>
                    <a:pt x="313" y="21"/>
                  </a:lnTo>
                  <a:lnTo>
                    <a:pt x="362" y="19"/>
                  </a:lnTo>
                  <a:lnTo>
                    <a:pt x="415" y="16"/>
                  </a:lnTo>
                  <a:lnTo>
                    <a:pt x="419" y="16"/>
                  </a:lnTo>
                  <a:lnTo>
                    <a:pt x="429" y="16"/>
                  </a:lnTo>
                  <a:lnTo>
                    <a:pt x="429" y="12"/>
                  </a:lnTo>
                  <a:moveTo>
                    <a:pt x="502" y="7"/>
                  </a:moveTo>
                  <a:lnTo>
                    <a:pt x="493" y="7"/>
                  </a:lnTo>
                  <a:lnTo>
                    <a:pt x="488" y="7"/>
                  </a:lnTo>
                  <a:lnTo>
                    <a:pt x="433" y="12"/>
                  </a:lnTo>
                  <a:lnTo>
                    <a:pt x="433" y="14"/>
                  </a:lnTo>
                  <a:lnTo>
                    <a:pt x="490" y="12"/>
                  </a:lnTo>
                  <a:lnTo>
                    <a:pt x="495" y="12"/>
                  </a:lnTo>
                  <a:lnTo>
                    <a:pt x="500" y="12"/>
                  </a:lnTo>
                  <a:lnTo>
                    <a:pt x="502" y="7"/>
                  </a:lnTo>
                  <a:moveTo>
                    <a:pt x="568" y="4"/>
                  </a:moveTo>
                  <a:lnTo>
                    <a:pt x="561" y="7"/>
                  </a:lnTo>
                  <a:lnTo>
                    <a:pt x="568" y="7"/>
                  </a:lnTo>
                  <a:lnTo>
                    <a:pt x="568" y="4"/>
                  </a:lnTo>
                  <a:moveTo>
                    <a:pt x="561" y="2"/>
                  </a:moveTo>
                  <a:lnTo>
                    <a:pt x="512" y="7"/>
                  </a:lnTo>
                  <a:lnTo>
                    <a:pt x="507" y="7"/>
                  </a:lnTo>
                  <a:lnTo>
                    <a:pt x="507" y="7"/>
                  </a:lnTo>
                  <a:lnTo>
                    <a:pt x="504" y="12"/>
                  </a:lnTo>
                  <a:lnTo>
                    <a:pt x="509" y="12"/>
                  </a:lnTo>
                  <a:lnTo>
                    <a:pt x="514" y="9"/>
                  </a:lnTo>
                  <a:lnTo>
                    <a:pt x="552" y="7"/>
                  </a:lnTo>
                  <a:lnTo>
                    <a:pt x="561" y="2"/>
                  </a:lnTo>
                  <a:moveTo>
                    <a:pt x="618" y="4"/>
                  </a:moveTo>
                  <a:lnTo>
                    <a:pt x="618" y="4"/>
                  </a:lnTo>
                  <a:lnTo>
                    <a:pt x="618" y="4"/>
                  </a:lnTo>
                  <a:moveTo>
                    <a:pt x="635" y="0"/>
                  </a:moveTo>
                  <a:lnTo>
                    <a:pt x="628" y="0"/>
                  </a:lnTo>
                  <a:lnTo>
                    <a:pt x="620" y="0"/>
                  </a:lnTo>
                  <a:lnTo>
                    <a:pt x="618" y="0"/>
                  </a:lnTo>
                  <a:lnTo>
                    <a:pt x="573" y="2"/>
                  </a:lnTo>
                  <a:lnTo>
                    <a:pt x="573" y="7"/>
                  </a:lnTo>
                  <a:lnTo>
                    <a:pt x="616" y="4"/>
                  </a:lnTo>
                  <a:lnTo>
                    <a:pt x="618" y="4"/>
                  </a:lnTo>
                  <a:lnTo>
                    <a:pt x="613" y="7"/>
                  </a:lnTo>
                  <a:lnTo>
                    <a:pt x="575" y="31"/>
                  </a:lnTo>
                  <a:lnTo>
                    <a:pt x="575" y="35"/>
                  </a:lnTo>
                  <a:lnTo>
                    <a:pt x="594" y="23"/>
                  </a:lnTo>
                  <a:lnTo>
                    <a:pt x="616" y="9"/>
                  </a:lnTo>
                  <a:lnTo>
                    <a:pt x="620" y="7"/>
                  </a:lnTo>
                  <a:lnTo>
                    <a:pt x="635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E65E0EB-D5C5-4AAC-8441-C4D1BA9FD8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close/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close/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close/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close/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close/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close/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close/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close/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close/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close/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close/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close/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close/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close/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close/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409FAE4-4E64-442D-8FCF-745BB193D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26296" y="3013724"/>
              <a:ext cx="851600" cy="775808"/>
            </a:xfrm>
            <a:custGeom>
              <a:avLst/>
              <a:gdLst>
                <a:gd name="T0" fmla="*/ 203 w 476"/>
                <a:gd name="T1" fmla="*/ 434 h 477"/>
                <a:gd name="T2" fmla="*/ 305 w 476"/>
                <a:gd name="T3" fmla="*/ 372 h 477"/>
                <a:gd name="T4" fmla="*/ 265 w 476"/>
                <a:gd name="T5" fmla="*/ 470 h 477"/>
                <a:gd name="T6" fmla="*/ 263 w 476"/>
                <a:gd name="T7" fmla="*/ 472 h 477"/>
                <a:gd name="T8" fmla="*/ 308 w 476"/>
                <a:gd name="T9" fmla="*/ 379 h 477"/>
                <a:gd name="T10" fmla="*/ 315 w 476"/>
                <a:gd name="T11" fmla="*/ 353 h 477"/>
                <a:gd name="T12" fmla="*/ 319 w 476"/>
                <a:gd name="T13" fmla="*/ 353 h 477"/>
                <a:gd name="T14" fmla="*/ 68 w 476"/>
                <a:gd name="T15" fmla="*/ 344 h 477"/>
                <a:gd name="T16" fmla="*/ 123 w 476"/>
                <a:gd name="T17" fmla="*/ 379 h 477"/>
                <a:gd name="T18" fmla="*/ 149 w 476"/>
                <a:gd name="T19" fmla="*/ 391 h 477"/>
                <a:gd name="T20" fmla="*/ 99 w 476"/>
                <a:gd name="T21" fmla="*/ 360 h 477"/>
                <a:gd name="T22" fmla="*/ 341 w 476"/>
                <a:gd name="T23" fmla="*/ 306 h 477"/>
                <a:gd name="T24" fmla="*/ 329 w 476"/>
                <a:gd name="T25" fmla="*/ 325 h 477"/>
                <a:gd name="T26" fmla="*/ 317 w 476"/>
                <a:gd name="T27" fmla="*/ 349 h 477"/>
                <a:gd name="T28" fmla="*/ 324 w 476"/>
                <a:gd name="T29" fmla="*/ 341 h 477"/>
                <a:gd name="T30" fmla="*/ 341 w 476"/>
                <a:gd name="T31" fmla="*/ 306 h 477"/>
                <a:gd name="T32" fmla="*/ 45 w 476"/>
                <a:gd name="T33" fmla="*/ 270 h 477"/>
                <a:gd name="T34" fmla="*/ 12 w 476"/>
                <a:gd name="T35" fmla="*/ 289 h 477"/>
                <a:gd name="T36" fmla="*/ 0 w 476"/>
                <a:gd name="T37" fmla="*/ 296 h 477"/>
                <a:gd name="T38" fmla="*/ 33 w 476"/>
                <a:gd name="T39" fmla="*/ 320 h 477"/>
                <a:gd name="T40" fmla="*/ 35 w 476"/>
                <a:gd name="T41" fmla="*/ 318 h 477"/>
                <a:gd name="T42" fmla="*/ 14 w 476"/>
                <a:gd name="T43" fmla="*/ 294 h 477"/>
                <a:gd name="T44" fmla="*/ 31 w 476"/>
                <a:gd name="T45" fmla="*/ 284 h 477"/>
                <a:gd name="T46" fmla="*/ 61 w 476"/>
                <a:gd name="T47" fmla="*/ 265 h 477"/>
                <a:gd name="T48" fmla="*/ 338 w 476"/>
                <a:gd name="T49" fmla="*/ 299 h 477"/>
                <a:gd name="T50" fmla="*/ 357 w 476"/>
                <a:gd name="T51" fmla="*/ 256 h 477"/>
                <a:gd name="T52" fmla="*/ 80 w 476"/>
                <a:gd name="T53" fmla="*/ 249 h 477"/>
                <a:gd name="T54" fmla="*/ 59 w 476"/>
                <a:gd name="T55" fmla="*/ 261 h 477"/>
                <a:gd name="T56" fmla="*/ 78 w 476"/>
                <a:gd name="T57" fmla="*/ 254 h 477"/>
                <a:gd name="T58" fmla="*/ 109 w 476"/>
                <a:gd name="T59" fmla="*/ 235 h 477"/>
                <a:gd name="T60" fmla="*/ 111 w 476"/>
                <a:gd name="T61" fmla="*/ 228 h 477"/>
                <a:gd name="T62" fmla="*/ 139 w 476"/>
                <a:gd name="T63" fmla="*/ 209 h 477"/>
                <a:gd name="T64" fmla="*/ 144 w 476"/>
                <a:gd name="T65" fmla="*/ 211 h 477"/>
                <a:gd name="T66" fmla="*/ 270 w 476"/>
                <a:gd name="T67" fmla="*/ 128 h 477"/>
                <a:gd name="T68" fmla="*/ 194 w 476"/>
                <a:gd name="T69" fmla="*/ 175 h 477"/>
                <a:gd name="T70" fmla="*/ 232 w 476"/>
                <a:gd name="T71" fmla="*/ 156 h 477"/>
                <a:gd name="T72" fmla="*/ 433 w 476"/>
                <a:gd name="T73" fmla="*/ 85 h 477"/>
                <a:gd name="T74" fmla="*/ 362 w 476"/>
                <a:gd name="T75" fmla="*/ 244 h 477"/>
                <a:gd name="T76" fmla="*/ 362 w 476"/>
                <a:gd name="T77" fmla="*/ 254 h 477"/>
                <a:gd name="T78" fmla="*/ 374 w 476"/>
                <a:gd name="T79" fmla="*/ 230 h 477"/>
                <a:gd name="T80" fmla="*/ 345 w 476"/>
                <a:gd name="T81" fmla="*/ 83 h 477"/>
                <a:gd name="T82" fmla="*/ 300 w 476"/>
                <a:gd name="T83" fmla="*/ 109 h 477"/>
                <a:gd name="T84" fmla="*/ 281 w 476"/>
                <a:gd name="T85" fmla="*/ 121 h 477"/>
                <a:gd name="T86" fmla="*/ 284 w 476"/>
                <a:gd name="T87" fmla="*/ 125 h 477"/>
                <a:gd name="T88" fmla="*/ 303 w 476"/>
                <a:gd name="T89" fmla="*/ 114 h 477"/>
                <a:gd name="T90" fmla="*/ 345 w 476"/>
                <a:gd name="T91" fmla="*/ 83 h 477"/>
                <a:gd name="T92" fmla="*/ 350 w 476"/>
                <a:gd name="T93" fmla="*/ 85 h 477"/>
                <a:gd name="T94" fmla="*/ 466 w 476"/>
                <a:gd name="T95" fmla="*/ 11 h 477"/>
                <a:gd name="T96" fmla="*/ 476 w 476"/>
                <a:gd name="T97" fmla="*/ 0 h 477"/>
                <a:gd name="T98" fmla="*/ 405 w 476"/>
                <a:gd name="T99" fmla="*/ 49 h 477"/>
                <a:gd name="T100" fmla="*/ 454 w 476"/>
                <a:gd name="T101" fmla="*/ 38 h 477"/>
                <a:gd name="T102" fmla="*/ 461 w 476"/>
                <a:gd name="T103" fmla="*/ 30 h 477"/>
                <a:gd name="T104" fmla="*/ 476 w 476"/>
                <a:gd name="T105" fmla="*/ 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76" h="477">
                  <a:moveTo>
                    <a:pt x="151" y="394"/>
                  </a:moveTo>
                  <a:lnTo>
                    <a:pt x="151" y="398"/>
                  </a:lnTo>
                  <a:lnTo>
                    <a:pt x="203" y="434"/>
                  </a:lnTo>
                  <a:lnTo>
                    <a:pt x="203" y="429"/>
                  </a:lnTo>
                  <a:lnTo>
                    <a:pt x="151" y="394"/>
                  </a:lnTo>
                  <a:moveTo>
                    <a:pt x="305" y="372"/>
                  </a:moveTo>
                  <a:lnTo>
                    <a:pt x="305" y="375"/>
                  </a:lnTo>
                  <a:lnTo>
                    <a:pt x="303" y="379"/>
                  </a:lnTo>
                  <a:lnTo>
                    <a:pt x="265" y="470"/>
                  </a:lnTo>
                  <a:lnTo>
                    <a:pt x="208" y="432"/>
                  </a:lnTo>
                  <a:lnTo>
                    <a:pt x="206" y="436"/>
                  </a:lnTo>
                  <a:lnTo>
                    <a:pt x="263" y="472"/>
                  </a:lnTo>
                  <a:lnTo>
                    <a:pt x="265" y="477"/>
                  </a:lnTo>
                  <a:lnTo>
                    <a:pt x="267" y="472"/>
                  </a:lnTo>
                  <a:lnTo>
                    <a:pt x="308" y="379"/>
                  </a:lnTo>
                  <a:lnTo>
                    <a:pt x="310" y="377"/>
                  </a:lnTo>
                  <a:lnTo>
                    <a:pt x="305" y="372"/>
                  </a:lnTo>
                  <a:moveTo>
                    <a:pt x="315" y="353"/>
                  </a:moveTo>
                  <a:lnTo>
                    <a:pt x="308" y="370"/>
                  </a:lnTo>
                  <a:lnTo>
                    <a:pt x="312" y="372"/>
                  </a:lnTo>
                  <a:lnTo>
                    <a:pt x="319" y="353"/>
                  </a:lnTo>
                  <a:lnTo>
                    <a:pt x="315" y="353"/>
                  </a:lnTo>
                  <a:moveTo>
                    <a:pt x="73" y="341"/>
                  </a:moveTo>
                  <a:lnTo>
                    <a:pt x="68" y="344"/>
                  </a:lnTo>
                  <a:lnTo>
                    <a:pt x="94" y="360"/>
                  </a:lnTo>
                  <a:lnTo>
                    <a:pt x="97" y="363"/>
                  </a:lnTo>
                  <a:lnTo>
                    <a:pt x="123" y="379"/>
                  </a:lnTo>
                  <a:lnTo>
                    <a:pt x="128" y="384"/>
                  </a:lnTo>
                  <a:lnTo>
                    <a:pt x="147" y="396"/>
                  </a:lnTo>
                  <a:lnTo>
                    <a:pt x="149" y="391"/>
                  </a:lnTo>
                  <a:lnTo>
                    <a:pt x="135" y="384"/>
                  </a:lnTo>
                  <a:lnTo>
                    <a:pt x="130" y="379"/>
                  </a:lnTo>
                  <a:lnTo>
                    <a:pt x="99" y="360"/>
                  </a:lnTo>
                  <a:lnTo>
                    <a:pt x="97" y="358"/>
                  </a:lnTo>
                  <a:lnTo>
                    <a:pt x="73" y="341"/>
                  </a:lnTo>
                  <a:moveTo>
                    <a:pt x="341" y="306"/>
                  </a:moveTo>
                  <a:lnTo>
                    <a:pt x="336" y="306"/>
                  </a:lnTo>
                  <a:lnTo>
                    <a:pt x="329" y="320"/>
                  </a:lnTo>
                  <a:lnTo>
                    <a:pt x="329" y="325"/>
                  </a:lnTo>
                  <a:lnTo>
                    <a:pt x="319" y="341"/>
                  </a:lnTo>
                  <a:lnTo>
                    <a:pt x="319" y="346"/>
                  </a:lnTo>
                  <a:lnTo>
                    <a:pt x="317" y="349"/>
                  </a:lnTo>
                  <a:lnTo>
                    <a:pt x="322" y="351"/>
                  </a:lnTo>
                  <a:lnTo>
                    <a:pt x="322" y="346"/>
                  </a:lnTo>
                  <a:lnTo>
                    <a:pt x="324" y="341"/>
                  </a:lnTo>
                  <a:lnTo>
                    <a:pt x="331" y="327"/>
                  </a:lnTo>
                  <a:lnTo>
                    <a:pt x="334" y="322"/>
                  </a:lnTo>
                  <a:lnTo>
                    <a:pt x="341" y="306"/>
                  </a:lnTo>
                  <a:moveTo>
                    <a:pt x="54" y="263"/>
                  </a:moveTo>
                  <a:lnTo>
                    <a:pt x="50" y="268"/>
                  </a:lnTo>
                  <a:lnTo>
                    <a:pt x="45" y="270"/>
                  </a:lnTo>
                  <a:lnTo>
                    <a:pt x="26" y="282"/>
                  </a:lnTo>
                  <a:lnTo>
                    <a:pt x="19" y="284"/>
                  </a:lnTo>
                  <a:lnTo>
                    <a:pt x="12" y="289"/>
                  </a:lnTo>
                  <a:lnTo>
                    <a:pt x="7" y="294"/>
                  </a:lnTo>
                  <a:lnTo>
                    <a:pt x="7" y="294"/>
                  </a:lnTo>
                  <a:lnTo>
                    <a:pt x="0" y="296"/>
                  </a:lnTo>
                  <a:lnTo>
                    <a:pt x="7" y="301"/>
                  </a:lnTo>
                  <a:lnTo>
                    <a:pt x="28" y="315"/>
                  </a:lnTo>
                  <a:lnTo>
                    <a:pt x="33" y="320"/>
                  </a:lnTo>
                  <a:lnTo>
                    <a:pt x="64" y="339"/>
                  </a:lnTo>
                  <a:lnTo>
                    <a:pt x="68" y="339"/>
                  </a:lnTo>
                  <a:lnTo>
                    <a:pt x="35" y="318"/>
                  </a:lnTo>
                  <a:lnTo>
                    <a:pt x="33" y="313"/>
                  </a:lnTo>
                  <a:lnTo>
                    <a:pt x="9" y="299"/>
                  </a:lnTo>
                  <a:lnTo>
                    <a:pt x="14" y="294"/>
                  </a:lnTo>
                  <a:lnTo>
                    <a:pt x="19" y="292"/>
                  </a:lnTo>
                  <a:lnTo>
                    <a:pt x="26" y="287"/>
                  </a:lnTo>
                  <a:lnTo>
                    <a:pt x="31" y="284"/>
                  </a:lnTo>
                  <a:lnTo>
                    <a:pt x="47" y="273"/>
                  </a:lnTo>
                  <a:lnTo>
                    <a:pt x="52" y="270"/>
                  </a:lnTo>
                  <a:lnTo>
                    <a:pt x="61" y="265"/>
                  </a:lnTo>
                  <a:lnTo>
                    <a:pt x="54" y="263"/>
                  </a:lnTo>
                  <a:moveTo>
                    <a:pt x="357" y="256"/>
                  </a:moveTo>
                  <a:lnTo>
                    <a:pt x="338" y="299"/>
                  </a:lnTo>
                  <a:lnTo>
                    <a:pt x="343" y="301"/>
                  </a:lnTo>
                  <a:lnTo>
                    <a:pt x="360" y="263"/>
                  </a:lnTo>
                  <a:lnTo>
                    <a:pt x="357" y="256"/>
                  </a:lnTo>
                  <a:moveTo>
                    <a:pt x="109" y="230"/>
                  </a:moveTo>
                  <a:lnTo>
                    <a:pt x="85" y="244"/>
                  </a:lnTo>
                  <a:lnTo>
                    <a:pt x="80" y="249"/>
                  </a:lnTo>
                  <a:lnTo>
                    <a:pt x="68" y="254"/>
                  </a:lnTo>
                  <a:lnTo>
                    <a:pt x="61" y="258"/>
                  </a:lnTo>
                  <a:lnTo>
                    <a:pt x="59" y="261"/>
                  </a:lnTo>
                  <a:lnTo>
                    <a:pt x="66" y="261"/>
                  </a:lnTo>
                  <a:lnTo>
                    <a:pt x="71" y="258"/>
                  </a:lnTo>
                  <a:lnTo>
                    <a:pt x="78" y="254"/>
                  </a:lnTo>
                  <a:lnTo>
                    <a:pt x="85" y="249"/>
                  </a:lnTo>
                  <a:lnTo>
                    <a:pt x="92" y="246"/>
                  </a:lnTo>
                  <a:lnTo>
                    <a:pt x="109" y="235"/>
                  </a:lnTo>
                  <a:lnTo>
                    <a:pt x="109" y="230"/>
                  </a:lnTo>
                  <a:moveTo>
                    <a:pt x="139" y="209"/>
                  </a:moveTo>
                  <a:lnTo>
                    <a:pt x="111" y="228"/>
                  </a:lnTo>
                  <a:lnTo>
                    <a:pt x="113" y="232"/>
                  </a:lnTo>
                  <a:lnTo>
                    <a:pt x="142" y="213"/>
                  </a:lnTo>
                  <a:lnTo>
                    <a:pt x="139" y="209"/>
                  </a:lnTo>
                  <a:moveTo>
                    <a:pt x="189" y="180"/>
                  </a:moveTo>
                  <a:lnTo>
                    <a:pt x="144" y="206"/>
                  </a:lnTo>
                  <a:lnTo>
                    <a:pt x="144" y="211"/>
                  </a:lnTo>
                  <a:lnTo>
                    <a:pt x="189" y="185"/>
                  </a:lnTo>
                  <a:lnTo>
                    <a:pt x="189" y="180"/>
                  </a:lnTo>
                  <a:moveTo>
                    <a:pt x="270" y="128"/>
                  </a:moveTo>
                  <a:lnTo>
                    <a:pt x="229" y="154"/>
                  </a:lnTo>
                  <a:lnTo>
                    <a:pt x="227" y="156"/>
                  </a:lnTo>
                  <a:lnTo>
                    <a:pt x="194" y="175"/>
                  </a:lnTo>
                  <a:lnTo>
                    <a:pt x="194" y="182"/>
                  </a:lnTo>
                  <a:lnTo>
                    <a:pt x="229" y="159"/>
                  </a:lnTo>
                  <a:lnTo>
                    <a:pt x="232" y="156"/>
                  </a:lnTo>
                  <a:lnTo>
                    <a:pt x="267" y="135"/>
                  </a:lnTo>
                  <a:lnTo>
                    <a:pt x="270" y="128"/>
                  </a:lnTo>
                  <a:moveTo>
                    <a:pt x="433" y="85"/>
                  </a:moveTo>
                  <a:lnTo>
                    <a:pt x="371" y="225"/>
                  </a:lnTo>
                  <a:lnTo>
                    <a:pt x="369" y="230"/>
                  </a:lnTo>
                  <a:lnTo>
                    <a:pt x="362" y="244"/>
                  </a:lnTo>
                  <a:lnTo>
                    <a:pt x="362" y="246"/>
                  </a:lnTo>
                  <a:lnTo>
                    <a:pt x="362" y="256"/>
                  </a:lnTo>
                  <a:lnTo>
                    <a:pt x="362" y="254"/>
                  </a:lnTo>
                  <a:lnTo>
                    <a:pt x="364" y="249"/>
                  </a:lnTo>
                  <a:lnTo>
                    <a:pt x="371" y="235"/>
                  </a:lnTo>
                  <a:lnTo>
                    <a:pt x="374" y="230"/>
                  </a:lnTo>
                  <a:lnTo>
                    <a:pt x="435" y="90"/>
                  </a:lnTo>
                  <a:lnTo>
                    <a:pt x="433" y="85"/>
                  </a:lnTo>
                  <a:moveTo>
                    <a:pt x="345" y="83"/>
                  </a:moveTo>
                  <a:lnTo>
                    <a:pt x="338" y="85"/>
                  </a:lnTo>
                  <a:lnTo>
                    <a:pt x="329" y="90"/>
                  </a:lnTo>
                  <a:lnTo>
                    <a:pt x="300" y="109"/>
                  </a:lnTo>
                  <a:lnTo>
                    <a:pt x="298" y="111"/>
                  </a:lnTo>
                  <a:lnTo>
                    <a:pt x="286" y="118"/>
                  </a:lnTo>
                  <a:lnTo>
                    <a:pt x="281" y="121"/>
                  </a:lnTo>
                  <a:lnTo>
                    <a:pt x="274" y="125"/>
                  </a:lnTo>
                  <a:lnTo>
                    <a:pt x="274" y="130"/>
                  </a:lnTo>
                  <a:lnTo>
                    <a:pt x="284" y="125"/>
                  </a:lnTo>
                  <a:lnTo>
                    <a:pt x="289" y="123"/>
                  </a:lnTo>
                  <a:lnTo>
                    <a:pt x="300" y="116"/>
                  </a:lnTo>
                  <a:lnTo>
                    <a:pt x="303" y="114"/>
                  </a:lnTo>
                  <a:lnTo>
                    <a:pt x="338" y="90"/>
                  </a:lnTo>
                  <a:lnTo>
                    <a:pt x="345" y="87"/>
                  </a:lnTo>
                  <a:lnTo>
                    <a:pt x="345" y="83"/>
                  </a:lnTo>
                  <a:moveTo>
                    <a:pt x="397" y="49"/>
                  </a:moveTo>
                  <a:lnTo>
                    <a:pt x="348" y="78"/>
                  </a:lnTo>
                  <a:lnTo>
                    <a:pt x="350" y="85"/>
                  </a:lnTo>
                  <a:lnTo>
                    <a:pt x="400" y="52"/>
                  </a:lnTo>
                  <a:lnTo>
                    <a:pt x="397" y="49"/>
                  </a:lnTo>
                  <a:moveTo>
                    <a:pt x="466" y="11"/>
                  </a:moveTo>
                  <a:lnTo>
                    <a:pt x="466" y="11"/>
                  </a:lnTo>
                  <a:lnTo>
                    <a:pt x="466" y="11"/>
                  </a:lnTo>
                  <a:moveTo>
                    <a:pt x="476" y="0"/>
                  </a:moveTo>
                  <a:lnTo>
                    <a:pt x="464" y="7"/>
                  </a:lnTo>
                  <a:lnTo>
                    <a:pt x="400" y="47"/>
                  </a:lnTo>
                  <a:lnTo>
                    <a:pt x="405" y="49"/>
                  </a:lnTo>
                  <a:lnTo>
                    <a:pt x="466" y="11"/>
                  </a:lnTo>
                  <a:lnTo>
                    <a:pt x="457" y="28"/>
                  </a:lnTo>
                  <a:lnTo>
                    <a:pt x="454" y="38"/>
                  </a:lnTo>
                  <a:lnTo>
                    <a:pt x="435" y="80"/>
                  </a:lnTo>
                  <a:lnTo>
                    <a:pt x="438" y="85"/>
                  </a:lnTo>
                  <a:lnTo>
                    <a:pt x="461" y="30"/>
                  </a:lnTo>
                  <a:lnTo>
                    <a:pt x="466" y="21"/>
                  </a:lnTo>
                  <a:lnTo>
                    <a:pt x="468" y="14"/>
                  </a:lnTo>
                  <a:lnTo>
                    <a:pt x="47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8A20D4C-7B79-4529-A438-08F438FE22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14901" y="2812046"/>
              <a:ext cx="372127" cy="1188922"/>
            </a:xfrm>
            <a:custGeom>
              <a:avLst/>
              <a:gdLst>
                <a:gd name="T0" fmla="*/ 29 w 88"/>
                <a:gd name="T1" fmla="*/ 308 h 308"/>
                <a:gd name="T2" fmla="*/ 23 w 88"/>
                <a:gd name="T3" fmla="*/ 293 h 308"/>
                <a:gd name="T4" fmla="*/ 26 w 88"/>
                <a:gd name="T5" fmla="*/ 308 h 308"/>
                <a:gd name="T6" fmla="*/ 37 w 88"/>
                <a:gd name="T7" fmla="*/ 258 h 308"/>
                <a:gd name="T8" fmla="*/ 38 w 88"/>
                <a:gd name="T9" fmla="*/ 260 h 308"/>
                <a:gd name="T10" fmla="*/ 20 w 88"/>
                <a:gd name="T11" fmla="*/ 256 h 308"/>
                <a:gd name="T12" fmla="*/ 22 w 88"/>
                <a:gd name="T13" fmla="*/ 255 h 308"/>
                <a:gd name="T14" fmla="*/ 38 w 88"/>
                <a:gd name="T15" fmla="*/ 252 h 308"/>
                <a:gd name="T16" fmla="*/ 39 w 88"/>
                <a:gd name="T17" fmla="*/ 257 h 308"/>
                <a:gd name="T18" fmla="*/ 41 w 88"/>
                <a:gd name="T19" fmla="*/ 245 h 308"/>
                <a:gd name="T20" fmla="*/ 20 w 88"/>
                <a:gd name="T21" fmla="*/ 253 h 308"/>
                <a:gd name="T22" fmla="*/ 21 w 88"/>
                <a:gd name="T23" fmla="*/ 253 h 308"/>
                <a:gd name="T24" fmla="*/ 20 w 88"/>
                <a:gd name="T25" fmla="*/ 237 h 308"/>
                <a:gd name="T26" fmla="*/ 20 w 88"/>
                <a:gd name="T27" fmla="*/ 237 h 308"/>
                <a:gd name="T28" fmla="*/ 42 w 88"/>
                <a:gd name="T29" fmla="*/ 242 h 308"/>
                <a:gd name="T30" fmla="*/ 16 w 88"/>
                <a:gd name="T31" fmla="*/ 211 h 308"/>
                <a:gd name="T32" fmla="*/ 18 w 88"/>
                <a:gd name="T33" fmla="*/ 236 h 308"/>
                <a:gd name="T34" fmla="*/ 16 w 88"/>
                <a:gd name="T35" fmla="*/ 211 h 308"/>
                <a:gd name="T36" fmla="*/ 46 w 88"/>
                <a:gd name="T37" fmla="*/ 209 h 308"/>
                <a:gd name="T38" fmla="*/ 46 w 88"/>
                <a:gd name="T39" fmla="*/ 211 h 308"/>
                <a:gd name="T40" fmla="*/ 47 w 88"/>
                <a:gd name="T41" fmla="*/ 214 h 308"/>
                <a:gd name="T42" fmla="*/ 49 w 88"/>
                <a:gd name="T43" fmla="*/ 203 h 308"/>
                <a:gd name="T44" fmla="*/ 65 w 88"/>
                <a:gd name="T45" fmla="*/ 111 h 308"/>
                <a:gd name="T46" fmla="*/ 50 w 88"/>
                <a:gd name="T47" fmla="*/ 199 h 308"/>
                <a:gd name="T48" fmla="*/ 67 w 88"/>
                <a:gd name="T49" fmla="*/ 112 h 308"/>
                <a:gd name="T50" fmla="*/ 7 w 88"/>
                <a:gd name="T51" fmla="*/ 87 h 308"/>
                <a:gd name="T52" fmla="*/ 8 w 88"/>
                <a:gd name="T53" fmla="*/ 101 h 308"/>
                <a:gd name="T54" fmla="*/ 8 w 88"/>
                <a:gd name="T55" fmla="*/ 108 h 308"/>
                <a:gd name="T56" fmla="*/ 12 w 88"/>
                <a:gd name="T57" fmla="*/ 151 h 308"/>
                <a:gd name="T58" fmla="*/ 13 w 88"/>
                <a:gd name="T59" fmla="*/ 163 h 308"/>
                <a:gd name="T60" fmla="*/ 14 w 88"/>
                <a:gd name="T61" fmla="*/ 160 h 308"/>
                <a:gd name="T62" fmla="*/ 13 w 88"/>
                <a:gd name="T63" fmla="*/ 142 h 308"/>
                <a:gd name="T64" fmla="*/ 10 w 88"/>
                <a:gd name="T65" fmla="*/ 105 h 308"/>
                <a:gd name="T66" fmla="*/ 9 w 88"/>
                <a:gd name="T67" fmla="*/ 90 h 308"/>
                <a:gd name="T68" fmla="*/ 8 w 88"/>
                <a:gd name="T69" fmla="*/ 85 h 308"/>
                <a:gd name="T70" fmla="*/ 0 w 88"/>
                <a:gd name="T71" fmla="*/ 0 h 308"/>
                <a:gd name="T72" fmla="*/ 5 w 88"/>
                <a:gd name="T73" fmla="*/ 45 h 308"/>
                <a:gd name="T74" fmla="*/ 76 w 88"/>
                <a:gd name="T75" fmla="*/ 4 h 308"/>
                <a:gd name="T76" fmla="*/ 78 w 88"/>
                <a:gd name="T77" fmla="*/ 46 h 308"/>
                <a:gd name="T78" fmla="*/ 67 w 88"/>
                <a:gd name="T79" fmla="*/ 110 h 308"/>
                <a:gd name="T80" fmla="*/ 88 w 88"/>
                <a:gd name="T81" fmla="*/ 4 h 308"/>
                <a:gd name="T82" fmla="*/ 76 w 88"/>
                <a:gd name="T83" fmla="*/ 2 h 308"/>
                <a:gd name="T84" fmla="*/ 0 w 88"/>
                <a:gd name="T85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8" h="308">
                  <a:moveTo>
                    <a:pt x="29" y="297"/>
                  </a:moveTo>
                  <a:cubicBezTo>
                    <a:pt x="27" y="308"/>
                    <a:pt x="27" y="308"/>
                    <a:pt x="27" y="308"/>
                  </a:cubicBezTo>
                  <a:cubicBezTo>
                    <a:pt x="28" y="308"/>
                    <a:pt x="28" y="308"/>
                    <a:pt x="29" y="308"/>
                  </a:cubicBezTo>
                  <a:cubicBezTo>
                    <a:pt x="31" y="297"/>
                    <a:pt x="31" y="297"/>
                    <a:pt x="31" y="297"/>
                  </a:cubicBezTo>
                  <a:cubicBezTo>
                    <a:pt x="29" y="297"/>
                    <a:pt x="29" y="297"/>
                    <a:pt x="29" y="297"/>
                  </a:cubicBezTo>
                  <a:moveTo>
                    <a:pt x="23" y="293"/>
                  </a:moveTo>
                  <a:cubicBezTo>
                    <a:pt x="24" y="308"/>
                    <a:pt x="24" y="308"/>
                    <a:pt x="24" y="308"/>
                  </a:cubicBezTo>
                  <a:cubicBezTo>
                    <a:pt x="24" y="308"/>
                    <a:pt x="25" y="308"/>
                    <a:pt x="25" y="308"/>
                  </a:cubicBezTo>
                  <a:cubicBezTo>
                    <a:pt x="25" y="308"/>
                    <a:pt x="26" y="308"/>
                    <a:pt x="26" y="308"/>
                  </a:cubicBezTo>
                  <a:cubicBezTo>
                    <a:pt x="25" y="294"/>
                    <a:pt x="25" y="294"/>
                    <a:pt x="25" y="294"/>
                  </a:cubicBezTo>
                  <a:cubicBezTo>
                    <a:pt x="23" y="293"/>
                    <a:pt x="23" y="293"/>
                    <a:pt x="23" y="293"/>
                  </a:cubicBezTo>
                  <a:moveTo>
                    <a:pt x="37" y="258"/>
                  </a:moveTo>
                  <a:cubicBezTo>
                    <a:pt x="30" y="295"/>
                    <a:pt x="30" y="295"/>
                    <a:pt x="30" y="295"/>
                  </a:cubicBezTo>
                  <a:cubicBezTo>
                    <a:pt x="31" y="296"/>
                    <a:pt x="31" y="296"/>
                    <a:pt x="31" y="29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7" y="258"/>
                    <a:pt x="37" y="258"/>
                    <a:pt x="37" y="258"/>
                  </a:cubicBezTo>
                  <a:moveTo>
                    <a:pt x="22" y="255"/>
                  </a:moveTo>
                  <a:cubicBezTo>
                    <a:pt x="20" y="256"/>
                    <a:pt x="20" y="256"/>
                    <a:pt x="20" y="256"/>
                  </a:cubicBezTo>
                  <a:cubicBezTo>
                    <a:pt x="23" y="291"/>
                    <a:pt x="23" y="291"/>
                    <a:pt x="23" y="291"/>
                  </a:cubicBezTo>
                  <a:cubicBezTo>
                    <a:pt x="24" y="292"/>
                    <a:pt x="24" y="292"/>
                    <a:pt x="24" y="292"/>
                  </a:cubicBezTo>
                  <a:cubicBezTo>
                    <a:pt x="22" y="255"/>
                    <a:pt x="22" y="255"/>
                    <a:pt x="22" y="255"/>
                  </a:cubicBezTo>
                  <a:moveTo>
                    <a:pt x="41" y="245"/>
                  </a:moveTo>
                  <a:cubicBezTo>
                    <a:pt x="39" y="246"/>
                    <a:pt x="39" y="246"/>
                    <a:pt x="39" y="246"/>
                  </a:cubicBezTo>
                  <a:cubicBezTo>
                    <a:pt x="38" y="252"/>
                    <a:pt x="38" y="252"/>
                    <a:pt x="38" y="252"/>
                  </a:cubicBezTo>
                  <a:cubicBezTo>
                    <a:pt x="38" y="254"/>
                    <a:pt x="38" y="254"/>
                    <a:pt x="38" y="254"/>
                  </a:cubicBezTo>
                  <a:cubicBezTo>
                    <a:pt x="37" y="256"/>
                    <a:pt x="37" y="256"/>
                    <a:pt x="37" y="256"/>
                  </a:cubicBezTo>
                  <a:cubicBezTo>
                    <a:pt x="39" y="257"/>
                    <a:pt x="39" y="257"/>
                    <a:pt x="39" y="257"/>
                  </a:cubicBezTo>
                  <a:cubicBezTo>
                    <a:pt x="39" y="253"/>
                    <a:pt x="39" y="253"/>
                    <a:pt x="39" y="253"/>
                  </a:cubicBezTo>
                  <a:cubicBezTo>
                    <a:pt x="40" y="252"/>
                    <a:pt x="40" y="252"/>
                    <a:pt x="40" y="252"/>
                  </a:cubicBezTo>
                  <a:cubicBezTo>
                    <a:pt x="41" y="245"/>
                    <a:pt x="41" y="245"/>
                    <a:pt x="41" y="245"/>
                  </a:cubicBezTo>
                  <a:moveTo>
                    <a:pt x="19" y="239"/>
                  </a:moveTo>
                  <a:cubicBezTo>
                    <a:pt x="19" y="240"/>
                    <a:pt x="19" y="240"/>
                    <a:pt x="19" y="240"/>
                  </a:cubicBezTo>
                  <a:cubicBezTo>
                    <a:pt x="20" y="253"/>
                    <a:pt x="20" y="253"/>
                    <a:pt x="20" y="253"/>
                  </a:cubicBezTo>
                  <a:cubicBezTo>
                    <a:pt x="20" y="254"/>
                    <a:pt x="20" y="254"/>
                    <a:pt x="20" y="254"/>
                  </a:cubicBezTo>
                  <a:cubicBezTo>
                    <a:pt x="21" y="254"/>
                    <a:pt x="21" y="254"/>
                    <a:pt x="21" y="254"/>
                  </a:cubicBezTo>
                  <a:cubicBezTo>
                    <a:pt x="21" y="253"/>
                    <a:pt x="21" y="253"/>
                    <a:pt x="21" y="253"/>
                  </a:cubicBezTo>
                  <a:cubicBezTo>
                    <a:pt x="20" y="241"/>
                    <a:pt x="20" y="241"/>
                    <a:pt x="20" y="241"/>
                  </a:cubicBezTo>
                  <a:cubicBezTo>
                    <a:pt x="19" y="239"/>
                    <a:pt x="19" y="239"/>
                    <a:pt x="19" y="239"/>
                  </a:cubicBezTo>
                  <a:moveTo>
                    <a:pt x="20" y="237"/>
                  </a:moveTo>
                  <a:cubicBezTo>
                    <a:pt x="20" y="238"/>
                    <a:pt x="20" y="238"/>
                    <a:pt x="20" y="238"/>
                  </a:cubicBezTo>
                  <a:cubicBezTo>
                    <a:pt x="20" y="238"/>
                    <a:pt x="20" y="238"/>
                    <a:pt x="20" y="238"/>
                  </a:cubicBezTo>
                  <a:cubicBezTo>
                    <a:pt x="20" y="237"/>
                    <a:pt x="20" y="237"/>
                    <a:pt x="20" y="237"/>
                  </a:cubicBezTo>
                  <a:moveTo>
                    <a:pt x="43" y="224"/>
                  </a:moveTo>
                  <a:cubicBezTo>
                    <a:pt x="40" y="244"/>
                    <a:pt x="40" y="244"/>
                    <a:pt x="40" y="244"/>
                  </a:cubicBezTo>
                  <a:cubicBezTo>
                    <a:pt x="42" y="242"/>
                    <a:pt x="42" y="242"/>
                    <a:pt x="42" y="242"/>
                  </a:cubicBezTo>
                  <a:cubicBezTo>
                    <a:pt x="45" y="225"/>
                    <a:pt x="45" y="225"/>
                    <a:pt x="45" y="225"/>
                  </a:cubicBezTo>
                  <a:cubicBezTo>
                    <a:pt x="43" y="224"/>
                    <a:pt x="43" y="224"/>
                    <a:pt x="43" y="224"/>
                  </a:cubicBezTo>
                  <a:moveTo>
                    <a:pt x="16" y="211"/>
                  </a:moveTo>
                  <a:cubicBezTo>
                    <a:pt x="16" y="212"/>
                    <a:pt x="16" y="212"/>
                    <a:pt x="16" y="212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18" y="236"/>
                    <a:pt x="18" y="236"/>
                    <a:pt x="18" y="236"/>
                  </a:cubicBezTo>
                  <a:cubicBezTo>
                    <a:pt x="20" y="234"/>
                    <a:pt x="20" y="234"/>
                    <a:pt x="20" y="234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6" y="211"/>
                    <a:pt x="16" y="211"/>
                    <a:pt x="16" y="211"/>
                  </a:cubicBezTo>
                  <a:moveTo>
                    <a:pt x="48" y="199"/>
                  </a:moveTo>
                  <a:cubicBezTo>
                    <a:pt x="48" y="200"/>
                    <a:pt x="48" y="200"/>
                    <a:pt x="48" y="200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09"/>
                    <a:pt x="46" y="209"/>
                    <a:pt x="46" y="209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6" y="211"/>
                    <a:pt x="46" y="211"/>
                    <a:pt x="46" y="211"/>
                  </a:cubicBezTo>
                  <a:cubicBezTo>
                    <a:pt x="44" y="222"/>
                    <a:pt x="44" y="222"/>
                    <a:pt x="44" y="222"/>
                  </a:cubicBezTo>
                  <a:cubicBezTo>
                    <a:pt x="45" y="223"/>
                    <a:pt x="45" y="223"/>
                    <a:pt x="45" y="223"/>
                  </a:cubicBezTo>
                  <a:cubicBezTo>
                    <a:pt x="47" y="214"/>
                    <a:pt x="47" y="214"/>
                    <a:pt x="47" y="214"/>
                  </a:cubicBezTo>
                  <a:cubicBezTo>
                    <a:pt x="48" y="211"/>
                    <a:pt x="48" y="211"/>
                    <a:pt x="48" y="211"/>
                  </a:cubicBezTo>
                  <a:cubicBezTo>
                    <a:pt x="48" y="209"/>
                    <a:pt x="48" y="209"/>
                    <a:pt x="48" y="209"/>
                  </a:cubicBezTo>
                  <a:cubicBezTo>
                    <a:pt x="49" y="203"/>
                    <a:pt x="49" y="203"/>
                    <a:pt x="49" y="203"/>
                  </a:cubicBezTo>
                  <a:cubicBezTo>
                    <a:pt x="50" y="201"/>
                    <a:pt x="50" y="201"/>
                    <a:pt x="50" y="201"/>
                  </a:cubicBezTo>
                  <a:cubicBezTo>
                    <a:pt x="48" y="199"/>
                    <a:pt x="48" y="199"/>
                    <a:pt x="48" y="199"/>
                  </a:cubicBezTo>
                  <a:moveTo>
                    <a:pt x="65" y="111"/>
                  </a:moveTo>
                  <a:cubicBezTo>
                    <a:pt x="64" y="117"/>
                    <a:pt x="64" y="117"/>
                    <a:pt x="64" y="117"/>
                  </a:cubicBezTo>
                  <a:cubicBezTo>
                    <a:pt x="49" y="197"/>
                    <a:pt x="49" y="197"/>
                    <a:pt x="49" y="197"/>
                  </a:cubicBezTo>
                  <a:cubicBezTo>
                    <a:pt x="50" y="199"/>
                    <a:pt x="50" y="199"/>
                    <a:pt x="50" y="199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7" y="112"/>
                    <a:pt x="67" y="112"/>
                    <a:pt x="67" y="112"/>
                  </a:cubicBezTo>
                  <a:cubicBezTo>
                    <a:pt x="65" y="111"/>
                    <a:pt x="65" y="111"/>
                    <a:pt x="65" y="111"/>
                  </a:cubicBezTo>
                  <a:moveTo>
                    <a:pt x="4" y="46"/>
                  </a:moveTo>
                  <a:cubicBezTo>
                    <a:pt x="7" y="87"/>
                    <a:pt x="7" y="87"/>
                    <a:pt x="7" y="87"/>
                  </a:cubicBezTo>
                  <a:cubicBezTo>
                    <a:pt x="7" y="89"/>
                    <a:pt x="7" y="89"/>
                    <a:pt x="7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8" y="101"/>
                    <a:pt x="8" y="101"/>
                    <a:pt x="8" y="101"/>
                  </a:cubicBezTo>
                  <a:cubicBezTo>
                    <a:pt x="8" y="103"/>
                    <a:pt x="8" y="103"/>
                    <a:pt x="8" y="103"/>
                  </a:cubicBezTo>
                  <a:cubicBezTo>
                    <a:pt x="8" y="106"/>
                    <a:pt x="8" y="106"/>
                    <a:pt x="8" y="106"/>
                  </a:cubicBezTo>
                  <a:cubicBezTo>
                    <a:pt x="8" y="108"/>
                    <a:pt x="8" y="108"/>
                    <a:pt x="8" y="108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11" y="139"/>
                    <a:pt x="11" y="139"/>
                    <a:pt x="11" y="139"/>
                  </a:cubicBezTo>
                  <a:cubicBezTo>
                    <a:pt x="12" y="151"/>
                    <a:pt x="12" y="151"/>
                    <a:pt x="12" y="151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160"/>
                    <a:pt x="12" y="160"/>
                    <a:pt x="12" y="160"/>
                  </a:cubicBezTo>
                  <a:cubicBezTo>
                    <a:pt x="13" y="163"/>
                    <a:pt x="13" y="163"/>
                    <a:pt x="13" y="163"/>
                  </a:cubicBezTo>
                  <a:cubicBezTo>
                    <a:pt x="16" y="209"/>
                    <a:pt x="16" y="209"/>
                    <a:pt x="16" y="209"/>
                  </a:cubicBezTo>
                  <a:cubicBezTo>
                    <a:pt x="18" y="210"/>
                    <a:pt x="18" y="210"/>
                    <a:pt x="18" y="210"/>
                  </a:cubicBezTo>
                  <a:cubicBezTo>
                    <a:pt x="14" y="160"/>
                    <a:pt x="14" y="160"/>
                    <a:pt x="14" y="160"/>
                  </a:cubicBezTo>
                  <a:cubicBezTo>
                    <a:pt x="14" y="156"/>
                    <a:pt x="14" y="156"/>
                    <a:pt x="14" y="156"/>
                  </a:cubicBezTo>
                  <a:cubicBezTo>
                    <a:pt x="14" y="155"/>
                    <a:pt x="14" y="155"/>
                    <a:pt x="14" y="155"/>
                  </a:cubicBezTo>
                  <a:cubicBezTo>
                    <a:pt x="13" y="142"/>
                    <a:pt x="13" y="142"/>
                    <a:pt x="13" y="142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10" y="107"/>
                    <a:pt x="10" y="107"/>
                    <a:pt x="10" y="107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10" y="102"/>
                    <a:pt x="10" y="102"/>
                    <a:pt x="10" y="102"/>
                  </a:cubicBezTo>
                  <a:cubicBezTo>
                    <a:pt x="10" y="100"/>
                    <a:pt x="10" y="100"/>
                    <a:pt x="10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9" y="88"/>
                    <a:pt x="9" y="88"/>
                    <a:pt x="9" y="88"/>
                  </a:cubicBezTo>
                  <a:cubicBezTo>
                    <a:pt x="8" y="85"/>
                    <a:pt x="8" y="85"/>
                    <a:pt x="8" y="85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4" y="46"/>
                    <a:pt x="4" y="46"/>
                    <a:pt x="4" y="46"/>
                  </a:cubicBezTo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76" y="4"/>
                    <a:pt x="76" y="4"/>
                    <a:pt x="76" y="4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67" y="99"/>
                    <a:pt x="67" y="99"/>
                    <a:pt x="67" y="99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80" y="46"/>
                    <a:pt x="80" y="46"/>
                    <a:pt x="80" y="4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2"/>
                    <a:pt x="86" y="2"/>
                    <a:pt x="8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8738610-3A79-4FD9-BEF7-7412DFED54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08781" y="2862466"/>
              <a:ext cx="1010828" cy="1185668"/>
            </a:xfrm>
            <a:custGeom>
              <a:avLst/>
              <a:gdLst>
                <a:gd name="T0" fmla="*/ 98 w 239"/>
                <a:gd name="T1" fmla="*/ 253 h 307"/>
                <a:gd name="T2" fmla="*/ 117 w 239"/>
                <a:gd name="T3" fmla="*/ 241 h 307"/>
                <a:gd name="T4" fmla="*/ 101 w 239"/>
                <a:gd name="T5" fmla="*/ 252 h 307"/>
                <a:gd name="T6" fmla="*/ 123 w 239"/>
                <a:gd name="T7" fmla="*/ 239 h 307"/>
                <a:gd name="T8" fmla="*/ 157 w 239"/>
                <a:gd name="T9" fmla="*/ 219 h 307"/>
                <a:gd name="T10" fmla="*/ 126 w 239"/>
                <a:gd name="T11" fmla="*/ 236 h 307"/>
                <a:gd name="T12" fmla="*/ 156 w 239"/>
                <a:gd name="T13" fmla="*/ 222 h 307"/>
                <a:gd name="T14" fmla="*/ 165 w 239"/>
                <a:gd name="T15" fmla="*/ 214 h 307"/>
                <a:gd name="T16" fmla="*/ 161 w 239"/>
                <a:gd name="T17" fmla="*/ 219 h 307"/>
                <a:gd name="T18" fmla="*/ 165 w 239"/>
                <a:gd name="T19" fmla="*/ 214 h 307"/>
                <a:gd name="T20" fmla="*/ 167 w 239"/>
                <a:gd name="T21" fmla="*/ 213 h 307"/>
                <a:gd name="T22" fmla="*/ 197 w 239"/>
                <a:gd name="T23" fmla="*/ 199 h 307"/>
                <a:gd name="T24" fmla="*/ 200 w 239"/>
                <a:gd name="T25" fmla="*/ 198 h 307"/>
                <a:gd name="T26" fmla="*/ 21 w 239"/>
                <a:gd name="T27" fmla="*/ 199 h 307"/>
                <a:gd name="T28" fmla="*/ 12 w 239"/>
                <a:gd name="T29" fmla="*/ 246 h 307"/>
                <a:gd name="T30" fmla="*/ 3 w 239"/>
                <a:gd name="T31" fmla="*/ 305 h 307"/>
                <a:gd name="T32" fmla="*/ 13 w 239"/>
                <a:gd name="T33" fmla="*/ 248 h 307"/>
                <a:gd name="T34" fmla="*/ 22 w 239"/>
                <a:gd name="T35" fmla="*/ 201 h 307"/>
                <a:gd name="T36" fmla="*/ 24 w 239"/>
                <a:gd name="T37" fmla="*/ 181 h 307"/>
                <a:gd name="T38" fmla="*/ 24 w 239"/>
                <a:gd name="T39" fmla="*/ 181 h 307"/>
                <a:gd name="T40" fmla="*/ 227 w 239"/>
                <a:gd name="T41" fmla="*/ 182 h 307"/>
                <a:gd name="T42" fmla="*/ 26 w 239"/>
                <a:gd name="T43" fmla="*/ 181 h 307"/>
                <a:gd name="T44" fmla="*/ 234 w 239"/>
                <a:gd name="T45" fmla="*/ 179 h 307"/>
                <a:gd name="T46" fmla="*/ 236 w 239"/>
                <a:gd name="T47" fmla="*/ 176 h 307"/>
                <a:gd name="T48" fmla="*/ 239 w 239"/>
                <a:gd name="T49" fmla="*/ 176 h 307"/>
                <a:gd name="T50" fmla="*/ 28 w 239"/>
                <a:gd name="T51" fmla="*/ 162 h 307"/>
                <a:gd name="T52" fmla="*/ 25 w 239"/>
                <a:gd name="T53" fmla="*/ 176 h 307"/>
                <a:gd name="T54" fmla="*/ 28 w 239"/>
                <a:gd name="T55" fmla="*/ 170 h 307"/>
                <a:gd name="T56" fmla="*/ 29 w 239"/>
                <a:gd name="T57" fmla="*/ 157 h 307"/>
                <a:gd name="T58" fmla="*/ 235 w 239"/>
                <a:gd name="T59" fmla="*/ 172 h 307"/>
                <a:gd name="T60" fmla="*/ 51 w 239"/>
                <a:gd name="T61" fmla="*/ 44 h 307"/>
                <a:gd name="T62" fmla="*/ 43 w 239"/>
                <a:gd name="T63" fmla="*/ 85 h 307"/>
                <a:gd name="T64" fmla="*/ 34 w 239"/>
                <a:gd name="T65" fmla="*/ 132 h 307"/>
                <a:gd name="T66" fmla="*/ 35 w 239"/>
                <a:gd name="T67" fmla="*/ 133 h 307"/>
                <a:gd name="T68" fmla="*/ 44 w 239"/>
                <a:gd name="T69" fmla="*/ 90 h 307"/>
                <a:gd name="T70" fmla="*/ 52 w 239"/>
                <a:gd name="T71" fmla="*/ 49 h 307"/>
                <a:gd name="T72" fmla="*/ 55 w 239"/>
                <a:gd name="T73" fmla="*/ 32 h 307"/>
                <a:gd name="T74" fmla="*/ 55 w 239"/>
                <a:gd name="T75" fmla="*/ 32 h 307"/>
                <a:gd name="T76" fmla="*/ 101 w 239"/>
                <a:gd name="T77" fmla="*/ 35 h 307"/>
                <a:gd name="T78" fmla="*/ 134 w 239"/>
                <a:gd name="T79" fmla="*/ 69 h 307"/>
                <a:gd name="T80" fmla="*/ 161 w 239"/>
                <a:gd name="T81" fmla="*/ 98 h 307"/>
                <a:gd name="T82" fmla="*/ 216 w 239"/>
                <a:gd name="T83" fmla="*/ 155 h 307"/>
                <a:gd name="T84" fmla="*/ 163 w 239"/>
                <a:gd name="T85" fmla="*/ 97 h 307"/>
                <a:gd name="T86" fmla="*/ 141 w 239"/>
                <a:gd name="T87" fmla="*/ 73 h 307"/>
                <a:gd name="T88" fmla="*/ 126 w 239"/>
                <a:gd name="T89" fmla="*/ 59 h 307"/>
                <a:gd name="T90" fmla="*/ 83 w 239"/>
                <a:gd name="T91" fmla="*/ 13 h 307"/>
                <a:gd name="T92" fmla="*/ 83 w 239"/>
                <a:gd name="T93" fmla="*/ 13 h 307"/>
                <a:gd name="T94" fmla="*/ 59 w 239"/>
                <a:gd name="T95" fmla="*/ 10 h 307"/>
                <a:gd name="T96" fmla="*/ 60 w 239"/>
                <a:gd name="T97" fmla="*/ 8 h 307"/>
                <a:gd name="T98" fmla="*/ 69 w 239"/>
                <a:gd name="T99" fmla="*/ 1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9" h="307">
                  <a:moveTo>
                    <a:pt x="100" y="250"/>
                  </a:moveTo>
                  <a:cubicBezTo>
                    <a:pt x="30" y="288"/>
                    <a:pt x="30" y="288"/>
                    <a:pt x="30" y="288"/>
                  </a:cubicBezTo>
                  <a:cubicBezTo>
                    <a:pt x="29" y="291"/>
                    <a:pt x="29" y="291"/>
                    <a:pt x="29" y="291"/>
                  </a:cubicBezTo>
                  <a:cubicBezTo>
                    <a:pt x="98" y="253"/>
                    <a:pt x="98" y="253"/>
                    <a:pt x="98" y="253"/>
                  </a:cubicBezTo>
                  <a:cubicBezTo>
                    <a:pt x="100" y="250"/>
                    <a:pt x="100" y="250"/>
                    <a:pt x="100" y="250"/>
                  </a:cubicBezTo>
                  <a:moveTo>
                    <a:pt x="125" y="237"/>
                  </a:moveTo>
                  <a:cubicBezTo>
                    <a:pt x="119" y="240"/>
                    <a:pt x="119" y="240"/>
                    <a:pt x="119" y="240"/>
                  </a:cubicBezTo>
                  <a:cubicBezTo>
                    <a:pt x="117" y="241"/>
                    <a:pt x="117" y="241"/>
                    <a:pt x="117" y="241"/>
                  </a:cubicBezTo>
                  <a:cubicBezTo>
                    <a:pt x="116" y="241"/>
                    <a:pt x="116" y="241"/>
                    <a:pt x="116" y="241"/>
                  </a:cubicBezTo>
                  <a:cubicBezTo>
                    <a:pt x="115" y="242"/>
                    <a:pt x="115" y="242"/>
                    <a:pt x="115" y="242"/>
                  </a:cubicBezTo>
                  <a:cubicBezTo>
                    <a:pt x="102" y="249"/>
                    <a:pt x="102" y="249"/>
                    <a:pt x="102" y="249"/>
                  </a:cubicBezTo>
                  <a:cubicBezTo>
                    <a:pt x="101" y="252"/>
                    <a:pt x="101" y="252"/>
                    <a:pt x="101" y="252"/>
                  </a:cubicBezTo>
                  <a:cubicBezTo>
                    <a:pt x="116" y="243"/>
                    <a:pt x="116" y="243"/>
                    <a:pt x="116" y="243"/>
                  </a:cubicBezTo>
                  <a:cubicBezTo>
                    <a:pt x="118" y="242"/>
                    <a:pt x="118" y="242"/>
                    <a:pt x="118" y="242"/>
                  </a:cubicBezTo>
                  <a:cubicBezTo>
                    <a:pt x="120" y="241"/>
                    <a:pt x="120" y="241"/>
                    <a:pt x="120" y="241"/>
                  </a:cubicBezTo>
                  <a:cubicBezTo>
                    <a:pt x="123" y="239"/>
                    <a:pt x="123" y="239"/>
                    <a:pt x="123" y="239"/>
                  </a:cubicBezTo>
                  <a:cubicBezTo>
                    <a:pt x="126" y="238"/>
                    <a:pt x="126" y="238"/>
                    <a:pt x="126" y="238"/>
                  </a:cubicBezTo>
                  <a:cubicBezTo>
                    <a:pt x="125" y="237"/>
                    <a:pt x="125" y="237"/>
                    <a:pt x="125" y="237"/>
                  </a:cubicBezTo>
                  <a:moveTo>
                    <a:pt x="157" y="219"/>
                  </a:moveTo>
                  <a:cubicBezTo>
                    <a:pt x="157" y="219"/>
                    <a:pt x="157" y="219"/>
                    <a:pt x="157" y="219"/>
                  </a:cubicBezTo>
                  <a:cubicBezTo>
                    <a:pt x="155" y="220"/>
                    <a:pt x="155" y="220"/>
                    <a:pt x="155" y="220"/>
                  </a:cubicBezTo>
                  <a:cubicBezTo>
                    <a:pt x="138" y="229"/>
                    <a:pt x="138" y="229"/>
                    <a:pt x="138" y="229"/>
                  </a:cubicBezTo>
                  <a:cubicBezTo>
                    <a:pt x="136" y="231"/>
                    <a:pt x="136" y="231"/>
                    <a:pt x="136" y="231"/>
                  </a:cubicBezTo>
                  <a:cubicBezTo>
                    <a:pt x="126" y="236"/>
                    <a:pt x="126" y="236"/>
                    <a:pt x="126" y="236"/>
                  </a:cubicBezTo>
                  <a:cubicBezTo>
                    <a:pt x="128" y="237"/>
                    <a:pt x="128" y="237"/>
                    <a:pt x="128" y="237"/>
                  </a:cubicBezTo>
                  <a:cubicBezTo>
                    <a:pt x="135" y="233"/>
                    <a:pt x="135" y="233"/>
                    <a:pt x="135" y="233"/>
                  </a:cubicBezTo>
                  <a:cubicBezTo>
                    <a:pt x="137" y="232"/>
                    <a:pt x="137" y="232"/>
                    <a:pt x="137" y="232"/>
                  </a:cubicBezTo>
                  <a:cubicBezTo>
                    <a:pt x="156" y="222"/>
                    <a:pt x="156" y="222"/>
                    <a:pt x="156" y="222"/>
                  </a:cubicBezTo>
                  <a:cubicBezTo>
                    <a:pt x="157" y="221"/>
                    <a:pt x="157" y="221"/>
                    <a:pt x="157" y="221"/>
                  </a:cubicBezTo>
                  <a:cubicBezTo>
                    <a:pt x="159" y="220"/>
                    <a:pt x="159" y="220"/>
                    <a:pt x="159" y="220"/>
                  </a:cubicBezTo>
                  <a:cubicBezTo>
                    <a:pt x="157" y="219"/>
                    <a:pt x="157" y="219"/>
                    <a:pt x="157" y="219"/>
                  </a:cubicBezTo>
                  <a:moveTo>
                    <a:pt x="165" y="214"/>
                  </a:moveTo>
                  <a:cubicBezTo>
                    <a:pt x="163" y="216"/>
                    <a:pt x="163" y="216"/>
                    <a:pt x="163" y="216"/>
                  </a:cubicBezTo>
                  <a:cubicBezTo>
                    <a:pt x="161" y="216"/>
                    <a:pt x="161" y="216"/>
                    <a:pt x="161" y="216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161" y="219"/>
                    <a:pt x="161" y="219"/>
                    <a:pt x="161" y="219"/>
                  </a:cubicBezTo>
                  <a:cubicBezTo>
                    <a:pt x="162" y="218"/>
                    <a:pt x="162" y="218"/>
                    <a:pt x="162" y="218"/>
                  </a:cubicBezTo>
                  <a:cubicBezTo>
                    <a:pt x="164" y="217"/>
                    <a:pt x="164" y="217"/>
                    <a:pt x="164" y="217"/>
                  </a:cubicBezTo>
                  <a:cubicBezTo>
                    <a:pt x="167" y="216"/>
                    <a:pt x="167" y="216"/>
                    <a:pt x="167" y="216"/>
                  </a:cubicBezTo>
                  <a:cubicBezTo>
                    <a:pt x="165" y="214"/>
                    <a:pt x="165" y="214"/>
                    <a:pt x="165" y="214"/>
                  </a:cubicBezTo>
                  <a:moveTo>
                    <a:pt x="198" y="196"/>
                  </a:moveTo>
                  <a:cubicBezTo>
                    <a:pt x="189" y="202"/>
                    <a:pt x="189" y="202"/>
                    <a:pt x="189" y="202"/>
                  </a:cubicBezTo>
                  <a:cubicBezTo>
                    <a:pt x="187" y="203"/>
                    <a:pt x="187" y="203"/>
                    <a:pt x="187" y="203"/>
                  </a:cubicBezTo>
                  <a:cubicBezTo>
                    <a:pt x="167" y="213"/>
                    <a:pt x="167" y="213"/>
                    <a:pt x="167" y="213"/>
                  </a:cubicBezTo>
                  <a:cubicBezTo>
                    <a:pt x="168" y="215"/>
                    <a:pt x="168" y="215"/>
                    <a:pt x="168" y="215"/>
                  </a:cubicBezTo>
                  <a:cubicBezTo>
                    <a:pt x="187" y="204"/>
                    <a:pt x="187" y="204"/>
                    <a:pt x="187" y="204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197" y="199"/>
                    <a:pt x="197" y="199"/>
                    <a:pt x="197" y="199"/>
                  </a:cubicBezTo>
                  <a:cubicBezTo>
                    <a:pt x="198" y="196"/>
                    <a:pt x="198" y="196"/>
                    <a:pt x="198" y="196"/>
                  </a:cubicBezTo>
                  <a:moveTo>
                    <a:pt x="204" y="193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0" y="198"/>
                    <a:pt x="200" y="198"/>
                    <a:pt x="200" y="198"/>
                  </a:cubicBezTo>
                  <a:cubicBezTo>
                    <a:pt x="203" y="196"/>
                    <a:pt x="203" y="196"/>
                    <a:pt x="203" y="196"/>
                  </a:cubicBezTo>
                  <a:cubicBezTo>
                    <a:pt x="204" y="193"/>
                    <a:pt x="204" y="193"/>
                    <a:pt x="204" y="193"/>
                  </a:cubicBezTo>
                  <a:moveTo>
                    <a:pt x="22" y="192"/>
                  </a:moveTo>
                  <a:cubicBezTo>
                    <a:pt x="21" y="199"/>
                    <a:pt x="21" y="199"/>
                    <a:pt x="21" y="199"/>
                  </a:cubicBezTo>
                  <a:cubicBezTo>
                    <a:pt x="21" y="201"/>
                    <a:pt x="21" y="201"/>
                    <a:pt x="21" y="201"/>
                  </a:cubicBezTo>
                  <a:cubicBezTo>
                    <a:pt x="20" y="204"/>
                    <a:pt x="20" y="204"/>
                    <a:pt x="20" y="204"/>
                  </a:cubicBezTo>
                  <a:cubicBezTo>
                    <a:pt x="19" y="206"/>
                    <a:pt x="19" y="206"/>
                    <a:pt x="19" y="206"/>
                  </a:cubicBezTo>
                  <a:cubicBezTo>
                    <a:pt x="12" y="246"/>
                    <a:pt x="12" y="246"/>
                    <a:pt x="12" y="246"/>
                  </a:cubicBezTo>
                  <a:cubicBezTo>
                    <a:pt x="11" y="248"/>
                    <a:pt x="11" y="248"/>
                    <a:pt x="11" y="248"/>
                  </a:cubicBezTo>
                  <a:cubicBezTo>
                    <a:pt x="1" y="303"/>
                    <a:pt x="1" y="303"/>
                    <a:pt x="1" y="30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3" y="305"/>
                    <a:pt x="3" y="305"/>
                    <a:pt x="3" y="305"/>
                  </a:cubicBezTo>
                  <a:cubicBezTo>
                    <a:pt x="27" y="292"/>
                    <a:pt x="27" y="292"/>
                    <a:pt x="27" y="292"/>
                  </a:cubicBezTo>
                  <a:cubicBezTo>
                    <a:pt x="28" y="290"/>
                    <a:pt x="28" y="290"/>
                    <a:pt x="28" y="290"/>
                  </a:cubicBezTo>
                  <a:cubicBezTo>
                    <a:pt x="2" y="303"/>
                    <a:pt x="2" y="303"/>
                    <a:pt x="2" y="303"/>
                  </a:cubicBezTo>
                  <a:cubicBezTo>
                    <a:pt x="13" y="248"/>
                    <a:pt x="13" y="248"/>
                    <a:pt x="13" y="248"/>
                  </a:cubicBezTo>
                  <a:cubicBezTo>
                    <a:pt x="14" y="246"/>
                    <a:pt x="14" y="246"/>
                    <a:pt x="14" y="246"/>
                  </a:cubicBezTo>
                  <a:cubicBezTo>
                    <a:pt x="21" y="207"/>
                    <a:pt x="21" y="207"/>
                    <a:pt x="21" y="207"/>
                  </a:cubicBezTo>
                  <a:cubicBezTo>
                    <a:pt x="21" y="205"/>
                    <a:pt x="21" y="205"/>
                    <a:pt x="21" y="205"/>
                  </a:cubicBezTo>
                  <a:cubicBezTo>
                    <a:pt x="22" y="201"/>
                    <a:pt x="22" y="201"/>
                    <a:pt x="22" y="201"/>
                  </a:cubicBezTo>
                  <a:cubicBezTo>
                    <a:pt x="23" y="199"/>
                    <a:pt x="23" y="199"/>
                    <a:pt x="23" y="199"/>
                  </a:cubicBezTo>
                  <a:cubicBezTo>
                    <a:pt x="23" y="195"/>
                    <a:pt x="23" y="195"/>
                    <a:pt x="23" y="195"/>
                  </a:cubicBezTo>
                  <a:cubicBezTo>
                    <a:pt x="22" y="192"/>
                    <a:pt x="22" y="192"/>
                    <a:pt x="22" y="192"/>
                  </a:cubicBezTo>
                  <a:moveTo>
                    <a:pt x="24" y="181"/>
                  </a:moveTo>
                  <a:cubicBezTo>
                    <a:pt x="23" y="188"/>
                    <a:pt x="23" y="188"/>
                    <a:pt x="23" y="188"/>
                  </a:cubicBezTo>
                  <a:cubicBezTo>
                    <a:pt x="24" y="192"/>
                    <a:pt x="24" y="192"/>
                    <a:pt x="24" y="192"/>
                  </a:cubicBezTo>
                  <a:cubicBezTo>
                    <a:pt x="25" y="186"/>
                    <a:pt x="25" y="186"/>
                    <a:pt x="25" y="186"/>
                  </a:cubicBezTo>
                  <a:cubicBezTo>
                    <a:pt x="24" y="181"/>
                    <a:pt x="24" y="181"/>
                    <a:pt x="24" y="181"/>
                  </a:cubicBezTo>
                  <a:moveTo>
                    <a:pt x="230" y="179"/>
                  </a:moveTo>
                  <a:cubicBezTo>
                    <a:pt x="206" y="192"/>
                    <a:pt x="206" y="192"/>
                    <a:pt x="206" y="192"/>
                  </a:cubicBezTo>
                  <a:cubicBezTo>
                    <a:pt x="205" y="194"/>
                    <a:pt x="205" y="194"/>
                    <a:pt x="205" y="194"/>
                  </a:cubicBezTo>
                  <a:cubicBezTo>
                    <a:pt x="227" y="182"/>
                    <a:pt x="227" y="182"/>
                    <a:pt x="227" y="182"/>
                  </a:cubicBezTo>
                  <a:cubicBezTo>
                    <a:pt x="230" y="179"/>
                    <a:pt x="230" y="179"/>
                    <a:pt x="230" y="179"/>
                  </a:cubicBezTo>
                  <a:moveTo>
                    <a:pt x="27" y="178"/>
                  </a:moveTo>
                  <a:cubicBezTo>
                    <a:pt x="26" y="178"/>
                    <a:pt x="26" y="178"/>
                    <a:pt x="26" y="178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7" y="178"/>
                    <a:pt x="27" y="178"/>
                    <a:pt x="27" y="178"/>
                  </a:cubicBezTo>
                  <a:moveTo>
                    <a:pt x="233" y="178"/>
                  </a:moveTo>
                  <a:cubicBezTo>
                    <a:pt x="231" y="180"/>
                    <a:pt x="231" y="180"/>
                    <a:pt x="231" y="180"/>
                  </a:cubicBezTo>
                  <a:cubicBezTo>
                    <a:pt x="234" y="179"/>
                    <a:pt x="234" y="179"/>
                    <a:pt x="234" y="179"/>
                  </a:cubicBezTo>
                  <a:cubicBezTo>
                    <a:pt x="233" y="178"/>
                    <a:pt x="233" y="178"/>
                    <a:pt x="233" y="178"/>
                  </a:cubicBezTo>
                  <a:moveTo>
                    <a:pt x="236" y="174"/>
                  </a:moveTo>
                  <a:cubicBezTo>
                    <a:pt x="235" y="175"/>
                    <a:pt x="235" y="175"/>
                    <a:pt x="235" y="175"/>
                  </a:cubicBezTo>
                  <a:cubicBezTo>
                    <a:pt x="236" y="176"/>
                    <a:pt x="236" y="176"/>
                    <a:pt x="236" y="176"/>
                  </a:cubicBezTo>
                  <a:cubicBezTo>
                    <a:pt x="235" y="176"/>
                    <a:pt x="235" y="176"/>
                    <a:pt x="235" y="176"/>
                  </a:cubicBezTo>
                  <a:cubicBezTo>
                    <a:pt x="236" y="178"/>
                    <a:pt x="236" y="178"/>
                    <a:pt x="236" y="178"/>
                  </a:cubicBezTo>
                  <a:cubicBezTo>
                    <a:pt x="237" y="177"/>
                    <a:pt x="237" y="177"/>
                    <a:pt x="237" y="177"/>
                  </a:cubicBezTo>
                  <a:cubicBezTo>
                    <a:pt x="239" y="176"/>
                    <a:pt x="239" y="176"/>
                    <a:pt x="239" y="176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6" y="174"/>
                    <a:pt x="236" y="174"/>
                    <a:pt x="236" y="174"/>
                  </a:cubicBezTo>
                  <a:moveTo>
                    <a:pt x="29" y="157"/>
                  </a:moveTo>
                  <a:cubicBezTo>
                    <a:pt x="28" y="162"/>
                    <a:pt x="28" y="162"/>
                    <a:pt x="28" y="162"/>
                  </a:cubicBezTo>
                  <a:cubicBezTo>
                    <a:pt x="27" y="165"/>
                    <a:pt x="27" y="165"/>
                    <a:pt x="27" y="165"/>
                  </a:cubicBezTo>
                  <a:cubicBezTo>
                    <a:pt x="26" y="170"/>
                    <a:pt x="26" y="170"/>
                    <a:pt x="26" y="170"/>
                  </a:cubicBezTo>
                  <a:cubicBezTo>
                    <a:pt x="26" y="172"/>
                    <a:pt x="26" y="172"/>
                    <a:pt x="26" y="172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5" y="176"/>
                    <a:pt x="25" y="176"/>
                    <a:pt x="25" y="176"/>
                  </a:cubicBezTo>
                  <a:cubicBezTo>
                    <a:pt x="27" y="176"/>
                    <a:pt x="27" y="176"/>
                    <a:pt x="27" y="176"/>
                  </a:cubicBezTo>
                  <a:cubicBezTo>
                    <a:pt x="28" y="172"/>
                    <a:pt x="28" y="172"/>
                    <a:pt x="28" y="172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30" y="163"/>
                    <a:pt x="30" y="163"/>
                    <a:pt x="30" y="163"/>
                  </a:cubicBezTo>
                  <a:cubicBezTo>
                    <a:pt x="30" y="160"/>
                    <a:pt x="30" y="160"/>
                    <a:pt x="30" y="160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29" y="157"/>
                    <a:pt x="29" y="157"/>
                    <a:pt x="29" y="157"/>
                  </a:cubicBezTo>
                  <a:moveTo>
                    <a:pt x="218" y="155"/>
                  </a:moveTo>
                  <a:cubicBezTo>
                    <a:pt x="217" y="157"/>
                    <a:pt x="217" y="157"/>
                    <a:pt x="217" y="157"/>
                  </a:cubicBezTo>
                  <a:cubicBezTo>
                    <a:pt x="234" y="174"/>
                    <a:pt x="234" y="174"/>
                    <a:pt x="234" y="174"/>
                  </a:cubicBezTo>
                  <a:cubicBezTo>
                    <a:pt x="235" y="172"/>
                    <a:pt x="235" y="172"/>
                    <a:pt x="235" y="172"/>
                  </a:cubicBezTo>
                  <a:cubicBezTo>
                    <a:pt x="218" y="155"/>
                    <a:pt x="218" y="155"/>
                    <a:pt x="218" y="155"/>
                  </a:cubicBezTo>
                  <a:moveTo>
                    <a:pt x="54" y="37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1" y="44"/>
                    <a:pt x="51" y="44"/>
                    <a:pt x="51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2" y="88"/>
                    <a:pt x="42" y="88"/>
                    <a:pt x="42" y="88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37" y="117"/>
                    <a:pt x="37" y="117"/>
                    <a:pt x="37" y="117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29" y="155"/>
                    <a:pt x="29" y="155"/>
                    <a:pt x="29" y="155"/>
                  </a:cubicBezTo>
                  <a:cubicBezTo>
                    <a:pt x="31" y="156"/>
                    <a:pt x="31" y="156"/>
                    <a:pt x="31" y="156"/>
                  </a:cubicBezTo>
                  <a:cubicBezTo>
                    <a:pt x="35" y="133"/>
                    <a:pt x="35" y="133"/>
                    <a:pt x="35" y="133"/>
                  </a:cubicBezTo>
                  <a:cubicBezTo>
                    <a:pt x="36" y="131"/>
                    <a:pt x="36" y="131"/>
                    <a:pt x="36" y="131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39" y="113"/>
                    <a:pt x="39" y="113"/>
                    <a:pt x="39" y="113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6" y="80"/>
                    <a:pt x="46" y="80"/>
                    <a:pt x="46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7"/>
                  </a:cubicBezTo>
                  <a:moveTo>
                    <a:pt x="55" y="32"/>
                  </a:moveTo>
                  <a:cubicBezTo>
                    <a:pt x="53" y="34"/>
                    <a:pt x="53" y="34"/>
                    <a:pt x="53" y="34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2"/>
                    <a:pt x="55" y="32"/>
                    <a:pt x="55" y="32"/>
                  </a:cubicBezTo>
                  <a:moveTo>
                    <a:pt x="89" y="20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100" y="33"/>
                    <a:pt x="100" y="33"/>
                    <a:pt x="100" y="33"/>
                  </a:cubicBezTo>
                  <a:cubicBezTo>
                    <a:pt x="101" y="35"/>
                    <a:pt x="101" y="35"/>
                    <a:pt x="101" y="35"/>
                  </a:cubicBezTo>
                  <a:cubicBezTo>
                    <a:pt x="125" y="60"/>
                    <a:pt x="125" y="60"/>
                    <a:pt x="125" y="60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32" y="67"/>
                    <a:pt x="132" y="67"/>
                    <a:pt x="132" y="67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1" y="77"/>
                    <a:pt x="141" y="77"/>
                    <a:pt x="141" y="77"/>
                  </a:cubicBezTo>
                  <a:cubicBezTo>
                    <a:pt x="161" y="97"/>
                    <a:pt x="161" y="97"/>
                    <a:pt x="161" y="97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3" y="99"/>
                    <a:pt x="163" y="99"/>
                    <a:pt x="163" y="99"/>
                  </a:cubicBezTo>
                  <a:cubicBezTo>
                    <a:pt x="180" y="118"/>
                    <a:pt x="180" y="118"/>
                    <a:pt x="180" y="118"/>
                  </a:cubicBezTo>
                  <a:cubicBezTo>
                    <a:pt x="182" y="120"/>
                    <a:pt x="182" y="120"/>
                    <a:pt x="182" y="120"/>
                  </a:cubicBezTo>
                  <a:cubicBezTo>
                    <a:pt x="216" y="155"/>
                    <a:pt x="216" y="155"/>
                    <a:pt x="216" y="155"/>
                  </a:cubicBezTo>
                  <a:cubicBezTo>
                    <a:pt x="217" y="153"/>
                    <a:pt x="217" y="153"/>
                    <a:pt x="217" y="153"/>
                  </a:cubicBezTo>
                  <a:cubicBezTo>
                    <a:pt x="182" y="117"/>
                    <a:pt x="182" y="117"/>
                    <a:pt x="182" y="117"/>
                  </a:cubicBezTo>
                  <a:cubicBezTo>
                    <a:pt x="180" y="115"/>
                    <a:pt x="180" y="115"/>
                    <a:pt x="180" y="115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2" y="95"/>
                    <a:pt x="162" y="95"/>
                    <a:pt x="162" y="95"/>
                  </a:cubicBezTo>
                  <a:cubicBezTo>
                    <a:pt x="161" y="95"/>
                    <a:pt x="161" y="95"/>
                    <a:pt x="161" y="95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1" y="73"/>
                    <a:pt x="141" y="73"/>
                    <a:pt x="141" y="73"/>
                  </a:cubicBezTo>
                  <a:cubicBezTo>
                    <a:pt x="135" y="68"/>
                    <a:pt x="135" y="68"/>
                    <a:pt x="135" y="68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99" y="30"/>
                    <a:pt x="99" y="30"/>
                    <a:pt x="99" y="30"/>
                  </a:cubicBezTo>
                  <a:cubicBezTo>
                    <a:pt x="89" y="20"/>
                    <a:pt x="89" y="20"/>
                    <a:pt x="89" y="20"/>
                  </a:cubicBezTo>
                  <a:moveTo>
                    <a:pt x="83" y="13"/>
                  </a:moveTo>
                  <a:cubicBezTo>
                    <a:pt x="82" y="15"/>
                    <a:pt x="82" y="15"/>
                    <a:pt x="82" y="15"/>
                  </a:cubicBezTo>
                  <a:cubicBezTo>
                    <a:pt x="87" y="20"/>
                    <a:pt x="87" y="20"/>
                    <a:pt x="87" y="20"/>
                  </a:cubicBezTo>
                  <a:cubicBezTo>
                    <a:pt x="88" y="18"/>
                    <a:pt x="88" y="18"/>
                    <a:pt x="88" y="18"/>
                  </a:cubicBezTo>
                  <a:cubicBezTo>
                    <a:pt x="83" y="13"/>
                    <a:pt x="83" y="13"/>
                    <a:pt x="83" y="13"/>
                  </a:cubicBezTo>
                  <a:moveTo>
                    <a:pt x="58" y="9"/>
                  </a:moveTo>
                  <a:cubicBezTo>
                    <a:pt x="53" y="31"/>
                    <a:pt x="53" y="31"/>
                    <a:pt x="53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9" y="3"/>
                  </a:moveTo>
                  <a:cubicBezTo>
                    <a:pt x="58" y="7"/>
                    <a:pt x="58" y="7"/>
                    <a:pt x="58" y="7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1" y="3"/>
                    <a:pt x="61" y="3"/>
                    <a:pt x="61" y="3"/>
                  </a:cubicBezTo>
                  <a:cubicBezTo>
                    <a:pt x="60" y="3"/>
                    <a:pt x="59" y="3"/>
                    <a:pt x="59" y="3"/>
                  </a:cubicBezTo>
                  <a:moveTo>
                    <a:pt x="70" y="0"/>
                  </a:moveTo>
                  <a:cubicBezTo>
                    <a:pt x="69" y="0"/>
                    <a:pt x="69" y="0"/>
                    <a:pt x="69" y="1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1C975857-D678-4C12-82AA-76416E712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57653" y="2654283"/>
              <a:ext cx="1114594" cy="1605288"/>
            </a:xfrm>
            <a:custGeom>
              <a:avLst/>
              <a:gdLst>
                <a:gd name="T0" fmla="*/ 258 w 263"/>
                <a:gd name="T1" fmla="*/ 415 h 416"/>
                <a:gd name="T2" fmla="*/ 224 w 263"/>
                <a:gd name="T3" fmla="*/ 387 h 416"/>
                <a:gd name="T4" fmla="*/ 262 w 263"/>
                <a:gd name="T5" fmla="*/ 413 h 416"/>
                <a:gd name="T6" fmla="*/ 244 w 263"/>
                <a:gd name="T7" fmla="*/ 360 h 416"/>
                <a:gd name="T8" fmla="*/ 244 w 263"/>
                <a:gd name="T9" fmla="*/ 360 h 416"/>
                <a:gd name="T10" fmla="*/ 196 w 263"/>
                <a:gd name="T11" fmla="*/ 360 h 416"/>
                <a:gd name="T12" fmla="*/ 242 w 263"/>
                <a:gd name="T13" fmla="*/ 359 h 416"/>
                <a:gd name="T14" fmla="*/ 234 w 263"/>
                <a:gd name="T15" fmla="*/ 333 h 416"/>
                <a:gd name="T16" fmla="*/ 238 w 263"/>
                <a:gd name="T17" fmla="*/ 346 h 416"/>
                <a:gd name="T18" fmla="*/ 190 w 263"/>
                <a:gd name="T19" fmla="*/ 358 h 416"/>
                <a:gd name="T20" fmla="*/ 138 w 263"/>
                <a:gd name="T21" fmla="*/ 312 h 416"/>
                <a:gd name="T22" fmla="*/ 139 w 263"/>
                <a:gd name="T23" fmla="*/ 311 h 416"/>
                <a:gd name="T24" fmla="*/ 138 w 263"/>
                <a:gd name="T25" fmla="*/ 309 h 416"/>
                <a:gd name="T26" fmla="*/ 232 w 263"/>
                <a:gd name="T27" fmla="*/ 332 h 416"/>
                <a:gd name="T28" fmla="*/ 217 w 263"/>
                <a:gd name="T29" fmla="*/ 293 h 416"/>
                <a:gd name="T30" fmla="*/ 116 w 263"/>
                <a:gd name="T31" fmla="*/ 290 h 416"/>
                <a:gd name="T32" fmla="*/ 116 w 263"/>
                <a:gd name="T33" fmla="*/ 290 h 416"/>
                <a:gd name="T34" fmla="*/ 114 w 263"/>
                <a:gd name="T35" fmla="*/ 289 h 416"/>
                <a:gd name="T36" fmla="*/ 90 w 263"/>
                <a:gd name="T37" fmla="*/ 269 h 416"/>
                <a:gd name="T38" fmla="*/ 90 w 263"/>
                <a:gd name="T39" fmla="*/ 270 h 416"/>
                <a:gd name="T40" fmla="*/ 82 w 263"/>
                <a:gd name="T41" fmla="*/ 261 h 416"/>
                <a:gd name="T42" fmla="*/ 82 w 263"/>
                <a:gd name="T43" fmla="*/ 261 h 416"/>
                <a:gd name="T44" fmla="*/ 218 w 263"/>
                <a:gd name="T45" fmla="*/ 292 h 416"/>
                <a:gd name="T46" fmla="*/ 204 w 263"/>
                <a:gd name="T47" fmla="*/ 259 h 416"/>
                <a:gd name="T48" fmla="*/ 76 w 263"/>
                <a:gd name="T49" fmla="*/ 257 h 416"/>
                <a:gd name="T50" fmla="*/ 78 w 263"/>
                <a:gd name="T51" fmla="*/ 257 h 416"/>
                <a:gd name="T52" fmla="*/ 78 w 263"/>
                <a:gd name="T53" fmla="*/ 257 h 416"/>
                <a:gd name="T54" fmla="*/ 75 w 263"/>
                <a:gd name="T55" fmla="*/ 255 h 416"/>
                <a:gd name="T56" fmla="*/ 55 w 263"/>
                <a:gd name="T57" fmla="*/ 240 h 416"/>
                <a:gd name="T58" fmla="*/ 29 w 263"/>
                <a:gd name="T59" fmla="*/ 214 h 416"/>
                <a:gd name="T60" fmla="*/ 53 w 263"/>
                <a:gd name="T61" fmla="*/ 238 h 416"/>
                <a:gd name="T62" fmla="*/ 29 w 263"/>
                <a:gd name="T63" fmla="*/ 214 h 416"/>
                <a:gd name="T64" fmla="*/ 27 w 263"/>
                <a:gd name="T65" fmla="*/ 213 h 416"/>
                <a:gd name="T66" fmla="*/ 183 w 263"/>
                <a:gd name="T67" fmla="*/ 202 h 416"/>
                <a:gd name="T68" fmla="*/ 187 w 263"/>
                <a:gd name="T69" fmla="*/ 213 h 416"/>
                <a:gd name="T70" fmla="*/ 204 w 263"/>
                <a:gd name="T71" fmla="*/ 256 h 416"/>
                <a:gd name="T72" fmla="*/ 188 w 263"/>
                <a:gd name="T73" fmla="*/ 212 h 416"/>
                <a:gd name="T74" fmla="*/ 185 w 263"/>
                <a:gd name="T75" fmla="*/ 202 h 416"/>
                <a:gd name="T76" fmla="*/ 22 w 263"/>
                <a:gd name="T77" fmla="*/ 149 h 416"/>
                <a:gd name="T78" fmla="*/ 2 w 263"/>
                <a:gd name="T79" fmla="*/ 188 h 416"/>
                <a:gd name="T80" fmla="*/ 20 w 263"/>
                <a:gd name="T81" fmla="*/ 209 h 416"/>
                <a:gd name="T82" fmla="*/ 5 w 263"/>
                <a:gd name="T83" fmla="*/ 186 h 416"/>
                <a:gd name="T84" fmla="*/ 22 w 263"/>
                <a:gd name="T85" fmla="*/ 149 h 416"/>
                <a:gd name="T86" fmla="*/ 24 w 263"/>
                <a:gd name="T87" fmla="*/ 146 h 416"/>
                <a:gd name="T88" fmla="*/ 29 w 263"/>
                <a:gd name="T89" fmla="*/ 139 h 416"/>
                <a:gd name="T90" fmla="*/ 30 w 263"/>
                <a:gd name="T91" fmla="*/ 137 h 416"/>
                <a:gd name="T92" fmla="*/ 32 w 263"/>
                <a:gd name="T93" fmla="*/ 134 h 416"/>
                <a:gd name="T94" fmla="*/ 157 w 263"/>
                <a:gd name="T95" fmla="*/ 133 h 416"/>
                <a:gd name="T96" fmla="*/ 163 w 263"/>
                <a:gd name="T97" fmla="*/ 151 h 416"/>
                <a:gd name="T98" fmla="*/ 169 w 263"/>
                <a:gd name="T99" fmla="*/ 166 h 416"/>
                <a:gd name="T100" fmla="*/ 176 w 263"/>
                <a:gd name="T101" fmla="*/ 181 h 416"/>
                <a:gd name="T102" fmla="*/ 170 w 263"/>
                <a:gd name="T103" fmla="*/ 164 h 416"/>
                <a:gd name="T104" fmla="*/ 165 w 263"/>
                <a:gd name="T105" fmla="*/ 149 h 416"/>
                <a:gd name="T106" fmla="*/ 53 w 263"/>
                <a:gd name="T107" fmla="*/ 93 h 416"/>
                <a:gd name="T108" fmla="*/ 31 w 263"/>
                <a:gd name="T109" fmla="*/ 131 h 416"/>
                <a:gd name="T110" fmla="*/ 50 w 263"/>
                <a:gd name="T111" fmla="*/ 99 h 416"/>
                <a:gd name="T112" fmla="*/ 142 w 263"/>
                <a:gd name="T113" fmla="*/ 88 h 416"/>
                <a:gd name="T114" fmla="*/ 142 w 263"/>
                <a:gd name="T115" fmla="*/ 88 h 416"/>
                <a:gd name="T116" fmla="*/ 141 w 263"/>
                <a:gd name="T117" fmla="*/ 86 h 416"/>
                <a:gd name="T118" fmla="*/ 52 w 263"/>
                <a:gd name="T119" fmla="*/ 91 h 416"/>
                <a:gd name="T120" fmla="*/ 101 w 263"/>
                <a:gd name="T121" fmla="*/ 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3" h="416">
                  <a:moveTo>
                    <a:pt x="226" y="387"/>
                  </a:moveTo>
                  <a:cubicBezTo>
                    <a:pt x="225" y="388"/>
                    <a:pt x="225" y="388"/>
                    <a:pt x="225" y="388"/>
                  </a:cubicBezTo>
                  <a:cubicBezTo>
                    <a:pt x="257" y="416"/>
                    <a:pt x="257" y="416"/>
                    <a:pt x="257" y="416"/>
                  </a:cubicBezTo>
                  <a:cubicBezTo>
                    <a:pt x="257" y="415"/>
                    <a:pt x="258" y="415"/>
                    <a:pt x="258" y="415"/>
                  </a:cubicBezTo>
                  <a:cubicBezTo>
                    <a:pt x="226" y="387"/>
                    <a:pt x="226" y="387"/>
                    <a:pt x="226" y="387"/>
                  </a:cubicBezTo>
                  <a:moveTo>
                    <a:pt x="218" y="379"/>
                  </a:moveTo>
                  <a:cubicBezTo>
                    <a:pt x="216" y="380"/>
                    <a:pt x="216" y="380"/>
                    <a:pt x="216" y="380"/>
                  </a:cubicBezTo>
                  <a:cubicBezTo>
                    <a:pt x="224" y="387"/>
                    <a:pt x="224" y="387"/>
                    <a:pt x="224" y="387"/>
                  </a:cubicBezTo>
                  <a:cubicBezTo>
                    <a:pt x="225" y="385"/>
                    <a:pt x="225" y="385"/>
                    <a:pt x="225" y="385"/>
                  </a:cubicBezTo>
                  <a:cubicBezTo>
                    <a:pt x="218" y="379"/>
                    <a:pt x="218" y="379"/>
                    <a:pt x="218" y="379"/>
                  </a:cubicBezTo>
                  <a:moveTo>
                    <a:pt x="245" y="367"/>
                  </a:moveTo>
                  <a:cubicBezTo>
                    <a:pt x="262" y="413"/>
                    <a:pt x="262" y="413"/>
                    <a:pt x="262" y="413"/>
                  </a:cubicBezTo>
                  <a:cubicBezTo>
                    <a:pt x="262" y="413"/>
                    <a:pt x="263" y="412"/>
                    <a:pt x="263" y="412"/>
                  </a:cubicBezTo>
                  <a:cubicBezTo>
                    <a:pt x="247" y="367"/>
                    <a:pt x="247" y="367"/>
                    <a:pt x="247" y="367"/>
                  </a:cubicBezTo>
                  <a:cubicBezTo>
                    <a:pt x="245" y="367"/>
                    <a:pt x="245" y="367"/>
                    <a:pt x="245" y="367"/>
                  </a:cubicBezTo>
                  <a:moveTo>
                    <a:pt x="244" y="360"/>
                  </a:moveTo>
                  <a:cubicBezTo>
                    <a:pt x="242" y="361"/>
                    <a:pt x="242" y="361"/>
                    <a:pt x="242" y="361"/>
                  </a:cubicBezTo>
                  <a:cubicBezTo>
                    <a:pt x="244" y="365"/>
                    <a:pt x="244" y="365"/>
                    <a:pt x="244" y="365"/>
                  </a:cubicBezTo>
                  <a:cubicBezTo>
                    <a:pt x="246" y="365"/>
                    <a:pt x="246" y="365"/>
                    <a:pt x="246" y="365"/>
                  </a:cubicBezTo>
                  <a:cubicBezTo>
                    <a:pt x="244" y="360"/>
                    <a:pt x="244" y="360"/>
                    <a:pt x="244" y="360"/>
                  </a:cubicBezTo>
                  <a:moveTo>
                    <a:pt x="192" y="360"/>
                  </a:moveTo>
                  <a:cubicBezTo>
                    <a:pt x="215" y="379"/>
                    <a:pt x="215" y="379"/>
                    <a:pt x="215" y="379"/>
                  </a:cubicBezTo>
                  <a:cubicBezTo>
                    <a:pt x="216" y="378"/>
                    <a:pt x="216" y="378"/>
                    <a:pt x="216" y="378"/>
                  </a:cubicBezTo>
                  <a:cubicBezTo>
                    <a:pt x="196" y="360"/>
                    <a:pt x="196" y="360"/>
                    <a:pt x="196" y="360"/>
                  </a:cubicBezTo>
                  <a:cubicBezTo>
                    <a:pt x="192" y="360"/>
                    <a:pt x="192" y="360"/>
                    <a:pt x="192" y="360"/>
                  </a:cubicBezTo>
                  <a:moveTo>
                    <a:pt x="239" y="348"/>
                  </a:moveTo>
                  <a:cubicBezTo>
                    <a:pt x="238" y="351"/>
                    <a:pt x="238" y="351"/>
                    <a:pt x="238" y="351"/>
                  </a:cubicBezTo>
                  <a:cubicBezTo>
                    <a:pt x="242" y="359"/>
                    <a:pt x="242" y="359"/>
                    <a:pt x="242" y="359"/>
                  </a:cubicBezTo>
                  <a:cubicBezTo>
                    <a:pt x="243" y="358"/>
                    <a:pt x="243" y="358"/>
                    <a:pt x="243" y="358"/>
                  </a:cubicBezTo>
                  <a:cubicBezTo>
                    <a:pt x="239" y="348"/>
                    <a:pt x="239" y="348"/>
                    <a:pt x="239" y="348"/>
                  </a:cubicBezTo>
                  <a:moveTo>
                    <a:pt x="234" y="333"/>
                  </a:moveTo>
                  <a:cubicBezTo>
                    <a:pt x="234" y="333"/>
                    <a:pt x="234" y="333"/>
                    <a:pt x="234" y="333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2" y="334"/>
                    <a:pt x="232" y="334"/>
                    <a:pt x="232" y="334"/>
                  </a:cubicBezTo>
                  <a:cubicBezTo>
                    <a:pt x="237" y="348"/>
                    <a:pt x="237" y="348"/>
                    <a:pt x="237" y="348"/>
                  </a:cubicBezTo>
                  <a:cubicBezTo>
                    <a:pt x="238" y="346"/>
                    <a:pt x="238" y="346"/>
                    <a:pt x="238" y="346"/>
                  </a:cubicBezTo>
                  <a:cubicBezTo>
                    <a:pt x="234" y="333"/>
                    <a:pt x="234" y="333"/>
                    <a:pt x="234" y="333"/>
                  </a:cubicBezTo>
                  <a:moveTo>
                    <a:pt x="141" y="313"/>
                  </a:moveTo>
                  <a:cubicBezTo>
                    <a:pt x="141" y="315"/>
                    <a:pt x="141" y="315"/>
                    <a:pt x="141" y="315"/>
                  </a:cubicBezTo>
                  <a:cubicBezTo>
                    <a:pt x="190" y="358"/>
                    <a:pt x="190" y="358"/>
                    <a:pt x="190" y="358"/>
                  </a:cubicBezTo>
                  <a:cubicBezTo>
                    <a:pt x="193" y="358"/>
                    <a:pt x="193" y="358"/>
                    <a:pt x="193" y="358"/>
                  </a:cubicBezTo>
                  <a:cubicBezTo>
                    <a:pt x="141" y="313"/>
                    <a:pt x="141" y="313"/>
                    <a:pt x="141" y="313"/>
                  </a:cubicBezTo>
                  <a:moveTo>
                    <a:pt x="139" y="311"/>
                  </a:moveTo>
                  <a:cubicBezTo>
                    <a:pt x="138" y="312"/>
                    <a:pt x="138" y="312"/>
                    <a:pt x="138" y="312"/>
                  </a:cubicBezTo>
                  <a:cubicBezTo>
                    <a:pt x="138" y="313"/>
                    <a:pt x="138" y="313"/>
                    <a:pt x="138" y="313"/>
                  </a:cubicBezTo>
                  <a:cubicBezTo>
                    <a:pt x="139" y="312"/>
                    <a:pt x="139" y="312"/>
                    <a:pt x="139" y="312"/>
                  </a:cubicBezTo>
                  <a:cubicBezTo>
                    <a:pt x="139" y="311"/>
                    <a:pt x="139" y="311"/>
                    <a:pt x="139" y="311"/>
                  </a:cubicBezTo>
                  <a:cubicBezTo>
                    <a:pt x="139" y="311"/>
                    <a:pt x="139" y="311"/>
                    <a:pt x="139" y="311"/>
                  </a:cubicBezTo>
                  <a:moveTo>
                    <a:pt x="128" y="301"/>
                  </a:moveTo>
                  <a:cubicBezTo>
                    <a:pt x="133" y="307"/>
                    <a:pt x="133" y="307"/>
                    <a:pt x="133" y="307"/>
                  </a:cubicBezTo>
                  <a:cubicBezTo>
                    <a:pt x="136" y="311"/>
                    <a:pt x="136" y="311"/>
                    <a:pt x="136" y="311"/>
                  </a:cubicBezTo>
                  <a:cubicBezTo>
                    <a:pt x="138" y="309"/>
                    <a:pt x="138" y="309"/>
                    <a:pt x="138" y="309"/>
                  </a:cubicBezTo>
                  <a:cubicBezTo>
                    <a:pt x="128" y="301"/>
                    <a:pt x="128" y="301"/>
                    <a:pt x="128" y="301"/>
                  </a:cubicBezTo>
                  <a:moveTo>
                    <a:pt x="218" y="297"/>
                  </a:moveTo>
                  <a:cubicBezTo>
                    <a:pt x="231" y="330"/>
                    <a:pt x="231" y="330"/>
                    <a:pt x="231" y="330"/>
                  </a:cubicBezTo>
                  <a:cubicBezTo>
                    <a:pt x="232" y="332"/>
                    <a:pt x="232" y="332"/>
                    <a:pt x="232" y="332"/>
                  </a:cubicBezTo>
                  <a:cubicBezTo>
                    <a:pt x="233" y="331"/>
                    <a:pt x="233" y="331"/>
                    <a:pt x="233" y="331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18" y="297"/>
                    <a:pt x="218" y="297"/>
                    <a:pt x="218" y="297"/>
                  </a:cubicBezTo>
                  <a:moveTo>
                    <a:pt x="217" y="293"/>
                  </a:move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cubicBezTo>
                    <a:pt x="217" y="293"/>
                    <a:pt x="217" y="293"/>
                    <a:pt x="217" y="293"/>
                  </a:cubicBezTo>
                  <a:moveTo>
                    <a:pt x="116" y="290"/>
                  </a:moveTo>
                  <a:cubicBezTo>
                    <a:pt x="114" y="291"/>
                    <a:pt x="114" y="291"/>
                    <a:pt x="114" y="291"/>
                  </a:cubicBezTo>
                  <a:cubicBezTo>
                    <a:pt x="126" y="302"/>
                    <a:pt x="126" y="302"/>
                    <a:pt x="126" y="302"/>
                  </a:cubicBezTo>
                  <a:cubicBezTo>
                    <a:pt x="121" y="295"/>
                    <a:pt x="121" y="295"/>
                    <a:pt x="121" y="295"/>
                  </a:cubicBezTo>
                  <a:cubicBezTo>
                    <a:pt x="116" y="290"/>
                    <a:pt x="116" y="290"/>
                    <a:pt x="116" y="290"/>
                  </a:cubicBezTo>
                  <a:moveTo>
                    <a:pt x="106" y="282"/>
                  </a:moveTo>
                  <a:cubicBezTo>
                    <a:pt x="105" y="283"/>
                    <a:pt x="105" y="283"/>
                    <a:pt x="105" y="283"/>
                  </a:cubicBezTo>
                  <a:cubicBezTo>
                    <a:pt x="113" y="290"/>
                    <a:pt x="113" y="290"/>
                    <a:pt x="113" y="290"/>
                  </a:cubicBezTo>
                  <a:cubicBezTo>
                    <a:pt x="114" y="289"/>
                    <a:pt x="114" y="289"/>
                    <a:pt x="114" y="289"/>
                  </a:cubicBezTo>
                  <a:cubicBezTo>
                    <a:pt x="106" y="282"/>
                    <a:pt x="106" y="282"/>
                    <a:pt x="106" y="282"/>
                  </a:cubicBezTo>
                  <a:moveTo>
                    <a:pt x="88" y="268"/>
                  </a:moveTo>
                  <a:cubicBezTo>
                    <a:pt x="88" y="268"/>
                    <a:pt x="88" y="268"/>
                    <a:pt x="88" y="268"/>
                  </a:cubicBezTo>
                  <a:cubicBezTo>
                    <a:pt x="90" y="269"/>
                    <a:pt x="90" y="269"/>
                    <a:pt x="90" y="269"/>
                  </a:cubicBezTo>
                  <a:cubicBezTo>
                    <a:pt x="88" y="268"/>
                    <a:pt x="88" y="268"/>
                    <a:pt x="88" y="268"/>
                  </a:cubicBezTo>
                  <a:moveTo>
                    <a:pt x="90" y="268"/>
                  </a:moveTo>
                  <a:cubicBezTo>
                    <a:pt x="90" y="270"/>
                    <a:pt x="90" y="270"/>
                    <a:pt x="90" y="270"/>
                  </a:cubicBezTo>
                  <a:cubicBezTo>
                    <a:pt x="90" y="270"/>
                    <a:pt x="90" y="270"/>
                    <a:pt x="90" y="270"/>
                  </a:cubicBezTo>
                  <a:cubicBezTo>
                    <a:pt x="103" y="282"/>
                    <a:pt x="103" y="282"/>
                    <a:pt x="103" y="282"/>
                  </a:cubicBezTo>
                  <a:cubicBezTo>
                    <a:pt x="104" y="280"/>
                    <a:pt x="104" y="280"/>
                    <a:pt x="104" y="280"/>
                  </a:cubicBezTo>
                  <a:cubicBezTo>
                    <a:pt x="90" y="268"/>
                    <a:pt x="90" y="268"/>
                    <a:pt x="90" y="268"/>
                  </a:cubicBezTo>
                  <a:moveTo>
                    <a:pt x="82" y="261"/>
                  </a:moveTo>
                  <a:cubicBezTo>
                    <a:pt x="81" y="263"/>
                    <a:pt x="81" y="263"/>
                    <a:pt x="81" y="263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89" y="267"/>
                    <a:pt x="89" y="267"/>
                    <a:pt x="89" y="267"/>
                  </a:cubicBezTo>
                  <a:cubicBezTo>
                    <a:pt x="82" y="261"/>
                    <a:pt x="82" y="261"/>
                    <a:pt x="82" y="261"/>
                  </a:cubicBezTo>
                  <a:moveTo>
                    <a:pt x="207" y="261"/>
                  </a:moveTo>
                  <a:cubicBezTo>
                    <a:pt x="205" y="262"/>
                    <a:pt x="205" y="262"/>
                    <a:pt x="205" y="262"/>
                  </a:cubicBezTo>
                  <a:cubicBezTo>
                    <a:pt x="214" y="286"/>
                    <a:pt x="214" y="286"/>
                    <a:pt x="214" y="286"/>
                  </a:cubicBezTo>
                  <a:cubicBezTo>
                    <a:pt x="218" y="292"/>
                    <a:pt x="218" y="292"/>
                    <a:pt x="218" y="292"/>
                  </a:cubicBezTo>
                  <a:cubicBezTo>
                    <a:pt x="207" y="261"/>
                    <a:pt x="207" y="261"/>
                    <a:pt x="207" y="261"/>
                  </a:cubicBezTo>
                  <a:moveTo>
                    <a:pt x="206" y="258"/>
                  </a:moveTo>
                  <a:cubicBezTo>
                    <a:pt x="205" y="258"/>
                    <a:pt x="205" y="258"/>
                    <a:pt x="205" y="258"/>
                  </a:cubicBezTo>
                  <a:cubicBezTo>
                    <a:pt x="204" y="259"/>
                    <a:pt x="204" y="259"/>
                    <a:pt x="204" y="259"/>
                  </a:cubicBezTo>
                  <a:cubicBezTo>
                    <a:pt x="204" y="260"/>
                    <a:pt x="204" y="260"/>
                    <a:pt x="204" y="260"/>
                  </a:cubicBezTo>
                  <a:cubicBezTo>
                    <a:pt x="206" y="259"/>
                    <a:pt x="206" y="259"/>
                    <a:pt x="206" y="259"/>
                  </a:cubicBezTo>
                  <a:cubicBezTo>
                    <a:pt x="206" y="258"/>
                    <a:pt x="206" y="258"/>
                    <a:pt x="206" y="258"/>
                  </a:cubicBezTo>
                  <a:moveTo>
                    <a:pt x="76" y="257"/>
                  </a:moveTo>
                  <a:cubicBezTo>
                    <a:pt x="75" y="258"/>
                    <a:pt x="75" y="258"/>
                    <a:pt x="75" y="258"/>
                  </a:cubicBezTo>
                  <a:cubicBezTo>
                    <a:pt x="76" y="258"/>
                    <a:pt x="76" y="258"/>
                    <a:pt x="76" y="258"/>
                  </a:cubicBezTo>
                  <a:cubicBezTo>
                    <a:pt x="76" y="257"/>
                    <a:pt x="76" y="257"/>
                    <a:pt x="76" y="257"/>
                  </a:cubicBezTo>
                  <a:moveTo>
                    <a:pt x="78" y="257"/>
                  </a:moveTo>
                  <a:cubicBezTo>
                    <a:pt x="79" y="261"/>
                    <a:pt x="79" y="261"/>
                    <a:pt x="79" y="261"/>
                  </a:cubicBezTo>
                  <a:cubicBezTo>
                    <a:pt x="80" y="261"/>
                    <a:pt x="80" y="261"/>
                    <a:pt x="80" y="261"/>
                  </a:cubicBezTo>
                  <a:cubicBezTo>
                    <a:pt x="81" y="260"/>
                    <a:pt x="81" y="260"/>
                    <a:pt x="81" y="260"/>
                  </a:cubicBezTo>
                  <a:cubicBezTo>
                    <a:pt x="78" y="257"/>
                    <a:pt x="78" y="257"/>
                    <a:pt x="78" y="257"/>
                  </a:cubicBezTo>
                  <a:moveTo>
                    <a:pt x="65" y="249"/>
                  </a:moveTo>
                  <a:cubicBezTo>
                    <a:pt x="74" y="256"/>
                    <a:pt x="74" y="256"/>
                    <a:pt x="74" y="256"/>
                  </a:cubicBezTo>
                  <a:cubicBezTo>
                    <a:pt x="75" y="256"/>
                    <a:pt x="75" y="256"/>
                    <a:pt x="75" y="256"/>
                  </a:cubicBezTo>
                  <a:cubicBezTo>
                    <a:pt x="75" y="255"/>
                    <a:pt x="75" y="255"/>
                    <a:pt x="75" y="255"/>
                  </a:cubicBezTo>
                  <a:cubicBezTo>
                    <a:pt x="68" y="249"/>
                    <a:pt x="68" y="249"/>
                    <a:pt x="68" y="249"/>
                  </a:cubicBezTo>
                  <a:cubicBezTo>
                    <a:pt x="65" y="249"/>
                    <a:pt x="65" y="249"/>
                    <a:pt x="65" y="249"/>
                  </a:cubicBezTo>
                  <a:moveTo>
                    <a:pt x="56" y="238"/>
                  </a:moveTo>
                  <a:cubicBezTo>
                    <a:pt x="55" y="240"/>
                    <a:pt x="55" y="240"/>
                    <a:pt x="55" y="240"/>
                  </a:cubicBezTo>
                  <a:cubicBezTo>
                    <a:pt x="63" y="247"/>
                    <a:pt x="63" y="247"/>
                    <a:pt x="63" y="247"/>
                  </a:cubicBezTo>
                  <a:cubicBezTo>
                    <a:pt x="66" y="247"/>
                    <a:pt x="66" y="247"/>
                    <a:pt x="66" y="247"/>
                  </a:cubicBezTo>
                  <a:cubicBezTo>
                    <a:pt x="56" y="238"/>
                    <a:pt x="56" y="238"/>
                    <a:pt x="56" y="238"/>
                  </a:cubicBezTo>
                  <a:moveTo>
                    <a:pt x="29" y="214"/>
                  </a:moveTo>
                  <a:cubicBezTo>
                    <a:pt x="27" y="215"/>
                    <a:pt x="27" y="215"/>
                    <a:pt x="27" y="215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3" y="220"/>
                    <a:pt x="33" y="220"/>
                    <a:pt x="33" y="220"/>
                  </a:cubicBezTo>
                  <a:cubicBezTo>
                    <a:pt x="53" y="238"/>
                    <a:pt x="53" y="238"/>
                    <a:pt x="53" y="238"/>
                  </a:cubicBezTo>
                  <a:cubicBezTo>
                    <a:pt x="55" y="237"/>
                    <a:pt x="55" y="237"/>
                    <a:pt x="55" y="237"/>
                  </a:cubicBezTo>
                  <a:cubicBezTo>
                    <a:pt x="35" y="220"/>
                    <a:pt x="35" y="220"/>
                    <a:pt x="35" y="220"/>
                  </a:cubicBezTo>
                  <a:cubicBezTo>
                    <a:pt x="33" y="218"/>
                    <a:pt x="33" y="218"/>
                    <a:pt x="33" y="218"/>
                  </a:cubicBezTo>
                  <a:cubicBezTo>
                    <a:pt x="29" y="214"/>
                    <a:pt x="29" y="214"/>
                    <a:pt x="29" y="214"/>
                  </a:cubicBezTo>
                  <a:moveTo>
                    <a:pt x="22" y="209"/>
                  </a:moveTo>
                  <a:cubicBezTo>
                    <a:pt x="22" y="211"/>
                    <a:pt x="22" y="211"/>
                    <a:pt x="22" y="211"/>
                  </a:cubicBezTo>
                  <a:cubicBezTo>
                    <a:pt x="26" y="214"/>
                    <a:pt x="26" y="214"/>
                    <a:pt x="26" y="214"/>
                  </a:cubicBezTo>
                  <a:cubicBezTo>
                    <a:pt x="27" y="213"/>
                    <a:pt x="27" y="213"/>
                    <a:pt x="27" y="213"/>
                  </a:cubicBezTo>
                  <a:cubicBezTo>
                    <a:pt x="22" y="209"/>
                    <a:pt x="22" y="209"/>
                    <a:pt x="22" y="209"/>
                  </a:cubicBezTo>
                  <a:moveTo>
                    <a:pt x="178" y="185"/>
                  </a:moveTo>
                  <a:cubicBezTo>
                    <a:pt x="180" y="194"/>
                    <a:pt x="180" y="194"/>
                    <a:pt x="180" y="194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204"/>
                    <a:pt x="183" y="204"/>
                    <a:pt x="183" y="204"/>
                  </a:cubicBezTo>
                  <a:cubicBezTo>
                    <a:pt x="186" y="210"/>
                    <a:pt x="186" y="210"/>
                    <a:pt x="186" y="210"/>
                  </a:cubicBezTo>
                  <a:cubicBezTo>
                    <a:pt x="186" y="212"/>
                    <a:pt x="186" y="212"/>
                    <a:pt x="186" y="212"/>
                  </a:cubicBezTo>
                  <a:cubicBezTo>
                    <a:pt x="187" y="213"/>
                    <a:pt x="187" y="213"/>
                    <a:pt x="187" y="213"/>
                  </a:cubicBezTo>
                  <a:cubicBezTo>
                    <a:pt x="190" y="222"/>
                    <a:pt x="190" y="222"/>
                    <a:pt x="190" y="222"/>
                  </a:cubicBezTo>
                  <a:cubicBezTo>
                    <a:pt x="191" y="224"/>
                    <a:pt x="191" y="224"/>
                    <a:pt x="191" y="224"/>
                  </a:cubicBezTo>
                  <a:cubicBezTo>
                    <a:pt x="203" y="257"/>
                    <a:pt x="203" y="257"/>
                    <a:pt x="203" y="257"/>
                  </a:cubicBezTo>
                  <a:cubicBezTo>
                    <a:pt x="204" y="256"/>
                    <a:pt x="204" y="256"/>
                    <a:pt x="204" y="256"/>
                  </a:cubicBezTo>
                  <a:cubicBezTo>
                    <a:pt x="205" y="256"/>
                    <a:pt x="205" y="256"/>
                    <a:pt x="205" y="256"/>
                  </a:cubicBezTo>
                  <a:cubicBezTo>
                    <a:pt x="192" y="222"/>
                    <a:pt x="192" y="222"/>
                    <a:pt x="192" y="222"/>
                  </a:cubicBezTo>
                  <a:cubicBezTo>
                    <a:pt x="191" y="220"/>
                    <a:pt x="191" y="220"/>
                    <a:pt x="191" y="220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88" y="211"/>
                    <a:pt x="188" y="211"/>
                    <a:pt x="188" y="211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5" y="204"/>
                    <a:pt x="185" y="204"/>
                    <a:pt x="185" y="204"/>
                  </a:cubicBezTo>
                  <a:cubicBezTo>
                    <a:pt x="185" y="202"/>
                    <a:pt x="185" y="202"/>
                    <a:pt x="185" y="202"/>
                  </a:cubicBezTo>
                  <a:cubicBezTo>
                    <a:pt x="180" y="190"/>
                    <a:pt x="180" y="190"/>
                    <a:pt x="180" y="190"/>
                  </a:cubicBezTo>
                  <a:cubicBezTo>
                    <a:pt x="179" y="188"/>
                    <a:pt x="179" y="188"/>
                    <a:pt x="179" y="188"/>
                  </a:cubicBezTo>
                  <a:cubicBezTo>
                    <a:pt x="178" y="185"/>
                    <a:pt x="178" y="185"/>
                    <a:pt x="178" y="185"/>
                  </a:cubicBezTo>
                  <a:moveTo>
                    <a:pt x="22" y="149"/>
                  </a:moveTo>
                  <a:cubicBezTo>
                    <a:pt x="18" y="157"/>
                    <a:pt x="18" y="157"/>
                    <a:pt x="18" y="157"/>
                  </a:cubicBezTo>
                  <a:cubicBezTo>
                    <a:pt x="17" y="159"/>
                    <a:pt x="17" y="159"/>
                    <a:pt x="17" y="159"/>
                  </a:cubicBezTo>
                  <a:cubicBezTo>
                    <a:pt x="3" y="186"/>
                    <a:pt x="3" y="186"/>
                    <a:pt x="3" y="186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1" y="191"/>
                    <a:pt x="1" y="191"/>
                    <a:pt x="1" y="191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1" y="193"/>
                    <a:pt x="1" y="193"/>
                    <a:pt x="1" y="193"/>
                  </a:cubicBezTo>
                  <a:cubicBezTo>
                    <a:pt x="20" y="209"/>
                    <a:pt x="20" y="209"/>
                    <a:pt x="20" y="209"/>
                  </a:cubicBezTo>
                  <a:cubicBezTo>
                    <a:pt x="20" y="207"/>
                    <a:pt x="20" y="207"/>
                    <a:pt x="20" y="207"/>
                  </a:cubicBezTo>
                  <a:cubicBezTo>
                    <a:pt x="2" y="191"/>
                    <a:pt x="2" y="191"/>
                    <a:pt x="2" y="191"/>
                  </a:cubicBezTo>
                  <a:cubicBezTo>
                    <a:pt x="4" y="188"/>
                    <a:pt x="4" y="188"/>
                    <a:pt x="4" y="188"/>
                  </a:cubicBezTo>
                  <a:cubicBezTo>
                    <a:pt x="5" y="186"/>
                    <a:pt x="5" y="186"/>
                    <a:pt x="5" y="186"/>
                  </a:cubicBezTo>
                  <a:cubicBezTo>
                    <a:pt x="19" y="159"/>
                    <a:pt x="19" y="159"/>
                    <a:pt x="19" y="159"/>
                  </a:cubicBezTo>
                  <a:cubicBezTo>
                    <a:pt x="20" y="157"/>
                    <a:pt x="20" y="157"/>
                    <a:pt x="20" y="157"/>
                  </a:cubicBezTo>
                  <a:cubicBezTo>
                    <a:pt x="23" y="151"/>
                    <a:pt x="23" y="151"/>
                    <a:pt x="23" y="151"/>
                  </a:cubicBezTo>
                  <a:cubicBezTo>
                    <a:pt x="22" y="149"/>
                    <a:pt x="22" y="149"/>
                    <a:pt x="22" y="149"/>
                  </a:cubicBezTo>
                  <a:moveTo>
                    <a:pt x="24" y="146"/>
                  </a:moveTo>
                  <a:cubicBezTo>
                    <a:pt x="23" y="148"/>
                    <a:pt x="23" y="148"/>
                    <a:pt x="23" y="148"/>
                  </a:cubicBezTo>
                  <a:cubicBezTo>
                    <a:pt x="24" y="148"/>
                    <a:pt x="24" y="148"/>
                    <a:pt x="24" y="148"/>
                  </a:cubicBezTo>
                  <a:cubicBezTo>
                    <a:pt x="24" y="146"/>
                    <a:pt x="24" y="146"/>
                    <a:pt x="24" y="146"/>
                  </a:cubicBezTo>
                  <a:moveTo>
                    <a:pt x="28" y="138"/>
                  </a:moveTo>
                  <a:cubicBezTo>
                    <a:pt x="26" y="142"/>
                    <a:pt x="26" y="142"/>
                    <a:pt x="26" y="142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29" y="139"/>
                    <a:pt x="29" y="139"/>
                    <a:pt x="29" y="139"/>
                  </a:cubicBezTo>
                  <a:cubicBezTo>
                    <a:pt x="28" y="138"/>
                    <a:pt x="28" y="138"/>
                    <a:pt x="28" y="138"/>
                  </a:cubicBezTo>
                  <a:moveTo>
                    <a:pt x="30" y="134"/>
                  </a:moveTo>
                  <a:cubicBezTo>
                    <a:pt x="29" y="136"/>
                    <a:pt x="29" y="136"/>
                    <a:pt x="29" y="136"/>
                  </a:cubicBezTo>
                  <a:cubicBezTo>
                    <a:pt x="30" y="137"/>
                    <a:pt x="30" y="137"/>
                    <a:pt x="30" y="137"/>
                  </a:cubicBezTo>
                  <a:cubicBezTo>
                    <a:pt x="31" y="137"/>
                    <a:pt x="31" y="137"/>
                    <a:pt x="31" y="137"/>
                  </a:cubicBezTo>
                  <a:cubicBezTo>
                    <a:pt x="30" y="134"/>
                    <a:pt x="30" y="134"/>
                    <a:pt x="30" y="134"/>
                  </a:cubicBezTo>
                  <a:moveTo>
                    <a:pt x="32" y="134"/>
                  </a:move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2" y="134"/>
                    <a:pt x="32" y="134"/>
                    <a:pt x="32" y="134"/>
                  </a:cubicBezTo>
                  <a:moveTo>
                    <a:pt x="158" y="131"/>
                  </a:moveTo>
                  <a:cubicBezTo>
                    <a:pt x="157" y="133"/>
                    <a:pt x="157" y="133"/>
                    <a:pt x="157" y="133"/>
                  </a:cubicBezTo>
                  <a:cubicBezTo>
                    <a:pt x="161" y="145"/>
                    <a:pt x="161" y="145"/>
                    <a:pt x="161" y="145"/>
                  </a:cubicBezTo>
                  <a:cubicBezTo>
                    <a:pt x="162" y="147"/>
                    <a:pt x="162" y="147"/>
                    <a:pt x="162" y="147"/>
                  </a:cubicBezTo>
                  <a:cubicBezTo>
                    <a:pt x="163" y="149"/>
                    <a:pt x="163" y="149"/>
                    <a:pt x="163" y="149"/>
                  </a:cubicBezTo>
                  <a:cubicBezTo>
                    <a:pt x="163" y="151"/>
                    <a:pt x="163" y="151"/>
                    <a:pt x="163" y="151"/>
                  </a:cubicBezTo>
                  <a:cubicBezTo>
                    <a:pt x="166" y="157"/>
                    <a:pt x="166" y="157"/>
                    <a:pt x="166" y="157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8" y="164"/>
                    <a:pt x="168" y="164"/>
                    <a:pt x="168" y="164"/>
                  </a:cubicBezTo>
                  <a:cubicBezTo>
                    <a:pt x="169" y="166"/>
                    <a:pt x="169" y="166"/>
                    <a:pt x="169" y="166"/>
                  </a:cubicBezTo>
                  <a:cubicBezTo>
                    <a:pt x="174" y="180"/>
                    <a:pt x="174" y="180"/>
                    <a:pt x="174" y="180"/>
                  </a:cubicBezTo>
                  <a:cubicBezTo>
                    <a:pt x="175" y="182"/>
                    <a:pt x="175" y="182"/>
                    <a:pt x="175" y="182"/>
                  </a:cubicBezTo>
                  <a:cubicBezTo>
                    <a:pt x="177" y="186"/>
                    <a:pt x="177" y="186"/>
                    <a:pt x="177" y="186"/>
                  </a:cubicBezTo>
                  <a:cubicBezTo>
                    <a:pt x="176" y="181"/>
                    <a:pt x="176" y="181"/>
                    <a:pt x="176" y="181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6" y="178"/>
                    <a:pt x="176" y="178"/>
                    <a:pt x="176" y="178"/>
                  </a:cubicBezTo>
                  <a:cubicBezTo>
                    <a:pt x="171" y="165"/>
                    <a:pt x="171" y="165"/>
                    <a:pt x="171" y="165"/>
                  </a:cubicBezTo>
                  <a:cubicBezTo>
                    <a:pt x="170" y="164"/>
                    <a:pt x="170" y="164"/>
                    <a:pt x="170" y="164"/>
                  </a:cubicBezTo>
                  <a:cubicBezTo>
                    <a:pt x="169" y="160"/>
                    <a:pt x="169" y="160"/>
                    <a:pt x="169" y="160"/>
                  </a:cubicBezTo>
                  <a:cubicBezTo>
                    <a:pt x="168" y="158"/>
                    <a:pt x="168" y="158"/>
                    <a:pt x="168" y="158"/>
                  </a:cubicBezTo>
                  <a:cubicBezTo>
                    <a:pt x="165" y="151"/>
                    <a:pt x="165" y="151"/>
                    <a:pt x="165" y="151"/>
                  </a:cubicBezTo>
                  <a:cubicBezTo>
                    <a:pt x="165" y="149"/>
                    <a:pt x="165" y="149"/>
                    <a:pt x="165" y="149"/>
                  </a:cubicBezTo>
                  <a:cubicBezTo>
                    <a:pt x="163" y="145"/>
                    <a:pt x="163" y="145"/>
                    <a:pt x="163" y="145"/>
                  </a:cubicBezTo>
                  <a:cubicBezTo>
                    <a:pt x="163" y="144"/>
                    <a:pt x="163" y="144"/>
                    <a:pt x="163" y="144"/>
                  </a:cubicBezTo>
                  <a:cubicBezTo>
                    <a:pt x="158" y="131"/>
                    <a:pt x="158" y="131"/>
                    <a:pt x="158" y="131"/>
                  </a:cubicBezTo>
                  <a:moveTo>
                    <a:pt x="53" y="93"/>
                  </a:moveTo>
                  <a:cubicBezTo>
                    <a:pt x="51" y="94"/>
                    <a:pt x="51" y="94"/>
                    <a:pt x="51" y="94"/>
                  </a:cubicBezTo>
                  <a:cubicBezTo>
                    <a:pt x="50" y="95"/>
                    <a:pt x="50" y="95"/>
                    <a:pt x="50" y="95"/>
                  </a:cubicBezTo>
                  <a:cubicBezTo>
                    <a:pt x="32" y="130"/>
                    <a:pt x="32" y="130"/>
                    <a:pt x="32" y="130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3" y="133"/>
                    <a:pt x="33" y="133"/>
                    <a:pt x="33" y="133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4" y="131"/>
                    <a:pt x="34" y="131"/>
                    <a:pt x="34" y="131"/>
                  </a:cubicBezTo>
                  <a:cubicBezTo>
                    <a:pt x="50" y="99"/>
                    <a:pt x="50" y="99"/>
                    <a:pt x="50" y="99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93"/>
                    <a:pt x="53" y="93"/>
                    <a:pt x="53" y="93"/>
                  </a:cubicBezTo>
                  <a:moveTo>
                    <a:pt x="142" y="88"/>
                  </a:moveTo>
                  <a:cubicBezTo>
                    <a:pt x="140" y="88"/>
                    <a:pt x="140" y="88"/>
                    <a:pt x="140" y="88"/>
                  </a:cubicBezTo>
                  <a:cubicBezTo>
                    <a:pt x="156" y="131"/>
                    <a:pt x="156" y="131"/>
                    <a:pt x="156" y="131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42" y="88"/>
                    <a:pt x="142" y="88"/>
                    <a:pt x="142" y="88"/>
                  </a:cubicBezTo>
                  <a:moveTo>
                    <a:pt x="109" y="1"/>
                  </a:moveTo>
                  <a:cubicBezTo>
                    <a:pt x="109" y="1"/>
                    <a:pt x="108" y="1"/>
                    <a:pt x="108" y="2"/>
                  </a:cubicBezTo>
                  <a:cubicBezTo>
                    <a:pt x="139" y="86"/>
                    <a:pt x="139" y="86"/>
                    <a:pt x="139" y="86"/>
                  </a:cubicBezTo>
                  <a:cubicBezTo>
                    <a:pt x="141" y="86"/>
                    <a:pt x="141" y="86"/>
                    <a:pt x="141" y="86"/>
                  </a:cubicBezTo>
                  <a:cubicBezTo>
                    <a:pt x="109" y="1"/>
                    <a:pt x="109" y="1"/>
                    <a:pt x="109" y="1"/>
                  </a:cubicBezTo>
                  <a:moveTo>
                    <a:pt x="99" y="0"/>
                  </a:moveTo>
                  <a:cubicBezTo>
                    <a:pt x="53" y="89"/>
                    <a:pt x="53" y="89"/>
                    <a:pt x="53" y="89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4" y="92"/>
                    <a:pt x="54" y="92"/>
                    <a:pt x="54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0" y="1"/>
                    <a:pt x="100" y="1"/>
                    <a:pt x="9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723BBB8F-BCBB-40E2-87F9-468C943AB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close/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close/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close/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close/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close/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close/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close/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close/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close/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close/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close/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close/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close/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close/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close/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close/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close/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close/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close/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47D4D-E719-4166-B9BD-95341E450D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3567" y="2997459"/>
              <a:ext cx="1127117" cy="946583"/>
            </a:xfrm>
            <a:custGeom>
              <a:avLst/>
              <a:gdLst>
                <a:gd name="T0" fmla="*/ 625 w 630"/>
                <a:gd name="T1" fmla="*/ 546 h 582"/>
                <a:gd name="T2" fmla="*/ 627 w 630"/>
                <a:gd name="T3" fmla="*/ 548 h 582"/>
                <a:gd name="T4" fmla="*/ 575 w 630"/>
                <a:gd name="T5" fmla="*/ 496 h 582"/>
                <a:gd name="T6" fmla="*/ 594 w 630"/>
                <a:gd name="T7" fmla="*/ 579 h 582"/>
                <a:gd name="T8" fmla="*/ 601 w 630"/>
                <a:gd name="T9" fmla="*/ 579 h 582"/>
                <a:gd name="T10" fmla="*/ 613 w 630"/>
                <a:gd name="T11" fmla="*/ 560 h 582"/>
                <a:gd name="T12" fmla="*/ 594 w 630"/>
                <a:gd name="T13" fmla="*/ 572 h 582"/>
                <a:gd name="T14" fmla="*/ 466 w 630"/>
                <a:gd name="T15" fmla="*/ 456 h 582"/>
                <a:gd name="T16" fmla="*/ 469 w 630"/>
                <a:gd name="T17" fmla="*/ 454 h 582"/>
                <a:gd name="T18" fmla="*/ 563 w 630"/>
                <a:gd name="T19" fmla="*/ 494 h 582"/>
                <a:gd name="T20" fmla="*/ 561 w 630"/>
                <a:gd name="T21" fmla="*/ 484 h 582"/>
                <a:gd name="T22" fmla="*/ 497 w 630"/>
                <a:gd name="T23" fmla="*/ 430 h 582"/>
                <a:gd name="T24" fmla="*/ 499 w 630"/>
                <a:gd name="T25" fmla="*/ 432 h 582"/>
                <a:gd name="T26" fmla="*/ 374 w 630"/>
                <a:gd name="T27" fmla="*/ 368 h 582"/>
                <a:gd name="T28" fmla="*/ 445 w 630"/>
                <a:gd name="T29" fmla="*/ 430 h 582"/>
                <a:gd name="T30" fmla="*/ 341 w 630"/>
                <a:gd name="T31" fmla="*/ 330 h 582"/>
                <a:gd name="T32" fmla="*/ 369 w 630"/>
                <a:gd name="T33" fmla="*/ 356 h 582"/>
                <a:gd name="T34" fmla="*/ 372 w 630"/>
                <a:gd name="T35" fmla="*/ 325 h 582"/>
                <a:gd name="T36" fmla="*/ 440 w 630"/>
                <a:gd name="T37" fmla="*/ 385 h 582"/>
                <a:gd name="T38" fmla="*/ 459 w 630"/>
                <a:gd name="T39" fmla="*/ 401 h 582"/>
                <a:gd name="T40" fmla="*/ 459 w 630"/>
                <a:gd name="T41" fmla="*/ 397 h 582"/>
                <a:gd name="T42" fmla="*/ 440 w 630"/>
                <a:gd name="T43" fmla="*/ 380 h 582"/>
                <a:gd name="T44" fmla="*/ 372 w 630"/>
                <a:gd name="T45" fmla="*/ 321 h 582"/>
                <a:gd name="T46" fmla="*/ 367 w 630"/>
                <a:gd name="T47" fmla="*/ 323 h 582"/>
                <a:gd name="T48" fmla="*/ 293 w 630"/>
                <a:gd name="T49" fmla="*/ 283 h 582"/>
                <a:gd name="T50" fmla="*/ 305 w 630"/>
                <a:gd name="T51" fmla="*/ 302 h 582"/>
                <a:gd name="T52" fmla="*/ 312 w 630"/>
                <a:gd name="T53" fmla="*/ 302 h 582"/>
                <a:gd name="T54" fmla="*/ 303 w 630"/>
                <a:gd name="T55" fmla="*/ 259 h 582"/>
                <a:gd name="T56" fmla="*/ 343 w 630"/>
                <a:gd name="T57" fmla="*/ 299 h 582"/>
                <a:gd name="T58" fmla="*/ 343 w 630"/>
                <a:gd name="T59" fmla="*/ 294 h 582"/>
                <a:gd name="T60" fmla="*/ 227 w 630"/>
                <a:gd name="T61" fmla="*/ 226 h 582"/>
                <a:gd name="T62" fmla="*/ 251 w 630"/>
                <a:gd name="T63" fmla="*/ 247 h 582"/>
                <a:gd name="T64" fmla="*/ 291 w 630"/>
                <a:gd name="T65" fmla="*/ 280 h 582"/>
                <a:gd name="T66" fmla="*/ 248 w 630"/>
                <a:gd name="T67" fmla="*/ 240 h 582"/>
                <a:gd name="T68" fmla="*/ 248 w 630"/>
                <a:gd name="T69" fmla="*/ 211 h 582"/>
                <a:gd name="T70" fmla="*/ 263 w 630"/>
                <a:gd name="T71" fmla="*/ 228 h 582"/>
                <a:gd name="T72" fmla="*/ 298 w 630"/>
                <a:gd name="T73" fmla="*/ 261 h 582"/>
                <a:gd name="T74" fmla="*/ 293 w 630"/>
                <a:gd name="T75" fmla="*/ 252 h 582"/>
                <a:gd name="T76" fmla="*/ 248 w 630"/>
                <a:gd name="T77" fmla="*/ 211 h 582"/>
                <a:gd name="T78" fmla="*/ 159 w 630"/>
                <a:gd name="T79" fmla="*/ 157 h 582"/>
                <a:gd name="T80" fmla="*/ 180 w 630"/>
                <a:gd name="T81" fmla="*/ 178 h 582"/>
                <a:gd name="T82" fmla="*/ 180 w 630"/>
                <a:gd name="T83" fmla="*/ 173 h 582"/>
                <a:gd name="T84" fmla="*/ 163 w 630"/>
                <a:gd name="T85" fmla="*/ 157 h 582"/>
                <a:gd name="T86" fmla="*/ 109 w 630"/>
                <a:gd name="T87" fmla="*/ 112 h 582"/>
                <a:gd name="T88" fmla="*/ 125 w 630"/>
                <a:gd name="T89" fmla="*/ 126 h 582"/>
                <a:gd name="T90" fmla="*/ 116 w 630"/>
                <a:gd name="T91" fmla="*/ 112 h 582"/>
                <a:gd name="T92" fmla="*/ 118 w 630"/>
                <a:gd name="T93" fmla="*/ 97 h 582"/>
                <a:gd name="T94" fmla="*/ 173 w 630"/>
                <a:gd name="T95" fmla="*/ 152 h 582"/>
                <a:gd name="T96" fmla="*/ 185 w 630"/>
                <a:gd name="T97" fmla="*/ 162 h 582"/>
                <a:gd name="T98" fmla="*/ 189 w 630"/>
                <a:gd name="T99" fmla="*/ 159 h 582"/>
                <a:gd name="T100" fmla="*/ 173 w 630"/>
                <a:gd name="T101" fmla="*/ 147 h 582"/>
                <a:gd name="T102" fmla="*/ 118 w 630"/>
                <a:gd name="T103" fmla="*/ 97 h 582"/>
                <a:gd name="T104" fmla="*/ 114 w 630"/>
                <a:gd name="T105" fmla="*/ 100 h 582"/>
                <a:gd name="T106" fmla="*/ 111 w 630"/>
                <a:gd name="T107" fmla="*/ 90 h 582"/>
                <a:gd name="T108" fmla="*/ 104 w 630"/>
                <a:gd name="T109" fmla="*/ 107 h 582"/>
                <a:gd name="T110" fmla="*/ 45 w 630"/>
                <a:gd name="T111" fmla="*/ 33 h 582"/>
                <a:gd name="T112" fmla="*/ 106 w 630"/>
                <a:gd name="T113" fmla="*/ 88 h 582"/>
                <a:gd name="T114" fmla="*/ 0 w 630"/>
                <a:gd name="T115" fmla="*/ 7 h 582"/>
                <a:gd name="T116" fmla="*/ 35 w 630"/>
                <a:gd name="T117" fmla="*/ 40 h 582"/>
                <a:gd name="T118" fmla="*/ 9 w 630"/>
                <a:gd name="T119" fmla="*/ 10 h 582"/>
                <a:gd name="T120" fmla="*/ 14 w 630"/>
                <a:gd name="T121" fmla="*/ 12 h 582"/>
                <a:gd name="T122" fmla="*/ 16 w 630"/>
                <a:gd name="T123" fmla="*/ 7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30" h="582">
                  <a:moveTo>
                    <a:pt x="575" y="496"/>
                  </a:moveTo>
                  <a:lnTo>
                    <a:pt x="585" y="513"/>
                  </a:lnTo>
                  <a:lnTo>
                    <a:pt x="625" y="546"/>
                  </a:lnTo>
                  <a:lnTo>
                    <a:pt x="615" y="556"/>
                  </a:lnTo>
                  <a:lnTo>
                    <a:pt x="618" y="560"/>
                  </a:lnTo>
                  <a:lnTo>
                    <a:pt x="627" y="548"/>
                  </a:lnTo>
                  <a:lnTo>
                    <a:pt x="630" y="546"/>
                  </a:lnTo>
                  <a:lnTo>
                    <a:pt x="627" y="544"/>
                  </a:lnTo>
                  <a:lnTo>
                    <a:pt x="575" y="496"/>
                  </a:lnTo>
                  <a:moveTo>
                    <a:pt x="473" y="458"/>
                  </a:moveTo>
                  <a:lnTo>
                    <a:pt x="471" y="461"/>
                  </a:lnTo>
                  <a:lnTo>
                    <a:pt x="594" y="579"/>
                  </a:lnTo>
                  <a:lnTo>
                    <a:pt x="596" y="582"/>
                  </a:lnTo>
                  <a:lnTo>
                    <a:pt x="596" y="582"/>
                  </a:lnTo>
                  <a:lnTo>
                    <a:pt x="601" y="579"/>
                  </a:lnTo>
                  <a:lnTo>
                    <a:pt x="601" y="579"/>
                  </a:lnTo>
                  <a:lnTo>
                    <a:pt x="615" y="563"/>
                  </a:lnTo>
                  <a:lnTo>
                    <a:pt x="613" y="560"/>
                  </a:lnTo>
                  <a:lnTo>
                    <a:pt x="599" y="575"/>
                  </a:lnTo>
                  <a:lnTo>
                    <a:pt x="596" y="577"/>
                  </a:lnTo>
                  <a:lnTo>
                    <a:pt x="594" y="572"/>
                  </a:lnTo>
                  <a:lnTo>
                    <a:pt x="473" y="458"/>
                  </a:lnTo>
                  <a:moveTo>
                    <a:pt x="469" y="454"/>
                  </a:moveTo>
                  <a:lnTo>
                    <a:pt x="466" y="456"/>
                  </a:lnTo>
                  <a:lnTo>
                    <a:pt x="466" y="456"/>
                  </a:lnTo>
                  <a:lnTo>
                    <a:pt x="471" y="454"/>
                  </a:lnTo>
                  <a:lnTo>
                    <a:pt x="469" y="454"/>
                  </a:lnTo>
                  <a:moveTo>
                    <a:pt x="502" y="435"/>
                  </a:moveTo>
                  <a:lnTo>
                    <a:pt x="499" y="437"/>
                  </a:lnTo>
                  <a:lnTo>
                    <a:pt x="563" y="494"/>
                  </a:lnTo>
                  <a:lnTo>
                    <a:pt x="570" y="499"/>
                  </a:lnTo>
                  <a:lnTo>
                    <a:pt x="570" y="501"/>
                  </a:lnTo>
                  <a:lnTo>
                    <a:pt x="561" y="484"/>
                  </a:lnTo>
                  <a:lnTo>
                    <a:pt x="561" y="484"/>
                  </a:lnTo>
                  <a:lnTo>
                    <a:pt x="502" y="435"/>
                  </a:lnTo>
                  <a:moveTo>
                    <a:pt x="497" y="430"/>
                  </a:moveTo>
                  <a:lnTo>
                    <a:pt x="495" y="432"/>
                  </a:lnTo>
                  <a:lnTo>
                    <a:pt x="495" y="435"/>
                  </a:lnTo>
                  <a:lnTo>
                    <a:pt x="499" y="432"/>
                  </a:lnTo>
                  <a:lnTo>
                    <a:pt x="497" y="430"/>
                  </a:lnTo>
                  <a:moveTo>
                    <a:pt x="374" y="361"/>
                  </a:moveTo>
                  <a:lnTo>
                    <a:pt x="374" y="368"/>
                  </a:lnTo>
                  <a:lnTo>
                    <a:pt x="461" y="451"/>
                  </a:lnTo>
                  <a:lnTo>
                    <a:pt x="466" y="449"/>
                  </a:lnTo>
                  <a:lnTo>
                    <a:pt x="445" y="430"/>
                  </a:lnTo>
                  <a:lnTo>
                    <a:pt x="443" y="427"/>
                  </a:lnTo>
                  <a:lnTo>
                    <a:pt x="374" y="361"/>
                  </a:lnTo>
                  <a:moveTo>
                    <a:pt x="341" y="330"/>
                  </a:moveTo>
                  <a:lnTo>
                    <a:pt x="341" y="335"/>
                  </a:lnTo>
                  <a:lnTo>
                    <a:pt x="369" y="363"/>
                  </a:lnTo>
                  <a:lnTo>
                    <a:pt x="369" y="356"/>
                  </a:lnTo>
                  <a:lnTo>
                    <a:pt x="341" y="330"/>
                  </a:lnTo>
                  <a:moveTo>
                    <a:pt x="372" y="321"/>
                  </a:moveTo>
                  <a:lnTo>
                    <a:pt x="372" y="325"/>
                  </a:lnTo>
                  <a:lnTo>
                    <a:pt x="386" y="340"/>
                  </a:lnTo>
                  <a:lnTo>
                    <a:pt x="390" y="342"/>
                  </a:lnTo>
                  <a:lnTo>
                    <a:pt x="440" y="385"/>
                  </a:lnTo>
                  <a:lnTo>
                    <a:pt x="445" y="389"/>
                  </a:lnTo>
                  <a:lnTo>
                    <a:pt x="454" y="399"/>
                  </a:lnTo>
                  <a:lnTo>
                    <a:pt x="459" y="401"/>
                  </a:lnTo>
                  <a:lnTo>
                    <a:pt x="490" y="430"/>
                  </a:lnTo>
                  <a:lnTo>
                    <a:pt x="495" y="427"/>
                  </a:lnTo>
                  <a:lnTo>
                    <a:pt x="459" y="397"/>
                  </a:lnTo>
                  <a:lnTo>
                    <a:pt x="457" y="394"/>
                  </a:lnTo>
                  <a:lnTo>
                    <a:pt x="445" y="382"/>
                  </a:lnTo>
                  <a:lnTo>
                    <a:pt x="440" y="380"/>
                  </a:lnTo>
                  <a:lnTo>
                    <a:pt x="395" y="340"/>
                  </a:lnTo>
                  <a:lnTo>
                    <a:pt x="388" y="335"/>
                  </a:lnTo>
                  <a:lnTo>
                    <a:pt x="372" y="321"/>
                  </a:lnTo>
                  <a:moveTo>
                    <a:pt x="350" y="302"/>
                  </a:moveTo>
                  <a:lnTo>
                    <a:pt x="350" y="306"/>
                  </a:lnTo>
                  <a:lnTo>
                    <a:pt x="367" y="323"/>
                  </a:lnTo>
                  <a:lnTo>
                    <a:pt x="367" y="316"/>
                  </a:lnTo>
                  <a:lnTo>
                    <a:pt x="350" y="302"/>
                  </a:lnTo>
                  <a:moveTo>
                    <a:pt x="293" y="283"/>
                  </a:moveTo>
                  <a:lnTo>
                    <a:pt x="291" y="287"/>
                  </a:lnTo>
                  <a:lnTo>
                    <a:pt x="303" y="297"/>
                  </a:lnTo>
                  <a:lnTo>
                    <a:pt x="305" y="302"/>
                  </a:lnTo>
                  <a:lnTo>
                    <a:pt x="336" y="330"/>
                  </a:lnTo>
                  <a:lnTo>
                    <a:pt x="338" y="325"/>
                  </a:lnTo>
                  <a:lnTo>
                    <a:pt x="312" y="302"/>
                  </a:lnTo>
                  <a:lnTo>
                    <a:pt x="308" y="297"/>
                  </a:lnTo>
                  <a:lnTo>
                    <a:pt x="293" y="283"/>
                  </a:lnTo>
                  <a:moveTo>
                    <a:pt x="303" y="259"/>
                  </a:moveTo>
                  <a:lnTo>
                    <a:pt x="301" y="264"/>
                  </a:lnTo>
                  <a:lnTo>
                    <a:pt x="338" y="294"/>
                  </a:lnTo>
                  <a:lnTo>
                    <a:pt x="343" y="299"/>
                  </a:lnTo>
                  <a:lnTo>
                    <a:pt x="346" y="304"/>
                  </a:lnTo>
                  <a:lnTo>
                    <a:pt x="348" y="299"/>
                  </a:lnTo>
                  <a:lnTo>
                    <a:pt x="343" y="294"/>
                  </a:lnTo>
                  <a:lnTo>
                    <a:pt x="303" y="259"/>
                  </a:lnTo>
                  <a:moveTo>
                    <a:pt x="232" y="223"/>
                  </a:moveTo>
                  <a:lnTo>
                    <a:pt x="227" y="226"/>
                  </a:lnTo>
                  <a:lnTo>
                    <a:pt x="244" y="240"/>
                  </a:lnTo>
                  <a:lnTo>
                    <a:pt x="246" y="245"/>
                  </a:lnTo>
                  <a:lnTo>
                    <a:pt x="251" y="247"/>
                  </a:lnTo>
                  <a:lnTo>
                    <a:pt x="256" y="252"/>
                  </a:lnTo>
                  <a:lnTo>
                    <a:pt x="289" y="285"/>
                  </a:lnTo>
                  <a:lnTo>
                    <a:pt x="291" y="280"/>
                  </a:lnTo>
                  <a:lnTo>
                    <a:pt x="263" y="254"/>
                  </a:lnTo>
                  <a:lnTo>
                    <a:pt x="258" y="249"/>
                  </a:lnTo>
                  <a:lnTo>
                    <a:pt x="248" y="240"/>
                  </a:lnTo>
                  <a:lnTo>
                    <a:pt x="246" y="238"/>
                  </a:lnTo>
                  <a:lnTo>
                    <a:pt x="232" y="223"/>
                  </a:lnTo>
                  <a:moveTo>
                    <a:pt x="248" y="211"/>
                  </a:moveTo>
                  <a:lnTo>
                    <a:pt x="244" y="214"/>
                  </a:lnTo>
                  <a:lnTo>
                    <a:pt x="258" y="226"/>
                  </a:lnTo>
                  <a:lnTo>
                    <a:pt x="263" y="228"/>
                  </a:lnTo>
                  <a:lnTo>
                    <a:pt x="286" y="252"/>
                  </a:lnTo>
                  <a:lnTo>
                    <a:pt x="293" y="256"/>
                  </a:lnTo>
                  <a:lnTo>
                    <a:pt x="298" y="261"/>
                  </a:lnTo>
                  <a:lnTo>
                    <a:pt x="301" y="256"/>
                  </a:lnTo>
                  <a:lnTo>
                    <a:pt x="301" y="256"/>
                  </a:lnTo>
                  <a:lnTo>
                    <a:pt x="293" y="252"/>
                  </a:lnTo>
                  <a:lnTo>
                    <a:pt x="265" y="226"/>
                  </a:lnTo>
                  <a:lnTo>
                    <a:pt x="260" y="223"/>
                  </a:lnTo>
                  <a:lnTo>
                    <a:pt x="248" y="211"/>
                  </a:lnTo>
                  <a:moveTo>
                    <a:pt x="128" y="124"/>
                  </a:moveTo>
                  <a:lnTo>
                    <a:pt x="132" y="133"/>
                  </a:lnTo>
                  <a:lnTo>
                    <a:pt x="159" y="157"/>
                  </a:lnTo>
                  <a:lnTo>
                    <a:pt x="161" y="162"/>
                  </a:lnTo>
                  <a:lnTo>
                    <a:pt x="175" y="176"/>
                  </a:lnTo>
                  <a:lnTo>
                    <a:pt x="180" y="178"/>
                  </a:lnTo>
                  <a:lnTo>
                    <a:pt x="225" y="223"/>
                  </a:lnTo>
                  <a:lnTo>
                    <a:pt x="227" y="221"/>
                  </a:lnTo>
                  <a:lnTo>
                    <a:pt x="180" y="173"/>
                  </a:lnTo>
                  <a:lnTo>
                    <a:pt x="175" y="169"/>
                  </a:lnTo>
                  <a:lnTo>
                    <a:pt x="168" y="162"/>
                  </a:lnTo>
                  <a:lnTo>
                    <a:pt x="163" y="157"/>
                  </a:lnTo>
                  <a:lnTo>
                    <a:pt x="128" y="124"/>
                  </a:lnTo>
                  <a:moveTo>
                    <a:pt x="109" y="105"/>
                  </a:moveTo>
                  <a:lnTo>
                    <a:pt x="109" y="112"/>
                  </a:lnTo>
                  <a:lnTo>
                    <a:pt x="114" y="116"/>
                  </a:lnTo>
                  <a:lnTo>
                    <a:pt x="116" y="119"/>
                  </a:lnTo>
                  <a:lnTo>
                    <a:pt x="125" y="126"/>
                  </a:lnTo>
                  <a:lnTo>
                    <a:pt x="121" y="116"/>
                  </a:lnTo>
                  <a:lnTo>
                    <a:pt x="118" y="114"/>
                  </a:lnTo>
                  <a:lnTo>
                    <a:pt x="116" y="112"/>
                  </a:lnTo>
                  <a:lnTo>
                    <a:pt x="111" y="107"/>
                  </a:lnTo>
                  <a:lnTo>
                    <a:pt x="109" y="105"/>
                  </a:lnTo>
                  <a:moveTo>
                    <a:pt x="118" y="97"/>
                  </a:moveTo>
                  <a:lnTo>
                    <a:pt x="123" y="107"/>
                  </a:lnTo>
                  <a:lnTo>
                    <a:pt x="123" y="107"/>
                  </a:lnTo>
                  <a:lnTo>
                    <a:pt x="173" y="152"/>
                  </a:lnTo>
                  <a:lnTo>
                    <a:pt x="177" y="157"/>
                  </a:lnTo>
                  <a:lnTo>
                    <a:pt x="180" y="157"/>
                  </a:lnTo>
                  <a:lnTo>
                    <a:pt x="185" y="162"/>
                  </a:lnTo>
                  <a:lnTo>
                    <a:pt x="241" y="211"/>
                  </a:lnTo>
                  <a:lnTo>
                    <a:pt x="246" y="209"/>
                  </a:lnTo>
                  <a:lnTo>
                    <a:pt x="189" y="159"/>
                  </a:lnTo>
                  <a:lnTo>
                    <a:pt x="185" y="157"/>
                  </a:lnTo>
                  <a:lnTo>
                    <a:pt x="177" y="150"/>
                  </a:lnTo>
                  <a:lnTo>
                    <a:pt x="173" y="147"/>
                  </a:lnTo>
                  <a:lnTo>
                    <a:pt x="125" y="105"/>
                  </a:lnTo>
                  <a:lnTo>
                    <a:pt x="121" y="100"/>
                  </a:lnTo>
                  <a:lnTo>
                    <a:pt x="118" y="97"/>
                  </a:lnTo>
                  <a:moveTo>
                    <a:pt x="111" y="90"/>
                  </a:moveTo>
                  <a:lnTo>
                    <a:pt x="109" y="95"/>
                  </a:lnTo>
                  <a:lnTo>
                    <a:pt x="114" y="100"/>
                  </a:lnTo>
                  <a:lnTo>
                    <a:pt x="116" y="100"/>
                  </a:lnTo>
                  <a:lnTo>
                    <a:pt x="111" y="93"/>
                  </a:lnTo>
                  <a:lnTo>
                    <a:pt x="111" y="90"/>
                  </a:lnTo>
                  <a:moveTo>
                    <a:pt x="40" y="38"/>
                  </a:moveTo>
                  <a:lnTo>
                    <a:pt x="38" y="43"/>
                  </a:lnTo>
                  <a:lnTo>
                    <a:pt x="104" y="107"/>
                  </a:lnTo>
                  <a:lnTo>
                    <a:pt x="104" y="102"/>
                  </a:lnTo>
                  <a:lnTo>
                    <a:pt x="40" y="38"/>
                  </a:lnTo>
                  <a:moveTo>
                    <a:pt x="45" y="33"/>
                  </a:moveTo>
                  <a:lnTo>
                    <a:pt x="43" y="36"/>
                  </a:lnTo>
                  <a:lnTo>
                    <a:pt x="106" y="93"/>
                  </a:lnTo>
                  <a:lnTo>
                    <a:pt x="106" y="88"/>
                  </a:lnTo>
                  <a:lnTo>
                    <a:pt x="45" y="33"/>
                  </a:lnTo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12" y="17"/>
                  </a:lnTo>
                  <a:lnTo>
                    <a:pt x="35" y="40"/>
                  </a:lnTo>
                  <a:lnTo>
                    <a:pt x="38" y="36"/>
                  </a:lnTo>
                  <a:lnTo>
                    <a:pt x="14" y="12"/>
                  </a:lnTo>
                  <a:lnTo>
                    <a:pt x="9" y="10"/>
                  </a:lnTo>
                  <a:lnTo>
                    <a:pt x="5" y="2"/>
                  </a:lnTo>
                  <a:lnTo>
                    <a:pt x="9" y="10"/>
                  </a:lnTo>
                  <a:lnTo>
                    <a:pt x="14" y="12"/>
                  </a:lnTo>
                  <a:lnTo>
                    <a:pt x="38" y="33"/>
                  </a:lnTo>
                  <a:lnTo>
                    <a:pt x="40" y="31"/>
                  </a:lnTo>
                  <a:lnTo>
                    <a:pt x="16" y="7"/>
                  </a:lnTo>
                  <a:lnTo>
                    <a:pt x="12" y="5"/>
                  </a:lnTo>
                  <a:lnTo>
                    <a:pt x="7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173F385C-CC34-46CA-BB22-E15D798A0E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close/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close/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close/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45BC41D0-FE8A-44CF-AFBA-1CEDF60B79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15938" y="3317867"/>
              <a:ext cx="114501" cy="320407"/>
            </a:xfrm>
            <a:custGeom>
              <a:avLst/>
              <a:gdLst>
                <a:gd name="T0" fmla="*/ 52 w 64"/>
                <a:gd name="T1" fmla="*/ 143 h 197"/>
                <a:gd name="T2" fmla="*/ 55 w 64"/>
                <a:gd name="T3" fmla="*/ 162 h 197"/>
                <a:gd name="T4" fmla="*/ 59 w 64"/>
                <a:gd name="T5" fmla="*/ 195 h 197"/>
                <a:gd name="T6" fmla="*/ 52 w 64"/>
                <a:gd name="T7" fmla="*/ 176 h 197"/>
                <a:gd name="T8" fmla="*/ 43 w 64"/>
                <a:gd name="T9" fmla="*/ 145 h 197"/>
                <a:gd name="T10" fmla="*/ 48 w 64"/>
                <a:gd name="T11" fmla="*/ 176 h 197"/>
                <a:gd name="T12" fmla="*/ 55 w 64"/>
                <a:gd name="T13" fmla="*/ 192 h 197"/>
                <a:gd name="T14" fmla="*/ 55 w 64"/>
                <a:gd name="T15" fmla="*/ 197 h 197"/>
                <a:gd name="T16" fmla="*/ 64 w 64"/>
                <a:gd name="T17" fmla="*/ 195 h 197"/>
                <a:gd name="T18" fmla="*/ 57 w 64"/>
                <a:gd name="T19" fmla="*/ 150 h 197"/>
                <a:gd name="T20" fmla="*/ 45 w 64"/>
                <a:gd name="T21" fmla="*/ 90 h 197"/>
                <a:gd name="T22" fmla="*/ 50 w 64"/>
                <a:gd name="T23" fmla="*/ 121 h 197"/>
                <a:gd name="T24" fmla="*/ 52 w 64"/>
                <a:gd name="T25" fmla="*/ 140 h 197"/>
                <a:gd name="T26" fmla="*/ 55 w 64"/>
                <a:gd name="T27" fmla="*/ 138 h 197"/>
                <a:gd name="T28" fmla="*/ 52 w 64"/>
                <a:gd name="T29" fmla="*/ 121 h 197"/>
                <a:gd name="T30" fmla="*/ 52 w 64"/>
                <a:gd name="T31" fmla="*/ 114 h 197"/>
                <a:gd name="T32" fmla="*/ 45 w 64"/>
                <a:gd name="T33" fmla="*/ 90 h 197"/>
                <a:gd name="T34" fmla="*/ 29 w 64"/>
                <a:gd name="T35" fmla="*/ 116 h 197"/>
                <a:gd name="T36" fmla="*/ 33 w 64"/>
                <a:gd name="T37" fmla="*/ 131 h 197"/>
                <a:gd name="T38" fmla="*/ 36 w 64"/>
                <a:gd name="T39" fmla="*/ 140 h 197"/>
                <a:gd name="T40" fmla="*/ 38 w 64"/>
                <a:gd name="T41" fmla="*/ 133 h 197"/>
                <a:gd name="T42" fmla="*/ 33 w 64"/>
                <a:gd name="T43" fmla="*/ 124 h 197"/>
                <a:gd name="T44" fmla="*/ 22 w 64"/>
                <a:gd name="T45" fmla="*/ 88 h 197"/>
                <a:gd name="T46" fmla="*/ 36 w 64"/>
                <a:gd name="T47" fmla="*/ 0 h 197"/>
                <a:gd name="T48" fmla="*/ 3 w 64"/>
                <a:gd name="T49" fmla="*/ 38 h 197"/>
                <a:gd name="T50" fmla="*/ 0 w 64"/>
                <a:gd name="T51" fmla="*/ 41 h 197"/>
                <a:gd name="T52" fmla="*/ 3 w 64"/>
                <a:gd name="T53" fmla="*/ 48 h 197"/>
                <a:gd name="T54" fmla="*/ 12 w 64"/>
                <a:gd name="T55" fmla="*/ 69 h 197"/>
                <a:gd name="T56" fmla="*/ 15 w 64"/>
                <a:gd name="T57" fmla="*/ 76 h 197"/>
                <a:gd name="T58" fmla="*/ 19 w 64"/>
                <a:gd name="T59" fmla="*/ 83 h 197"/>
                <a:gd name="T60" fmla="*/ 17 w 64"/>
                <a:gd name="T61" fmla="*/ 71 h 197"/>
                <a:gd name="T62" fmla="*/ 15 w 64"/>
                <a:gd name="T63" fmla="*/ 64 h 197"/>
                <a:gd name="T64" fmla="*/ 5 w 64"/>
                <a:gd name="T65" fmla="*/ 41 h 197"/>
                <a:gd name="T66" fmla="*/ 33 w 64"/>
                <a:gd name="T67" fmla="*/ 10 h 197"/>
                <a:gd name="T68" fmla="*/ 36 w 64"/>
                <a:gd name="T69" fmla="*/ 26 h 197"/>
                <a:gd name="T70" fmla="*/ 41 w 64"/>
                <a:gd name="T71" fmla="*/ 62 h 197"/>
                <a:gd name="T72" fmla="*/ 48 w 64"/>
                <a:gd name="T73" fmla="*/ 86 h 197"/>
                <a:gd name="T74" fmla="*/ 43 w 64"/>
                <a:gd name="T75" fmla="*/ 55 h 197"/>
                <a:gd name="T76" fmla="*/ 38 w 64"/>
                <a:gd name="T77" fmla="*/ 19 h 197"/>
                <a:gd name="T78" fmla="*/ 36 w 64"/>
                <a:gd name="T7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197">
                  <a:moveTo>
                    <a:pt x="57" y="143"/>
                  </a:moveTo>
                  <a:lnTo>
                    <a:pt x="52" y="143"/>
                  </a:lnTo>
                  <a:lnTo>
                    <a:pt x="52" y="150"/>
                  </a:lnTo>
                  <a:lnTo>
                    <a:pt x="55" y="162"/>
                  </a:lnTo>
                  <a:lnTo>
                    <a:pt x="59" y="192"/>
                  </a:lnTo>
                  <a:lnTo>
                    <a:pt x="59" y="195"/>
                  </a:lnTo>
                  <a:lnTo>
                    <a:pt x="59" y="192"/>
                  </a:lnTo>
                  <a:lnTo>
                    <a:pt x="52" y="176"/>
                  </a:lnTo>
                  <a:lnTo>
                    <a:pt x="50" y="166"/>
                  </a:lnTo>
                  <a:lnTo>
                    <a:pt x="43" y="145"/>
                  </a:lnTo>
                  <a:lnTo>
                    <a:pt x="38" y="145"/>
                  </a:lnTo>
                  <a:lnTo>
                    <a:pt x="48" y="176"/>
                  </a:lnTo>
                  <a:lnTo>
                    <a:pt x="50" y="183"/>
                  </a:lnTo>
                  <a:lnTo>
                    <a:pt x="55" y="192"/>
                  </a:lnTo>
                  <a:lnTo>
                    <a:pt x="55" y="195"/>
                  </a:lnTo>
                  <a:lnTo>
                    <a:pt x="55" y="197"/>
                  </a:lnTo>
                  <a:lnTo>
                    <a:pt x="62" y="195"/>
                  </a:lnTo>
                  <a:lnTo>
                    <a:pt x="64" y="195"/>
                  </a:lnTo>
                  <a:lnTo>
                    <a:pt x="64" y="192"/>
                  </a:lnTo>
                  <a:lnTo>
                    <a:pt x="57" y="150"/>
                  </a:lnTo>
                  <a:lnTo>
                    <a:pt x="57" y="143"/>
                  </a:lnTo>
                  <a:moveTo>
                    <a:pt x="45" y="90"/>
                  </a:moveTo>
                  <a:lnTo>
                    <a:pt x="48" y="116"/>
                  </a:lnTo>
                  <a:lnTo>
                    <a:pt x="50" y="121"/>
                  </a:lnTo>
                  <a:lnTo>
                    <a:pt x="50" y="126"/>
                  </a:lnTo>
                  <a:lnTo>
                    <a:pt x="52" y="140"/>
                  </a:lnTo>
                  <a:lnTo>
                    <a:pt x="55" y="138"/>
                  </a:lnTo>
                  <a:lnTo>
                    <a:pt x="55" y="138"/>
                  </a:lnTo>
                  <a:lnTo>
                    <a:pt x="55" y="126"/>
                  </a:lnTo>
                  <a:lnTo>
                    <a:pt x="52" y="121"/>
                  </a:lnTo>
                  <a:lnTo>
                    <a:pt x="52" y="119"/>
                  </a:lnTo>
                  <a:lnTo>
                    <a:pt x="52" y="114"/>
                  </a:lnTo>
                  <a:lnTo>
                    <a:pt x="50" y="90"/>
                  </a:lnTo>
                  <a:lnTo>
                    <a:pt x="45" y="90"/>
                  </a:lnTo>
                  <a:moveTo>
                    <a:pt x="17" y="86"/>
                  </a:moveTo>
                  <a:lnTo>
                    <a:pt x="29" y="116"/>
                  </a:lnTo>
                  <a:lnTo>
                    <a:pt x="29" y="121"/>
                  </a:lnTo>
                  <a:lnTo>
                    <a:pt x="33" y="131"/>
                  </a:lnTo>
                  <a:lnTo>
                    <a:pt x="33" y="135"/>
                  </a:lnTo>
                  <a:lnTo>
                    <a:pt x="36" y="140"/>
                  </a:lnTo>
                  <a:lnTo>
                    <a:pt x="41" y="140"/>
                  </a:lnTo>
                  <a:lnTo>
                    <a:pt x="38" y="133"/>
                  </a:lnTo>
                  <a:lnTo>
                    <a:pt x="36" y="128"/>
                  </a:lnTo>
                  <a:lnTo>
                    <a:pt x="33" y="124"/>
                  </a:lnTo>
                  <a:lnTo>
                    <a:pt x="33" y="119"/>
                  </a:lnTo>
                  <a:lnTo>
                    <a:pt x="22" y="88"/>
                  </a:lnTo>
                  <a:lnTo>
                    <a:pt x="17" y="86"/>
                  </a:lnTo>
                  <a:moveTo>
                    <a:pt x="36" y="0"/>
                  </a:moveTo>
                  <a:lnTo>
                    <a:pt x="29" y="7"/>
                  </a:lnTo>
                  <a:lnTo>
                    <a:pt x="3" y="38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3" y="43"/>
                  </a:lnTo>
                  <a:lnTo>
                    <a:pt x="3" y="48"/>
                  </a:lnTo>
                  <a:lnTo>
                    <a:pt x="10" y="64"/>
                  </a:lnTo>
                  <a:lnTo>
                    <a:pt x="12" y="69"/>
                  </a:lnTo>
                  <a:lnTo>
                    <a:pt x="12" y="74"/>
                  </a:lnTo>
                  <a:lnTo>
                    <a:pt x="15" y="76"/>
                  </a:lnTo>
                  <a:lnTo>
                    <a:pt x="15" y="81"/>
                  </a:lnTo>
                  <a:lnTo>
                    <a:pt x="19" y="83"/>
                  </a:lnTo>
                  <a:lnTo>
                    <a:pt x="17" y="74"/>
                  </a:lnTo>
                  <a:lnTo>
                    <a:pt x="17" y="71"/>
                  </a:lnTo>
                  <a:lnTo>
                    <a:pt x="15" y="69"/>
                  </a:lnTo>
                  <a:lnTo>
                    <a:pt x="15" y="64"/>
                  </a:lnTo>
                  <a:lnTo>
                    <a:pt x="7" y="45"/>
                  </a:lnTo>
                  <a:lnTo>
                    <a:pt x="5" y="41"/>
                  </a:lnTo>
                  <a:lnTo>
                    <a:pt x="5" y="41"/>
                  </a:lnTo>
                  <a:lnTo>
                    <a:pt x="33" y="10"/>
                  </a:lnTo>
                  <a:lnTo>
                    <a:pt x="33" y="22"/>
                  </a:lnTo>
                  <a:lnTo>
                    <a:pt x="36" y="26"/>
                  </a:lnTo>
                  <a:lnTo>
                    <a:pt x="41" y="57"/>
                  </a:lnTo>
                  <a:lnTo>
                    <a:pt x="41" y="62"/>
                  </a:lnTo>
                  <a:lnTo>
                    <a:pt x="43" y="86"/>
                  </a:lnTo>
                  <a:lnTo>
                    <a:pt x="48" y="86"/>
                  </a:lnTo>
                  <a:lnTo>
                    <a:pt x="43" y="59"/>
                  </a:lnTo>
                  <a:lnTo>
                    <a:pt x="43" y="55"/>
                  </a:lnTo>
                  <a:lnTo>
                    <a:pt x="38" y="24"/>
                  </a:lnTo>
                  <a:lnTo>
                    <a:pt x="38" y="19"/>
                  </a:lnTo>
                  <a:lnTo>
                    <a:pt x="36" y="10"/>
                  </a:lnTo>
                  <a:lnTo>
                    <a:pt x="3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6ACEB09-3289-4A57-B578-F5F3089284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close/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close/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close/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close/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close/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close/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close/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close/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close/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35">
              <a:extLst>
                <a:ext uri="{FF2B5EF4-FFF2-40B4-BE49-F238E27FC236}">
                  <a16:creationId xmlns:a16="http://schemas.microsoft.com/office/drawing/2014/main" id="{A1F01753-9339-4E4D-82A6-99649CD5C7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03698" y="3340637"/>
              <a:ext cx="1266665" cy="320407"/>
            </a:xfrm>
            <a:custGeom>
              <a:avLst/>
              <a:gdLst>
                <a:gd name="T0" fmla="*/ 45 w 708"/>
                <a:gd name="T1" fmla="*/ 193 h 197"/>
                <a:gd name="T2" fmla="*/ 76 w 708"/>
                <a:gd name="T3" fmla="*/ 186 h 197"/>
                <a:gd name="T4" fmla="*/ 80 w 708"/>
                <a:gd name="T5" fmla="*/ 186 h 197"/>
                <a:gd name="T6" fmla="*/ 31 w 708"/>
                <a:gd name="T7" fmla="*/ 195 h 197"/>
                <a:gd name="T8" fmla="*/ 28 w 708"/>
                <a:gd name="T9" fmla="*/ 176 h 197"/>
                <a:gd name="T10" fmla="*/ 83 w 708"/>
                <a:gd name="T11" fmla="*/ 188 h 197"/>
                <a:gd name="T12" fmla="*/ 556 w 708"/>
                <a:gd name="T13" fmla="*/ 119 h 197"/>
                <a:gd name="T14" fmla="*/ 506 w 708"/>
                <a:gd name="T15" fmla="*/ 126 h 197"/>
                <a:gd name="T16" fmla="*/ 473 w 708"/>
                <a:gd name="T17" fmla="*/ 129 h 197"/>
                <a:gd name="T18" fmla="*/ 319 w 708"/>
                <a:gd name="T19" fmla="*/ 152 h 197"/>
                <a:gd name="T20" fmla="*/ 258 w 708"/>
                <a:gd name="T21" fmla="*/ 159 h 197"/>
                <a:gd name="T22" fmla="*/ 263 w 708"/>
                <a:gd name="T23" fmla="*/ 164 h 197"/>
                <a:gd name="T24" fmla="*/ 322 w 708"/>
                <a:gd name="T25" fmla="*/ 155 h 197"/>
                <a:gd name="T26" fmla="*/ 476 w 708"/>
                <a:gd name="T27" fmla="*/ 133 h 197"/>
                <a:gd name="T28" fmla="*/ 511 w 708"/>
                <a:gd name="T29" fmla="*/ 129 h 197"/>
                <a:gd name="T30" fmla="*/ 575 w 708"/>
                <a:gd name="T31" fmla="*/ 119 h 197"/>
                <a:gd name="T32" fmla="*/ 663 w 708"/>
                <a:gd name="T33" fmla="*/ 100 h 197"/>
                <a:gd name="T34" fmla="*/ 665 w 708"/>
                <a:gd name="T35" fmla="*/ 102 h 197"/>
                <a:gd name="T36" fmla="*/ 672 w 708"/>
                <a:gd name="T37" fmla="*/ 107 h 197"/>
                <a:gd name="T38" fmla="*/ 708 w 708"/>
                <a:gd name="T39" fmla="*/ 102 h 197"/>
                <a:gd name="T40" fmla="*/ 665 w 708"/>
                <a:gd name="T41" fmla="*/ 95 h 197"/>
                <a:gd name="T42" fmla="*/ 274 w 708"/>
                <a:gd name="T43" fmla="*/ 45 h 197"/>
                <a:gd name="T44" fmla="*/ 300 w 708"/>
                <a:gd name="T45" fmla="*/ 48 h 197"/>
                <a:gd name="T46" fmla="*/ 379 w 708"/>
                <a:gd name="T47" fmla="*/ 60 h 197"/>
                <a:gd name="T48" fmla="*/ 450 w 708"/>
                <a:gd name="T49" fmla="*/ 69 h 197"/>
                <a:gd name="T50" fmla="*/ 499 w 708"/>
                <a:gd name="T51" fmla="*/ 76 h 197"/>
                <a:gd name="T52" fmla="*/ 528 w 708"/>
                <a:gd name="T53" fmla="*/ 81 h 197"/>
                <a:gd name="T54" fmla="*/ 537 w 708"/>
                <a:gd name="T55" fmla="*/ 76 h 197"/>
                <a:gd name="T56" fmla="*/ 502 w 708"/>
                <a:gd name="T57" fmla="*/ 72 h 197"/>
                <a:gd name="T58" fmla="*/ 461 w 708"/>
                <a:gd name="T59" fmla="*/ 67 h 197"/>
                <a:gd name="T60" fmla="*/ 405 w 708"/>
                <a:gd name="T61" fmla="*/ 57 h 197"/>
                <a:gd name="T62" fmla="*/ 329 w 708"/>
                <a:gd name="T63" fmla="*/ 48 h 197"/>
                <a:gd name="T64" fmla="*/ 289 w 708"/>
                <a:gd name="T65" fmla="*/ 43 h 197"/>
                <a:gd name="T66" fmla="*/ 265 w 708"/>
                <a:gd name="T67" fmla="*/ 43 h 197"/>
                <a:gd name="T68" fmla="*/ 260 w 708"/>
                <a:gd name="T69" fmla="*/ 38 h 197"/>
                <a:gd name="T70" fmla="*/ 260 w 708"/>
                <a:gd name="T71" fmla="*/ 38 h 197"/>
                <a:gd name="T72" fmla="*/ 2 w 708"/>
                <a:gd name="T73" fmla="*/ 29 h 197"/>
                <a:gd name="T74" fmla="*/ 9 w 708"/>
                <a:gd name="T75" fmla="*/ 76 h 197"/>
                <a:gd name="T76" fmla="*/ 19 w 708"/>
                <a:gd name="T77" fmla="*/ 133 h 197"/>
                <a:gd name="T78" fmla="*/ 24 w 708"/>
                <a:gd name="T79" fmla="*/ 136 h 197"/>
                <a:gd name="T80" fmla="*/ 14 w 708"/>
                <a:gd name="T81" fmla="*/ 81 h 197"/>
                <a:gd name="T82" fmla="*/ 9 w 708"/>
                <a:gd name="T83" fmla="*/ 38 h 197"/>
                <a:gd name="T84" fmla="*/ 5 w 708"/>
                <a:gd name="T85" fmla="*/ 5 h 197"/>
                <a:gd name="T86" fmla="*/ 83 w 708"/>
                <a:gd name="T87" fmla="*/ 17 h 197"/>
                <a:gd name="T88" fmla="*/ 201 w 708"/>
                <a:gd name="T89" fmla="*/ 34 h 197"/>
                <a:gd name="T90" fmla="*/ 194 w 708"/>
                <a:gd name="T91" fmla="*/ 29 h 197"/>
                <a:gd name="T92" fmla="*/ 80 w 708"/>
                <a:gd name="T93" fmla="*/ 12 h 197"/>
                <a:gd name="T94" fmla="*/ 0 w 708"/>
                <a:gd name="T9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08" h="197">
                  <a:moveTo>
                    <a:pt x="66" y="186"/>
                  </a:moveTo>
                  <a:lnTo>
                    <a:pt x="64" y="188"/>
                  </a:lnTo>
                  <a:lnTo>
                    <a:pt x="42" y="190"/>
                  </a:lnTo>
                  <a:lnTo>
                    <a:pt x="45" y="193"/>
                  </a:lnTo>
                  <a:lnTo>
                    <a:pt x="61" y="193"/>
                  </a:lnTo>
                  <a:lnTo>
                    <a:pt x="66" y="186"/>
                  </a:lnTo>
                  <a:moveTo>
                    <a:pt x="80" y="186"/>
                  </a:moveTo>
                  <a:lnTo>
                    <a:pt x="76" y="186"/>
                  </a:lnTo>
                  <a:lnTo>
                    <a:pt x="68" y="190"/>
                  </a:lnTo>
                  <a:lnTo>
                    <a:pt x="71" y="190"/>
                  </a:lnTo>
                  <a:lnTo>
                    <a:pt x="73" y="190"/>
                  </a:lnTo>
                  <a:lnTo>
                    <a:pt x="80" y="186"/>
                  </a:lnTo>
                  <a:moveTo>
                    <a:pt x="24" y="169"/>
                  </a:moveTo>
                  <a:lnTo>
                    <a:pt x="26" y="193"/>
                  </a:lnTo>
                  <a:lnTo>
                    <a:pt x="28" y="197"/>
                  </a:lnTo>
                  <a:lnTo>
                    <a:pt x="31" y="195"/>
                  </a:lnTo>
                  <a:lnTo>
                    <a:pt x="40" y="195"/>
                  </a:lnTo>
                  <a:lnTo>
                    <a:pt x="38" y="190"/>
                  </a:lnTo>
                  <a:lnTo>
                    <a:pt x="31" y="193"/>
                  </a:lnTo>
                  <a:lnTo>
                    <a:pt x="28" y="176"/>
                  </a:lnTo>
                  <a:lnTo>
                    <a:pt x="24" y="169"/>
                  </a:lnTo>
                  <a:moveTo>
                    <a:pt x="229" y="164"/>
                  </a:moveTo>
                  <a:lnTo>
                    <a:pt x="87" y="183"/>
                  </a:lnTo>
                  <a:lnTo>
                    <a:pt x="83" y="188"/>
                  </a:lnTo>
                  <a:lnTo>
                    <a:pt x="227" y="169"/>
                  </a:lnTo>
                  <a:lnTo>
                    <a:pt x="229" y="164"/>
                  </a:lnTo>
                  <a:moveTo>
                    <a:pt x="577" y="114"/>
                  </a:moveTo>
                  <a:lnTo>
                    <a:pt x="556" y="119"/>
                  </a:lnTo>
                  <a:lnTo>
                    <a:pt x="544" y="119"/>
                  </a:lnTo>
                  <a:lnTo>
                    <a:pt x="513" y="124"/>
                  </a:lnTo>
                  <a:lnTo>
                    <a:pt x="509" y="124"/>
                  </a:lnTo>
                  <a:lnTo>
                    <a:pt x="506" y="126"/>
                  </a:lnTo>
                  <a:lnTo>
                    <a:pt x="495" y="126"/>
                  </a:lnTo>
                  <a:lnTo>
                    <a:pt x="490" y="126"/>
                  </a:lnTo>
                  <a:lnTo>
                    <a:pt x="480" y="129"/>
                  </a:lnTo>
                  <a:lnTo>
                    <a:pt x="473" y="129"/>
                  </a:lnTo>
                  <a:lnTo>
                    <a:pt x="416" y="138"/>
                  </a:lnTo>
                  <a:lnTo>
                    <a:pt x="412" y="138"/>
                  </a:lnTo>
                  <a:lnTo>
                    <a:pt x="329" y="150"/>
                  </a:lnTo>
                  <a:lnTo>
                    <a:pt x="319" y="152"/>
                  </a:lnTo>
                  <a:lnTo>
                    <a:pt x="277" y="157"/>
                  </a:lnTo>
                  <a:lnTo>
                    <a:pt x="272" y="157"/>
                  </a:lnTo>
                  <a:lnTo>
                    <a:pt x="263" y="159"/>
                  </a:lnTo>
                  <a:lnTo>
                    <a:pt x="258" y="159"/>
                  </a:lnTo>
                  <a:lnTo>
                    <a:pt x="234" y="164"/>
                  </a:lnTo>
                  <a:lnTo>
                    <a:pt x="232" y="169"/>
                  </a:lnTo>
                  <a:lnTo>
                    <a:pt x="258" y="164"/>
                  </a:lnTo>
                  <a:lnTo>
                    <a:pt x="263" y="164"/>
                  </a:lnTo>
                  <a:lnTo>
                    <a:pt x="274" y="162"/>
                  </a:lnTo>
                  <a:lnTo>
                    <a:pt x="279" y="162"/>
                  </a:lnTo>
                  <a:lnTo>
                    <a:pt x="310" y="157"/>
                  </a:lnTo>
                  <a:lnTo>
                    <a:pt x="322" y="155"/>
                  </a:lnTo>
                  <a:lnTo>
                    <a:pt x="416" y="143"/>
                  </a:lnTo>
                  <a:lnTo>
                    <a:pt x="421" y="140"/>
                  </a:lnTo>
                  <a:lnTo>
                    <a:pt x="469" y="136"/>
                  </a:lnTo>
                  <a:lnTo>
                    <a:pt x="476" y="133"/>
                  </a:lnTo>
                  <a:lnTo>
                    <a:pt x="492" y="131"/>
                  </a:lnTo>
                  <a:lnTo>
                    <a:pt x="497" y="131"/>
                  </a:lnTo>
                  <a:lnTo>
                    <a:pt x="506" y="129"/>
                  </a:lnTo>
                  <a:lnTo>
                    <a:pt x="511" y="129"/>
                  </a:lnTo>
                  <a:lnTo>
                    <a:pt x="513" y="129"/>
                  </a:lnTo>
                  <a:lnTo>
                    <a:pt x="556" y="121"/>
                  </a:lnTo>
                  <a:lnTo>
                    <a:pt x="568" y="121"/>
                  </a:lnTo>
                  <a:lnTo>
                    <a:pt x="575" y="119"/>
                  </a:lnTo>
                  <a:lnTo>
                    <a:pt x="577" y="114"/>
                  </a:lnTo>
                  <a:moveTo>
                    <a:pt x="587" y="83"/>
                  </a:moveTo>
                  <a:lnTo>
                    <a:pt x="587" y="88"/>
                  </a:lnTo>
                  <a:lnTo>
                    <a:pt x="663" y="100"/>
                  </a:lnTo>
                  <a:lnTo>
                    <a:pt x="667" y="100"/>
                  </a:lnTo>
                  <a:lnTo>
                    <a:pt x="677" y="102"/>
                  </a:lnTo>
                  <a:lnTo>
                    <a:pt x="670" y="102"/>
                  </a:lnTo>
                  <a:lnTo>
                    <a:pt x="665" y="102"/>
                  </a:lnTo>
                  <a:lnTo>
                    <a:pt x="580" y="114"/>
                  </a:lnTo>
                  <a:lnTo>
                    <a:pt x="580" y="119"/>
                  </a:lnTo>
                  <a:lnTo>
                    <a:pt x="667" y="107"/>
                  </a:lnTo>
                  <a:lnTo>
                    <a:pt x="672" y="107"/>
                  </a:lnTo>
                  <a:lnTo>
                    <a:pt x="677" y="105"/>
                  </a:lnTo>
                  <a:lnTo>
                    <a:pt x="684" y="105"/>
                  </a:lnTo>
                  <a:lnTo>
                    <a:pt x="689" y="105"/>
                  </a:lnTo>
                  <a:lnTo>
                    <a:pt x="708" y="102"/>
                  </a:lnTo>
                  <a:lnTo>
                    <a:pt x="691" y="100"/>
                  </a:lnTo>
                  <a:lnTo>
                    <a:pt x="686" y="98"/>
                  </a:lnTo>
                  <a:lnTo>
                    <a:pt x="677" y="98"/>
                  </a:lnTo>
                  <a:lnTo>
                    <a:pt x="665" y="95"/>
                  </a:lnTo>
                  <a:lnTo>
                    <a:pt x="658" y="95"/>
                  </a:lnTo>
                  <a:lnTo>
                    <a:pt x="587" y="83"/>
                  </a:lnTo>
                  <a:moveTo>
                    <a:pt x="277" y="41"/>
                  </a:moveTo>
                  <a:lnTo>
                    <a:pt x="274" y="45"/>
                  </a:lnTo>
                  <a:lnTo>
                    <a:pt x="284" y="45"/>
                  </a:lnTo>
                  <a:lnTo>
                    <a:pt x="289" y="45"/>
                  </a:lnTo>
                  <a:lnTo>
                    <a:pt x="296" y="48"/>
                  </a:lnTo>
                  <a:lnTo>
                    <a:pt x="300" y="48"/>
                  </a:lnTo>
                  <a:lnTo>
                    <a:pt x="319" y="50"/>
                  </a:lnTo>
                  <a:lnTo>
                    <a:pt x="324" y="53"/>
                  </a:lnTo>
                  <a:lnTo>
                    <a:pt x="362" y="57"/>
                  </a:lnTo>
                  <a:lnTo>
                    <a:pt x="379" y="60"/>
                  </a:lnTo>
                  <a:lnTo>
                    <a:pt x="388" y="60"/>
                  </a:lnTo>
                  <a:lnTo>
                    <a:pt x="402" y="62"/>
                  </a:lnTo>
                  <a:lnTo>
                    <a:pt x="409" y="64"/>
                  </a:lnTo>
                  <a:lnTo>
                    <a:pt x="450" y="69"/>
                  </a:lnTo>
                  <a:lnTo>
                    <a:pt x="457" y="69"/>
                  </a:lnTo>
                  <a:lnTo>
                    <a:pt x="471" y="72"/>
                  </a:lnTo>
                  <a:lnTo>
                    <a:pt x="476" y="74"/>
                  </a:lnTo>
                  <a:lnTo>
                    <a:pt x="499" y="76"/>
                  </a:lnTo>
                  <a:lnTo>
                    <a:pt x="504" y="76"/>
                  </a:lnTo>
                  <a:lnTo>
                    <a:pt x="518" y="79"/>
                  </a:lnTo>
                  <a:lnTo>
                    <a:pt x="523" y="79"/>
                  </a:lnTo>
                  <a:lnTo>
                    <a:pt x="528" y="81"/>
                  </a:lnTo>
                  <a:lnTo>
                    <a:pt x="532" y="81"/>
                  </a:lnTo>
                  <a:lnTo>
                    <a:pt x="582" y="88"/>
                  </a:lnTo>
                  <a:lnTo>
                    <a:pt x="582" y="83"/>
                  </a:lnTo>
                  <a:lnTo>
                    <a:pt x="537" y="76"/>
                  </a:lnTo>
                  <a:lnTo>
                    <a:pt x="532" y="76"/>
                  </a:lnTo>
                  <a:lnTo>
                    <a:pt x="523" y="76"/>
                  </a:lnTo>
                  <a:lnTo>
                    <a:pt x="518" y="74"/>
                  </a:lnTo>
                  <a:lnTo>
                    <a:pt x="502" y="72"/>
                  </a:lnTo>
                  <a:lnTo>
                    <a:pt x="497" y="72"/>
                  </a:lnTo>
                  <a:lnTo>
                    <a:pt x="473" y="69"/>
                  </a:lnTo>
                  <a:lnTo>
                    <a:pt x="469" y="67"/>
                  </a:lnTo>
                  <a:lnTo>
                    <a:pt x="461" y="67"/>
                  </a:lnTo>
                  <a:lnTo>
                    <a:pt x="457" y="67"/>
                  </a:lnTo>
                  <a:lnTo>
                    <a:pt x="414" y="60"/>
                  </a:lnTo>
                  <a:lnTo>
                    <a:pt x="407" y="60"/>
                  </a:lnTo>
                  <a:lnTo>
                    <a:pt x="405" y="57"/>
                  </a:lnTo>
                  <a:lnTo>
                    <a:pt x="383" y="55"/>
                  </a:lnTo>
                  <a:lnTo>
                    <a:pt x="379" y="55"/>
                  </a:lnTo>
                  <a:lnTo>
                    <a:pt x="369" y="53"/>
                  </a:lnTo>
                  <a:lnTo>
                    <a:pt x="329" y="48"/>
                  </a:lnTo>
                  <a:lnTo>
                    <a:pt x="322" y="48"/>
                  </a:lnTo>
                  <a:lnTo>
                    <a:pt x="303" y="43"/>
                  </a:lnTo>
                  <a:lnTo>
                    <a:pt x="298" y="43"/>
                  </a:lnTo>
                  <a:lnTo>
                    <a:pt x="289" y="43"/>
                  </a:lnTo>
                  <a:lnTo>
                    <a:pt x="284" y="41"/>
                  </a:lnTo>
                  <a:lnTo>
                    <a:pt x="277" y="41"/>
                  </a:lnTo>
                  <a:moveTo>
                    <a:pt x="270" y="38"/>
                  </a:moveTo>
                  <a:lnTo>
                    <a:pt x="265" y="43"/>
                  </a:lnTo>
                  <a:lnTo>
                    <a:pt x="270" y="43"/>
                  </a:lnTo>
                  <a:lnTo>
                    <a:pt x="272" y="41"/>
                  </a:lnTo>
                  <a:lnTo>
                    <a:pt x="270" y="38"/>
                  </a:lnTo>
                  <a:moveTo>
                    <a:pt x="260" y="38"/>
                  </a:moveTo>
                  <a:lnTo>
                    <a:pt x="255" y="41"/>
                  </a:lnTo>
                  <a:lnTo>
                    <a:pt x="258" y="43"/>
                  </a:lnTo>
                  <a:lnTo>
                    <a:pt x="263" y="38"/>
                  </a:lnTo>
                  <a:lnTo>
                    <a:pt x="260" y="38"/>
                  </a:lnTo>
                  <a:moveTo>
                    <a:pt x="0" y="0"/>
                  </a:moveTo>
                  <a:lnTo>
                    <a:pt x="0" y="8"/>
                  </a:lnTo>
                  <a:lnTo>
                    <a:pt x="2" y="19"/>
                  </a:lnTo>
                  <a:lnTo>
                    <a:pt x="2" y="29"/>
                  </a:lnTo>
                  <a:lnTo>
                    <a:pt x="5" y="36"/>
                  </a:lnTo>
                  <a:lnTo>
                    <a:pt x="7" y="57"/>
                  </a:lnTo>
                  <a:lnTo>
                    <a:pt x="7" y="62"/>
                  </a:lnTo>
                  <a:lnTo>
                    <a:pt x="9" y="76"/>
                  </a:lnTo>
                  <a:lnTo>
                    <a:pt x="9" y="81"/>
                  </a:lnTo>
                  <a:lnTo>
                    <a:pt x="12" y="86"/>
                  </a:lnTo>
                  <a:lnTo>
                    <a:pt x="12" y="91"/>
                  </a:lnTo>
                  <a:lnTo>
                    <a:pt x="19" y="133"/>
                  </a:lnTo>
                  <a:lnTo>
                    <a:pt x="19" y="140"/>
                  </a:lnTo>
                  <a:lnTo>
                    <a:pt x="21" y="159"/>
                  </a:lnTo>
                  <a:lnTo>
                    <a:pt x="28" y="167"/>
                  </a:lnTo>
                  <a:lnTo>
                    <a:pt x="24" y="136"/>
                  </a:lnTo>
                  <a:lnTo>
                    <a:pt x="21" y="129"/>
                  </a:lnTo>
                  <a:lnTo>
                    <a:pt x="16" y="88"/>
                  </a:lnTo>
                  <a:lnTo>
                    <a:pt x="14" y="83"/>
                  </a:lnTo>
                  <a:lnTo>
                    <a:pt x="14" y="81"/>
                  </a:lnTo>
                  <a:lnTo>
                    <a:pt x="14" y="76"/>
                  </a:lnTo>
                  <a:lnTo>
                    <a:pt x="12" y="62"/>
                  </a:lnTo>
                  <a:lnTo>
                    <a:pt x="12" y="57"/>
                  </a:lnTo>
                  <a:lnTo>
                    <a:pt x="9" y="38"/>
                  </a:lnTo>
                  <a:lnTo>
                    <a:pt x="5" y="17"/>
                  </a:lnTo>
                  <a:lnTo>
                    <a:pt x="5" y="10"/>
                  </a:lnTo>
                  <a:lnTo>
                    <a:pt x="5" y="8"/>
                  </a:lnTo>
                  <a:lnTo>
                    <a:pt x="5" y="5"/>
                  </a:lnTo>
                  <a:lnTo>
                    <a:pt x="21" y="8"/>
                  </a:lnTo>
                  <a:lnTo>
                    <a:pt x="26" y="10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140" y="24"/>
                  </a:lnTo>
                  <a:lnTo>
                    <a:pt x="147" y="27"/>
                  </a:lnTo>
                  <a:lnTo>
                    <a:pt x="196" y="34"/>
                  </a:lnTo>
                  <a:lnTo>
                    <a:pt x="201" y="34"/>
                  </a:lnTo>
                  <a:lnTo>
                    <a:pt x="248" y="41"/>
                  </a:lnTo>
                  <a:lnTo>
                    <a:pt x="253" y="36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54" y="22"/>
                  </a:lnTo>
                  <a:lnTo>
                    <a:pt x="144" y="22"/>
                  </a:lnTo>
                  <a:lnTo>
                    <a:pt x="85" y="12"/>
                  </a:lnTo>
                  <a:lnTo>
                    <a:pt x="80" y="12"/>
                  </a:lnTo>
                  <a:lnTo>
                    <a:pt x="28" y="5"/>
                  </a:lnTo>
                  <a:lnTo>
                    <a:pt x="24" y="5"/>
                  </a:lnTo>
                  <a:lnTo>
                    <a:pt x="5" y="3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Freeform 36">
              <a:extLst>
                <a:ext uri="{FF2B5EF4-FFF2-40B4-BE49-F238E27FC236}">
                  <a16:creationId xmlns:a16="http://schemas.microsoft.com/office/drawing/2014/main" id="{9667687A-A8D0-429B-9D3C-EBCD5E780A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3774" y="2873851"/>
              <a:ext cx="1538604" cy="1266990"/>
            </a:xfrm>
            <a:custGeom>
              <a:avLst/>
              <a:gdLst>
                <a:gd name="T0" fmla="*/ 151 w 363"/>
                <a:gd name="T1" fmla="*/ 310 h 328"/>
                <a:gd name="T2" fmla="*/ 150 w 363"/>
                <a:gd name="T3" fmla="*/ 308 h 328"/>
                <a:gd name="T4" fmla="*/ 137 w 363"/>
                <a:gd name="T5" fmla="*/ 308 h 328"/>
                <a:gd name="T6" fmla="*/ 73 w 363"/>
                <a:gd name="T7" fmla="*/ 299 h 328"/>
                <a:gd name="T8" fmla="*/ 136 w 363"/>
                <a:gd name="T9" fmla="*/ 307 h 328"/>
                <a:gd name="T10" fmla="*/ 47 w 363"/>
                <a:gd name="T11" fmla="*/ 294 h 328"/>
                <a:gd name="T12" fmla="*/ 47 w 363"/>
                <a:gd name="T13" fmla="*/ 294 h 328"/>
                <a:gd name="T14" fmla="*/ 45 w 363"/>
                <a:gd name="T15" fmla="*/ 294 h 328"/>
                <a:gd name="T16" fmla="*/ 0 w 363"/>
                <a:gd name="T17" fmla="*/ 289 h 328"/>
                <a:gd name="T18" fmla="*/ 5 w 363"/>
                <a:gd name="T19" fmla="*/ 288 h 328"/>
                <a:gd name="T20" fmla="*/ 12 w 363"/>
                <a:gd name="T21" fmla="*/ 280 h 328"/>
                <a:gd name="T22" fmla="*/ 43 w 363"/>
                <a:gd name="T23" fmla="*/ 255 h 328"/>
                <a:gd name="T24" fmla="*/ 44 w 363"/>
                <a:gd name="T25" fmla="*/ 257 h 328"/>
                <a:gd name="T26" fmla="*/ 93 w 363"/>
                <a:gd name="T27" fmla="*/ 215 h 328"/>
                <a:gd name="T28" fmla="*/ 45 w 363"/>
                <a:gd name="T29" fmla="*/ 255 h 328"/>
                <a:gd name="T30" fmla="*/ 96 w 363"/>
                <a:gd name="T31" fmla="*/ 215 h 328"/>
                <a:gd name="T32" fmla="*/ 191 w 363"/>
                <a:gd name="T33" fmla="*/ 137 h 328"/>
                <a:gd name="T34" fmla="*/ 178 w 363"/>
                <a:gd name="T35" fmla="*/ 148 h 328"/>
                <a:gd name="T36" fmla="*/ 171 w 363"/>
                <a:gd name="T37" fmla="*/ 153 h 328"/>
                <a:gd name="T38" fmla="*/ 110 w 363"/>
                <a:gd name="T39" fmla="*/ 202 h 328"/>
                <a:gd name="T40" fmla="*/ 109 w 363"/>
                <a:gd name="T41" fmla="*/ 205 h 328"/>
                <a:gd name="T42" fmla="*/ 172 w 363"/>
                <a:gd name="T43" fmla="*/ 155 h 328"/>
                <a:gd name="T44" fmla="*/ 181 w 363"/>
                <a:gd name="T45" fmla="*/ 148 h 328"/>
                <a:gd name="T46" fmla="*/ 194 w 363"/>
                <a:gd name="T47" fmla="*/ 137 h 328"/>
                <a:gd name="T48" fmla="*/ 360 w 363"/>
                <a:gd name="T49" fmla="*/ 5 h 328"/>
                <a:gd name="T50" fmla="*/ 352 w 363"/>
                <a:gd name="T51" fmla="*/ 9 h 328"/>
                <a:gd name="T52" fmla="*/ 322 w 363"/>
                <a:gd name="T53" fmla="*/ 33 h 328"/>
                <a:gd name="T54" fmla="*/ 287 w 363"/>
                <a:gd name="T55" fmla="*/ 61 h 328"/>
                <a:gd name="T56" fmla="*/ 259 w 363"/>
                <a:gd name="T57" fmla="*/ 83 h 328"/>
                <a:gd name="T58" fmla="*/ 207 w 363"/>
                <a:gd name="T59" fmla="*/ 124 h 328"/>
                <a:gd name="T60" fmla="*/ 199 w 363"/>
                <a:gd name="T61" fmla="*/ 131 h 328"/>
                <a:gd name="T62" fmla="*/ 206 w 363"/>
                <a:gd name="T63" fmla="*/ 128 h 328"/>
                <a:gd name="T64" fmla="*/ 216 w 363"/>
                <a:gd name="T65" fmla="*/ 120 h 328"/>
                <a:gd name="T66" fmla="*/ 287 w 363"/>
                <a:gd name="T67" fmla="*/ 63 h 328"/>
                <a:gd name="T68" fmla="*/ 322 w 363"/>
                <a:gd name="T69" fmla="*/ 35 h 328"/>
                <a:gd name="T70" fmla="*/ 353 w 363"/>
                <a:gd name="T71" fmla="*/ 10 h 328"/>
                <a:gd name="T72" fmla="*/ 346 w 363"/>
                <a:gd name="T73" fmla="*/ 68 h 328"/>
                <a:gd name="T74" fmla="*/ 344 w 363"/>
                <a:gd name="T75" fmla="*/ 79 h 328"/>
                <a:gd name="T76" fmla="*/ 337 w 363"/>
                <a:gd name="T77" fmla="*/ 108 h 328"/>
                <a:gd name="T78" fmla="*/ 333 w 363"/>
                <a:gd name="T79" fmla="*/ 128 h 328"/>
                <a:gd name="T80" fmla="*/ 324 w 363"/>
                <a:gd name="T81" fmla="*/ 169 h 328"/>
                <a:gd name="T82" fmla="*/ 318 w 363"/>
                <a:gd name="T83" fmla="*/ 195 h 328"/>
                <a:gd name="T84" fmla="*/ 308 w 363"/>
                <a:gd name="T85" fmla="*/ 241 h 328"/>
                <a:gd name="T86" fmla="*/ 291 w 363"/>
                <a:gd name="T87" fmla="*/ 316 h 328"/>
                <a:gd name="T88" fmla="*/ 309 w 363"/>
                <a:gd name="T89" fmla="*/ 243 h 328"/>
                <a:gd name="T90" fmla="*/ 319 w 363"/>
                <a:gd name="T91" fmla="*/ 197 h 328"/>
                <a:gd name="T92" fmla="*/ 325 w 363"/>
                <a:gd name="T93" fmla="*/ 171 h 328"/>
                <a:gd name="T94" fmla="*/ 334 w 363"/>
                <a:gd name="T95" fmla="*/ 129 h 328"/>
                <a:gd name="T96" fmla="*/ 339 w 363"/>
                <a:gd name="T97" fmla="*/ 109 h 328"/>
                <a:gd name="T98" fmla="*/ 344 w 363"/>
                <a:gd name="T99" fmla="*/ 84 h 328"/>
                <a:gd name="T100" fmla="*/ 347 w 363"/>
                <a:gd name="T101" fmla="*/ 73 h 328"/>
                <a:gd name="T102" fmla="*/ 362 w 363"/>
                <a:gd name="T103" fmla="*/ 5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63" h="328">
                  <a:moveTo>
                    <a:pt x="142" y="307"/>
                  </a:moveTo>
                  <a:cubicBezTo>
                    <a:pt x="140" y="309"/>
                    <a:pt x="140" y="309"/>
                    <a:pt x="140" y="309"/>
                  </a:cubicBezTo>
                  <a:cubicBezTo>
                    <a:pt x="149" y="310"/>
                    <a:pt x="149" y="310"/>
                    <a:pt x="149" y="310"/>
                  </a:cubicBezTo>
                  <a:cubicBezTo>
                    <a:pt x="151" y="310"/>
                    <a:pt x="151" y="310"/>
                    <a:pt x="151" y="310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8"/>
                    <a:pt x="276" y="328"/>
                    <a:pt x="276" y="328"/>
                  </a:cubicBezTo>
                  <a:cubicBezTo>
                    <a:pt x="276" y="327"/>
                    <a:pt x="276" y="327"/>
                    <a:pt x="276" y="326"/>
                  </a:cubicBezTo>
                  <a:cubicBezTo>
                    <a:pt x="150" y="308"/>
                    <a:pt x="150" y="308"/>
                    <a:pt x="150" y="308"/>
                  </a:cubicBezTo>
                  <a:cubicBezTo>
                    <a:pt x="148" y="308"/>
                    <a:pt x="148" y="308"/>
                    <a:pt x="148" y="308"/>
                  </a:cubicBezTo>
                  <a:cubicBezTo>
                    <a:pt x="142" y="307"/>
                    <a:pt x="142" y="307"/>
                    <a:pt x="142" y="307"/>
                  </a:cubicBezTo>
                  <a:moveTo>
                    <a:pt x="138" y="307"/>
                  </a:moveTo>
                  <a:cubicBezTo>
                    <a:pt x="137" y="308"/>
                    <a:pt x="137" y="308"/>
                    <a:pt x="137" y="308"/>
                  </a:cubicBezTo>
                  <a:cubicBezTo>
                    <a:pt x="139" y="307"/>
                    <a:pt x="139" y="307"/>
                    <a:pt x="139" y="307"/>
                  </a:cubicBezTo>
                  <a:cubicBezTo>
                    <a:pt x="138" y="307"/>
                    <a:pt x="138" y="307"/>
                    <a:pt x="138" y="307"/>
                  </a:cubicBezTo>
                  <a:moveTo>
                    <a:pt x="71" y="297"/>
                  </a:moveTo>
                  <a:cubicBezTo>
                    <a:pt x="73" y="299"/>
                    <a:pt x="73" y="299"/>
                    <a:pt x="73" y="299"/>
                  </a:cubicBezTo>
                  <a:cubicBezTo>
                    <a:pt x="96" y="303"/>
                    <a:pt x="96" y="303"/>
                    <a:pt x="96" y="303"/>
                  </a:cubicBezTo>
                  <a:cubicBezTo>
                    <a:pt x="100" y="303"/>
                    <a:pt x="100" y="303"/>
                    <a:pt x="100" y="303"/>
                  </a:cubicBezTo>
                  <a:cubicBezTo>
                    <a:pt x="136" y="308"/>
                    <a:pt x="136" y="308"/>
                    <a:pt x="136" y="308"/>
                  </a:cubicBezTo>
                  <a:cubicBezTo>
                    <a:pt x="136" y="307"/>
                    <a:pt x="136" y="307"/>
                    <a:pt x="136" y="307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94" y="301"/>
                    <a:pt x="94" y="301"/>
                    <a:pt x="94" y="301"/>
                  </a:cubicBezTo>
                  <a:cubicBezTo>
                    <a:pt x="71" y="297"/>
                    <a:pt x="71" y="297"/>
                    <a:pt x="71" y="297"/>
                  </a:cubicBezTo>
                  <a:moveTo>
                    <a:pt x="47" y="294"/>
                  </a:moveTo>
                  <a:cubicBezTo>
                    <a:pt x="47" y="296"/>
                    <a:pt x="47" y="296"/>
                    <a:pt x="47" y="296"/>
                  </a:cubicBezTo>
                  <a:cubicBezTo>
                    <a:pt x="70" y="299"/>
                    <a:pt x="70" y="299"/>
                    <a:pt x="70" y="299"/>
                  </a:cubicBezTo>
                  <a:cubicBezTo>
                    <a:pt x="69" y="297"/>
                    <a:pt x="69" y="297"/>
                    <a:pt x="69" y="297"/>
                  </a:cubicBezTo>
                  <a:cubicBezTo>
                    <a:pt x="47" y="294"/>
                    <a:pt x="47" y="294"/>
                    <a:pt x="47" y="294"/>
                  </a:cubicBezTo>
                  <a:moveTo>
                    <a:pt x="15" y="289"/>
                  </a:moveTo>
                  <a:cubicBezTo>
                    <a:pt x="16" y="291"/>
                    <a:pt x="16" y="291"/>
                    <a:pt x="16" y="291"/>
                  </a:cubicBezTo>
                  <a:cubicBezTo>
                    <a:pt x="45" y="295"/>
                    <a:pt x="45" y="295"/>
                    <a:pt x="45" y="295"/>
                  </a:cubicBezTo>
                  <a:cubicBezTo>
                    <a:pt x="45" y="294"/>
                    <a:pt x="45" y="294"/>
                    <a:pt x="45" y="294"/>
                  </a:cubicBezTo>
                  <a:cubicBezTo>
                    <a:pt x="15" y="289"/>
                    <a:pt x="15" y="289"/>
                    <a:pt x="15" y="289"/>
                  </a:cubicBezTo>
                  <a:moveTo>
                    <a:pt x="10" y="281"/>
                  </a:moveTo>
                  <a:cubicBezTo>
                    <a:pt x="3" y="286"/>
                    <a:pt x="3" y="286"/>
                    <a:pt x="3" y="286"/>
                  </a:cubicBezTo>
                  <a:cubicBezTo>
                    <a:pt x="0" y="289"/>
                    <a:pt x="0" y="289"/>
                    <a:pt x="0" y="289"/>
                  </a:cubicBezTo>
                  <a:cubicBezTo>
                    <a:pt x="4" y="290"/>
                    <a:pt x="4" y="290"/>
                    <a:pt x="4" y="290"/>
                  </a:cubicBezTo>
                  <a:cubicBezTo>
                    <a:pt x="14" y="291"/>
                    <a:pt x="14" y="291"/>
                    <a:pt x="14" y="291"/>
                  </a:cubicBezTo>
                  <a:cubicBezTo>
                    <a:pt x="13" y="289"/>
                    <a:pt x="13" y="289"/>
                    <a:pt x="13" y="289"/>
                  </a:cubicBezTo>
                  <a:cubicBezTo>
                    <a:pt x="5" y="288"/>
                    <a:pt x="5" y="288"/>
                    <a:pt x="5" y="288"/>
                  </a:cubicBezTo>
                  <a:cubicBezTo>
                    <a:pt x="11" y="283"/>
                    <a:pt x="11" y="283"/>
                    <a:pt x="11" y="283"/>
                  </a:cubicBezTo>
                  <a:cubicBezTo>
                    <a:pt x="10" y="281"/>
                    <a:pt x="10" y="281"/>
                    <a:pt x="10" y="281"/>
                  </a:cubicBezTo>
                  <a:moveTo>
                    <a:pt x="40" y="258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2" y="282"/>
                    <a:pt x="12" y="282"/>
                    <a:pt x="12" y="282"/>
                  </a:cubicBezTo>
                  <a:cubicBezTo>
                    <a:pt x="41" y="259"/>
                    <a:pt x="41" y="259"/>
                    <a:pt x="41" y="259"/>
                  </a:cubicBezTo>
                  <a:cubicBezTo>
                    <a:pt x="40" y="258"/>
                    <a:pt x="40" y="258"/>
                    <a:pt x="40" y="258"/>
                  </a:cubicBezTo>
                  <a:moveTo>
                    <a:pt x="43" y="255"/>
                  </a:moveTo>
                  <a:cubicBezTo>
                    <a:pt x="42" y="256"/>
                    <a:pt x="42" y="256"/>
                    <a:pt x="42" y="256"/>
                  </a:cubicBezTo>
                  <a:cubicBezTo>
                    <a:pt x="41" y="257"/>
                    <a:pt x="41" y="257"/>
                    <a:pt x="41" y="257"/>
                  </a:cubicBezTo>
                  <a:cubicBezTo>
                    <a:pt x="42" y="258"/>
                    <a:pt x="42" y="258"/>
                    <a:pt x="42" y="258"/>
                  </a:cubicBezTo>
                  <a:cubicBezTo>
                    <a:pt x="44" y="257"/>
                    <a:pt x="44" y="257"/>
                    <a:pt x="44" y="257"/>
                  </a:cubicBezTo>
                  <a:cubicBezTo>
                    <a:pt x="43" y="255"/>
                    <a:pt x="43" y="255"/>
                    <a:pt x="43" y="255"/>
                  </a:cubicBezTo>
                  <a:moveTo>
                    <a:pt x="101" y="208"/>
                  </a:moveTo>
                  <a:cubicBezTo>
                    <a:pt x="95" y="214"/>
                    <a:pt x="95" y="214"/>
                    <a:pt x="95" y="214"/>
                  </a:cubicBezTo>
                  <a:cubicBezTo>
                    <a:pt x="93" y="215"/>
                    <a:pt x="93" y="215"/>
                    <a:pt x="93" y="215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1" y="224"/>
                    <a:pt x="81" y="224"/>
                    <a:pt x="81" y="224"/>
                  </a:cubicBezTo>
                  <a:cubicBezTo>
                    <a:pt x="45" y="253"/>
                    <a:pt x="45" y="253"/>
                    <a:pt x="45" y="253"/>
                  </a:cubicBezTo>
                  <a:cubicBezTo>
                    <a:pt x="45" y="255"/>
                    <a:pt x="45" y="255"/>
                    <a:pt x="45" y="255"/>
                  </a:cubicBezTo>
                  <a:cubicBezTo>
                    <a:pt x="83" y="226"/>
                    <a:pt x="83" y="226"/>
                    <a:pt x="83" y="226"/>
                  </a:cubicBezTo>
                  <a:cubicBezTo>
                    <a:pt x="84" y="225"/>
                    <a:pt x="84" y="225"/>
                    <a:pt x="84" y="225"/>
                  </a:cubicBezTo>
                  <a:cubicBezTo>
                    <a:pt x="95" y="216"/>
                    <a:pt x="95" y="216"/>
                    <a:pt x="95" y="216"/>
                  </a:cubicBezTo>
                  <a:cubicBezTo>
                    <a:pt x="96" y="215"/>
                    <a:pt x="96" y="215"/>
                    <a:pt x="96" y="215"/>
                  </a:cubicBezTo>
                  <a:cubicBezTo>
                    <a:pt x="102" y="210"/>
                    <a:pt x="102" y="210"/>
                    <a:pt x="102" y="210"/>
                  </a:cubicBezTo>
                  <a:cubicBezTo>
                    <a:pt x="101" y="208"/>
                    <a:pt x="101" y="208"/>
                    <a:pt x="101" y="208"/>
                  </a:cubicBezTo>
                  <a:moveTo>
                    <a:pt x="196" y="133"/>
                  </a:moveTo>
                  <a:cubicBezTo>
                    <a:pt x="191" y="137"/>
                    <a:pt x="191" y="137"/>
                    <a:pt x="191" y="137"/>
                  </a:cubicBezTo>
                  <a:cubicBezTo>
                    <a:pt x="189" y="139"/>
                    <a:pt x="189" y="139"/>
                    <a:pt x="189" y="139"/>
                  </a:cubicBezTo>
                  <a:cubicBezTo>
                    <a:pt x="183" y="144"/>
                    <a:pt x="183" y="144"/>
                    <a:pt x="183" y="144"/>
                  </a:cubicBezTo>
                  <a:cubicBezTo>
                    <a:pt x="181" y="145"/>
                    <a:pt x="181" y="145"/>
                    <a:pt x="181" y="145"/>
                  </a:cubicBezTo>
                  <a:cubicBezTo>
                    <a:pt x="178" y="148"/>
                    <a:pt x="178" y="148"/>
                    <a:pt x="178" y="148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4" y="150"/>
                    <a:pt x="174" y="150"/>
                    <a:pt x="174" y="150"/>
                  </a:cubicBezTo>
                  <a:cubicBezTo>
                    <a:pt x="173" y="152"/>
                    <a:pt x="173" y="152"/>
                    <a:pt x="173" y="152"/>
                  </a:cubicBezTo>
                  <a:cubicBezTo>
                    <a:pt x="171" y="153"/>
                    <a:pt x="171" y="153"/>
                    <a:pt x="171" y="153"/>
                  </a:cubicBezTo>
                  <a:cubicBezTo>
                    <a:pt x="169" y="154"/>
                    <a:pt x="169" y="154"/>
                    <a:pt x="169" y="154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3"/>
                    <a:pt x="108" y="203"/>
                    <a:pt x="108" y="203"/>
                  </a:cubicBezTo>
                  <a:cubicBezTo>
                    <a:pt x="103" y="207"/>
                    <a:pt x="103" y="207"/>
                    <a:pt x="103" y="207"/>
                  </a:cubicBezTo>
                  <a:cubicBezTo>
                    <a:pt x="104" y="209"/>
                    <a:pt x="104" y="209"/>
                    <a:pt x="104" y="209"/>
                  </a:cubicBezTo>
                  <a:cubicBezTo>
                    <a:pt x="109" y="205"/>
                    <a:pt x="109" y="205"/>
                    <a:pt x="109" y="205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7" y="198"/>
                    <a:pt x="117" y="198"/>
                    <a:pt x="117" y="198"/>
                  </a:cubicBezTo>
                  <a:cubicBezTo>
                    <a:pt x="172" y="155"/>
                    <a:pt x="172" y="155"/>
                    <a:pt x="172" y="155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75" y="152"/>
                    <a:pt x="175" y="152"/>
                    <a:pt x="175" y="152"/>
                  </a:cubicBezTo>
                  <a:cubicBezTo>
                    <a:pt x="178" y="150"/>
                    <a:pt x="178" y="150"/>
                    <a:pt x="178" y="150"/>
                  </a:cubicBezTo>
                  <a:cubicBezTo>
                    <a:pt x="181" y="148"/>
                    <a:pt x="181" y="148"/>
                    <a:pt x="181" y="148"/>
                  </a:cubicBezTo>
                  <a:cubicBezTo>
                    <a:pt x="183" y="146"/>
                    <a:pt x="183" y="146"/>
                    <a:pt x="183" y="146"/>
                  </a:cubicBezTo>
                  <a:cubicBezTo>
                    <a:pt x="185" y="144"/>
                    <a:pt x="185" y="144"/>
                    <a:pt x="185" y="14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94" y="137"/>
                    <a:pt x="194" y="137"/>
                    <a:pt x="194" y="137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6" y="133"/>
                    <a:pt x="196" y="133"/>
                    <a:pt x="196" y="133"/>
                  </a:cubicBezTo>
                  <a:moveTo>
                    <a:pt x="360" y="5"/>
                  </a:moveTo>
                  <a:cubicBezTo>
                    <a:pt x="360" y="5"/>
                    <a:pt x="360" y="5"/>
                    <a:pt x="360" y="5"/>
                  </a:cubicBezTo>
                  <a:cubicBezTo>
                    <a:pt x="360" y="5"/>
                    <a:pt x="360" y="5"/>
                    <a:pt x="360" y="5"/>
                  </a:cubicBezTo>
                  <a:moveTo>
                    <a:pt x="363" y="0"/>
                  </a:moveTo>
                  <a:cubicBezTo>
                    <a:pt x="359" y="4"/>
                    <a:pt x="359" y="4"/>
                    <a:pt x="359" y="4"/>
                  </a:cubicBezTo>
                  <a:cubicBezTo>
                    <a:pt x="352" y="9"/>
                    <a:pt x="352" y="9"/>
                    <a:pt x="352" y="9"/>
                  </a:cubicBezTo>
                  <a:cubicBezTo>
                    <a:pt x="350" y="10"/>
                    <a:pt x="350" y="10"/>
                    <a:pt x="350" y="10"/>
                  </a:cubicBezTo>
                  <a:cubicBezTo>
                    <a:pt x="325" y="31"/>
                    <a:pt x="325" y="31"/>
                    <a:pt x="325" y="31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22" y="33"/>
                    <a:pt x="322" y="33"/>
                    <a:pt x="322" y="33"/>
                  </a:cubicBezTo>
                  <a:cubicBezTo>
                    <a:pt x="318" y="36"/>
                    <a:pt x="318" y="36"/>
                    <a:pt x="318" y="36"/>
                  </a:cubicBezTo>
                  <a:cubicBezTo>
                    <a:pt x="316" y="37"/>
                    <a:pt x="316" y="37"/>
                    <a:pt x="316" y="3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87" y="61"/>
                    <a:pt x="287" y="61"/>
                    <a:pt x="287" y="61"/>
                  </a:cubicBezTo>
                  <a:cubicBezTo>
                    <a:pt x="265" y="79"/>
                    <a:pt x="265" y="79"/>
                    <a:pt x="265" y="79"/>
                  </a:cubicBezTo>
                  <a:cubicBezTo>
                    <a:pt x="262" y="80"/>
                    <a:pt x="262" y="80"/>
                    <a:pt x="262" y="80"/>
                  </a:cubicBezTo>
                  <a:cubicBezTo>
                    <a:pt x="262" y="81"/>
                    <a:pt x="262" y="81"/>
                    <a:pt x="262" y="81"/>
                  </a:cubicBezTo>
                  <a:cubicBezTo>
                    <a:pt x="259" y="83"/>
                    <a:pt x="259" y="83"/>
                    <a:pt x="259" y="83"/>
                  </a:cubicBezTo>
                  <a:cubicBezTo>
                    <a:pt x="217" y="116"/>
                    <a:pt x="217" y="116"/>
                    <a:pt x="217" y="116"/>
                  </a:cubicBezTo>
                  <a:cubicBezTo>
                    <a:pt x="214" y="119"/>
                    <a:pt x="214" y="119"/>
                    <a:pt x="214" y="119"/>
                  </a:cubicBezTo>
                  <a:cubicBezTo>
                    <a:pt x="209" y="123"/>
                    <a:pt x="209" y="123"/>
                    <a:pt x="209" y="123"/>
                  </a:cubicBezTo>
                  <a:cubicBezTo>
                    <a:pt x="207" y="124"/>
                    <a:pt x="207" y="124"/>
                    <a:pt x="207" y="12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204" y="127"/>
                    <a:pt x="204" y="127"/>
                    <a:pt x="204" y="127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9" y="131"/>
                    <a:pt x="199" y="131"/>
                    <a:pt x="199" y="131"/>
                  </a:cubicBezTo>
                  <a:cubicBezTo>
                    <a:pt x="198" y="134"/>
                    <a:pt x="198" y="134"/>
                    <a:pt x="198" y="134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204" y="129"/>
                    <a:pt x="204" y="129"/>
                    <a:pt x="204" y="129"/>
                  </a:cubicBezTo>
                  <a:cubicBezTo>
                    <a:pt x="206" y="128"/>
                    <a:pt x="206" y="128"/>
                    <a:pt x="206" y="128"/>
                  </a:cubicBezTo>
                  <a:cubicBezTo>
                    <a:pt x="209" y="125"/>
                    <a:pt x="209" y="125"/>
                    <a:pt x="209" y="125"/>
                  </a:cubicBezTo>
                  <a:cubicBezTo>
                    <a:pt x="211" y="124"/>
                    <a:pt x="211" y="124"/>
                    <a:pt x="211" y="124"/>
                  </a:cubicBezTo>
                  <a:cubicBezTo>
                    <a:pt x="213" y="122"/>
                    <a:pt x="213" y="122"/>
                    <a:pt x="213" y="122"/>
                  </a:cubicBezTo>
                  <a:cubicBezTo>
                    <a:pt x="216" y="120"/>
                    <a:pt x="216" y="120"/>
                    <a:pt x="216" y="120"/>
                  </a:cubicBezTo>
                  <a:cubicBezTo>
                    <a:pt x="263" y="82"/>
                    <a:pt x="263" y="82"/>
                    <a:pt x="263" y="82"/>
                  </a:cubicBezTo>
                  <a:cubicBezTo>
                    <a:pt x="265" y="80"/>
                    <a:pt x="265" y="80"/>
                    <a:pt x="265" y="80"/>
                  </a:cubicBezTo>
                  <a:cubicBezTo>
                    <a:pt x="268" y="78"/>
                    <a:pt x="268" y="78"/>
                    <a:pt x="268" y="78"/>
                  </a:cubicBezTo>
                  <a:cubicBezTo>
                    <a:pt x="287" y="63"/>
                    <a:pt x="287" y="63"/>
                    <a:pt x="287" y="63"/>
                  </a:cubicBezTo>
                  <a:cubicBezTo>
                    <a:pt x="289" y="61"/>
                    <a:pt x="289" y="61"/>
                    <a:pt x="289" y="61"/>
                  </a:cubicBezTo>
                  <a:cubicBezTo>
                    <a:pt x="317" y="39"/>
                    <a:pt x="317" y="39"/>
                    <a:pt x="317" y="39"/>
                  </a:cubicBezTo>
                  <a:cubicBezTo>
                    <a:pt x="319" y="38"/>
                    <a:pt x="319" y="38"/>
                    <a:pt x="319" y="38"/>
                  </a:cubicBezTo>
                  <a:cubicBezTo>
                    <a:pt x="322" y="35"/>
                    <a:pt x="322" y="35"/>
                    <a:pt x="322" y="35"/>
                  </a:cubicBezTo>
                  <a:cubicBezTo>
                    <a:pt x="324" y="34"/>
                    <a:pt x="324" y="34"/>
                    <a:pt x="324" y="34"/>
                  </a:cubicBezTo>
                  <a:cubicBezTo>
                    <a:pt x="325" y="33"/>
                    <a:pt x="325" y="33"/>
                    <a:pt x="325" y="33"/>
                  </a:cubicBezTo>
                  <a:cubicBezTo>
                    <a:pt x="352" y="12"/>
                    <a:pt x="352" y="12"/>
                    <a:pt x="352" y="12"/>
                  </a:cubicBezTo>
                  <a:cubicBezTo>
                    <a:pt x="353" y="10"/>
                    <a:pt x="353" y="10"/>
                    <a:pt x="353" y="10"/>
                  </a:cubicBezTo>
                  <a:cubicBezTo>
                    <a:pt x="360" y="5"/>
                    <a:pt x="360" y="5"/>
                    <a:pt x="360" y="5"/>
                  </a:cubicBezTo>
                  <a:cubicBezTo>
                    <a:pt x="358" y="15"/>
                    <a:pt x="358" y="15"/>
                    <a:pt x="358" y="15"/>
                  </a:cubicBezTo>
                  <a:cubicBezTo>
                    <a:pt x="357" y="17"/>
                    <a:pt x="357" y="17"/>
                    <a:pt x="357" y="17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5" y="71"/>
                    <a:pt x="345" y="71"/>
                    <a:pt x="345" y="71"/>
                  </a:cubicBezTo>
                  <a:cubicBezTo>
                    <a:pt x="345" y="74"/>
                    <a:pt x="345" y="74"/>
                    <a:pt x="345" y="74"/>
                  </a:cubicBezTo>
                  <a:cubicBezTo>
                    <a:pt x="344" y="76"/>
                    <a:pt x="344" y="76"/>
                    <a:pt x="344" y="76"/>
                  </a:cubicBezTo>
                  <a:cubicBezTo>
                    <a:pt x="344" y="79"/>
                    <a:pt x="344" y="79"/>
                    <a:pt x="344" y="79"/>
                  </a:cubicBezTo>
                  <a:cubicBezTo>
                    <a:pt x="343" y="81"/>
                    <a:pt x="343" y="81"/>
                    <a:pt x="343" y="81"/>
                  </a:cubicBezTo>
                  <a:cubicBezTo>
                    <a:pt x="341" y="90"/>
                    <a:pt x="341" y="90"/>
                    <a:pt x="341" y="90"/>
                  </a:cubicBezTo>
                  <a:cubicBezTo>
                    <a:pt x="340" y="93"/>
                    <a:pt x="340" y="93"/>
                    <a:pt x="340" y="93"/>
                  </a:cubicBezTo>
                  <a:cubicBezTo>
                    <a:pt x="337" y="108"/>
                    <a:pt x="337" y="108"/>
                    <a:pt x="337" y="108"/>
                  </a:cubicBezTo>
                  <a:cubicBezTo>
                    <a:pt x="337" y="111"/>
                    <a:pt x="337" y="111"/>
                    <a:pt x="337" y="111"/>
                  </a:cubicBezTo>
                  <a:cubicBezTo>
                    <a:pt x="335" y="118"/>
                    <a:pt x="335" y="118"/>
                    <a:pt x="335" y="118"/>
                  </a:cubicBezTo>
                  <a:cubicBezTo>
                    <a:pt x="334" y="121"/>
                    <a:pt x="334" y="121"/>
                    <a:pt x="334" y="121"/>
                  </a:cubicBezTo>
                  <a:cubicBezTo>
                    <a:pt x="333" y="128"/>
                    <a:pt x="333" y="128"/>
                    <a:pt x="333" y="128"/>
                  </a:cubicBezTo>
                  <a:cubicBezTo>
                    <a:pt x="332" y="131"/>
                    <a:pt x="332" y="131"/>
                    <a:pt x="332" y="131"/>
                  </a:cubicBezTo>
                  <a:cubicBezTo>
                    <a:pt x="326" y="156"/>
                    <a:pt x="326" y="156"/>
                    <a:pt x="326" y="156"/>
                  </a:cubicBezTo>
                  <a:cubicBezTo>
                    <a:pt x="326" y="158"/>
                    <a:pt x="326" y="158"/>
                    <a:pt x="326" y="158"/>
                  </a:cubicBezTo>
                  <a:cubicBezTo>
                    <a:pt x="324" y="169"/>
                    <a:pt x="324" y="169"/>
                    <a:pt x="324" y="169"/>
                  </a:cubicBezTo>
                  <a:cubicBezTo>
                    <a:pt x="323" y="171"/>
                    <a:pt x="323" y="171"/>
                    <a:pt x="323" y="171"/>
                  </a:cubicBezTo>
                  <a:cubicBezTo>
                    <a:pt x="323" y="172"/>
                    <a:pt x="323" y="172"/>
                    <a:pt x="323" y="172"/>
                  </a:cubicBezTo>
                  <a:cubicBezTo>
                    <a:pt x="323" y="174"/>
                    <a:pt x="323" y="174"/>
                    <a:pt x="323" y="174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7" y="197"/>
                    <a:pt x="317" y="197"/>
                    <a:pt x="317" y="197"/>
                  </a:cubicBezTo>
                  <a:cubicBezTo>
                    <a:pt x="313" y="217"/>
                    <a:pt x="313" y="217"/>
                    <a:pt x="313" y="217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08" y="241"/>
                    <a:pt x="308" y="241"/>
                    <a:pt x="308" y="241"/>
                  </a:cubicBezTo>
                  <a:cubicBezTo>
                    <a:pt x="307" y="243"/>
                    <a:pt x="307" y="243"/>
                    <a:pt x="307" y="243"/>
                  </a:cubicBezTo>
                  <a:cubicBezTo>
                    <a:pt x="298" y="287"/>
                    <a:pt x="298" y="287"/>
                    <a:pt x="298" y="287"/>
                  </a:cubicBezTo>
                  <a:cubicBezTo>
                    <a:pt x="297" y="289"/>
                    <a:pt x="297" y="289"/>
                    <a:pt x="297" y="289"/>
                  </a:cubicBezTo>
                  <a:cubicBezTo>
                    <a:pt x="291" y="316"/>
                    <a:pt x="291" y="316"/>
                    <a:pt x="291" y="316"/>
                  </a:cubicBezTo>
                  <a:cubicBezTo>
                    <a:pt x="292" y="316"/>
                    <a:pt x="292" y="316"/>
                    <a:pt x="293" y="316"/>
                  </a:cubicBezTo>
                  <a:cubicBezTo>
                    <a:pt x="299" y="288"/>
                    <a:pt x="299" y="288"/>
                    <a:pt x="299" y="288"/>
                  </a:cubicBezTo>
                  <a:cubicBezTo>
                    <a:pt x="300" y="285"/>
                    <a:pt x="300" y="285"/>
                    <a:pt x="300" y="285"/>
                  </a:cubicBezTo>
                  <a:cubicBezTo>
                    <a:pt x="309" y="243"/>
                    <a:pt x="309" y="243"/>
                    <a:pt x="309" y="243"/>
                  </a:cubicBezTo>
                  <a:cubicBezTo>
                    <a:pt x="310" y="241"/>
                    <a:pt x="310" y="241"/>
                    <a:pt x="310" y="241"/>
                  </a:cubicBezTo>
                  <a:cubicBezTo>
                    <a:pt x="314" y="220"/>
                    <a:pt x="314" y="220"/>
                    <a:pt x="314" y="220"/>
                  </a:cubicBezTo>
                  <a:cubicBezTo>
                    <a:pt x="315" y="218"/>
                    <a:pt x="315" y="218"/>
                    <a:pt x="315" y="218"/>
                  </a:cubicBezTo>
                  <a:cubicBezTo>
                    <a:pt x="319" y="197"/>
                    <a:pt x="319" y="197"/>
                    <a:pt x="319" y="197"/>
                  </a:cubicBezTo>
                  <a:cubicBezTo>
                    <a:pt x="320" y="195"/>
                    <a:pt x="320" y="195"/>
                    <a:pt x="320" y="195"/>
                  </a:cubicBezTo>
                  <a:cubicBezTo>
                    <a:pt x="324" y="174"/>
                    <a:pt x="324" y="174"/>
                    <a:pt x="324" y="174"/>
                  </a:cubicBezTo>
                  <a:cubicBezTo>
                    <a:pt x="325" y="173"/>
                    <a:pt x="325" y="173"/>
                    <a:pt x="325" y="173"/>
                  </a:cubicBezTo>
                  <a:cubicBezTo>
                    <a:pt x="325" y="171"/>
                    <a:pt x="325" y="171"/>
                    <a:pt x="325" y="171"/>
                  </a:cubicBezTo>
                  <a:cubicBezTo>
                    <a:pt x="325" y="169"/>
                    <a:pt x="325" y="169"/>
                    <a:pt x="325" y="169"/>
                  </a:cubicBezTo>
                  <a:cubicBezTo>
                    <a:pt x="328" y="158"/>
                    <a:pt x="328" y="158"/>
                    <a:pt x="328" y="158"/>
                  </a:cubicBezTo>
                  <a:cubicBezTo>
                    <a:pt x="328" y="156"/>
                    <a:pt x="328" y="156"/>
                    <a:pt x="328" y="156"/>
                  </a:cubicBezTo>
                  <a:cubicBezTo>
                    <a:pt x="334" y="129"/>
                    <a:pt x="334" y="129"/>
                    <a:pt x="334" y="129"/>
                  </a:cubicBezTo>
                  <a:cubicBezTo>
                    <a:pt x="335" y="126"/>
                    <a:pt x="335" y="126"/>
                    <a:pt x="335" y="126"/>
                  </a:cubicBezTo>
                  <a:cubicBezTo>
                    <a:pt x="336" y="123"/>
                    <a:pt x="336" y="123"/>
                    <a:pt x="336" y="123"/>
                  </a:cubicBezTo>
                  <a:cubicBezTo>
                    <a:pt x="336" y="121"/>
                    <a:pt x="336" y="121"/>
                    <a:pt x="336" y="121"/>
                  </a:cubicBezTo>
                  <a:cubicBezTo>
                    <a:pt x="339" y="109"/>
                    <a:pt x="339" y="109"/>
                    <a:pt x="339" y="109"/>
                  </a:cubicBezTo>
                  <a:cubicBezTo>
                    <a:pt x="339" y="107"/>
                    <a:pt x="339" y="107"/>
                    <a:pt x="339" y="107"/>
                  </a:cubicBezTo>
                  <a:cubicBezTo>
                    <a:pt x="343" y="91"/>
                    <a:pt x="343" y="91"/>
                    <a:pt x="343" y="91"/>
                  </a:cubicBezTo>
                  <a:cubicBezTo>
                    <a:pt x="343" y="89"/>
                    <a:pt x="343" y="89"/>
                    <a:pt x="343" y="89"/>
                  </a:cubicBezTo>
                  <a:cubicBezTo>
                    <a:pt x="344" y="84"/>
                    <a:pt x="344" y="84"/>
                    <a:pt x="344" y="84"/>
                  </a:cubicBezTo>
                  <a:cubicBezTo>
                    <a:pt x="345" y="81"/>
                    <a:pt x="345" y="81"/>
                    <a:pt x="345" y="81"/>
                  </a:cubicBezTo>
                  <a:cubicBezTo>
                    <a:pt x="346" y="76"/>
                    <a:pt x="346" y="76"/>
                    <a:pt x="346" y="76"/>
                  </a:cubicBezTo>
                  <a:cubicBezTo>
                    <a:pt x="347" y="74"/>
                    <a:pt x="347" y="74"/>
                    <a:pt x="347" y="74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7" y="71"/>
                    <a:pt x="347" y="71"/>
                    <a:pt x="347" y="71"/>
                  </a:cubicBezTo>
                  <a:cubicBezTo>
                    <a:pt x="359" y="19"/>
                    <a:pt x="359" y="19"/>
                    <a:pt x="359" y="19"/>
                  </a:cubicBezTo>
                  <a:cubicBezTo>
                    <a:pt x="359" y="17"/>
                    <a:pt x="359" y="17"/>
                    <a:pt x="359" y="17"/>
                  </a:cubicBezTo>
                  <a:cubicBezTo>
                    <a:pt x="362" y="5"/>
                    <a:pt x="362" y="5"/>
                    <a:pt x="362" y="5"/>
                  </a:cubicBezTo>
                  <a:cubicBezTo>
                    <a:pt x="363" y="0"/>
                    <a:pt x="363" y="0"/>
                    <a:pt x="36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37">
              <a:extLst>
                <a:ext uri="{FF2B5EF4-FFF2-40B4-BE49-F238E27FC236}">
                  <a16:creationId xmlns:a16="http://schemas.microsoft.com/office/drawing/2014/main" id="{D3D978B9-1C82-45AF-84A9-8D93CA8CAF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close/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close/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close/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close/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close/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close/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close/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id="{59B2B5AE-78C9-4130-B81E-4C62DB841B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919608" y="3264194"/>
              <a:ext cx="386440" cy="533469"/>
            </a:xfrm>
            <a:custGeom>
              <a:avLst/>
              <a:gdLst>
                <a:gd name="T0" fmla="*/ 12 w 216"/>
                <a:gd name="T1" fmla="*/ 285 h 328"/>
                <a:gd name="T2" fmla="*/ 7 w 216"/>
                <a:gd name="T3" fmla="*/ 290 h 328"/>
                <a:gd name="T4" fmla="*/ 17 w 216"/>
                <a:gd name="T5" fmla="*/ 320 h 328"/>
                <a:gd name="T6" fmla="*/ 19 w 216"/>
                <a:gd name="T7" fmla="*/ 328 h 328"/>
                <a:gd name="T8" fmla="*/ 26 w 216"/>
                <a:gd name="T9" fmla="*/ 320 h 328"/>
                <a:gd name="T10" fmla="*/ 41 w 216"/>
                <a:gd name="T11" fmla="*/ 299 h 328"/>
                <a:gd name="T12" fmla="*/ 38 w 216"/>
                <a:gd name="T13" fmla="*/ 292 h 328"/>
                <a:gd name="T14" fmla="*/ 22 w 216"/>
                <a:gd name="T15" fmla="*/ 318 h 328"/>
                <a:gd name="T16" fmla="*/ 12 w 216"/>
                <a:gd name="T17" fmla="*/ 285 h 328"/>
                <a:gd name="T18" fmla="*/ 22 w 216"/>
                <a:gd name="T19" fmla="*/ 237 h 328"/>
                <a:gd name="T20" fmla="*/ 3 w 216"/>
                <a:gd name="T21" fmla="*/ 261 h 328"/>
                <a:gd name="T22" fmla="*/ 0 w 216"/>
                <a:gd name="T23" fmla="*/ 263 h 328"/>
                <a:gd name="T24" fmla="*/ 0 w 216"/>
                <a:gd name="T25" fmla="*/ 266 h 328"/>
                <a:gd name="T26" fmla="*/ 7 w 216"/>
                <a:gd name="T27" fmla="*/ 285 h 328"/>
                <a:gd name="T28" fmla="*/ 10 w 216"/>
                <a:gd name="T29" fmla="*/ 280 h 328"/>
                <a:gd name="T30" fmla="*/ 5 w 216"/>
                <a:gd name="T31" fmla="*/ 263 h 328"/>
                <a:gd name="T32" fmla="*/ 24 w 216"/>
                <a:gd name="T33" fmla="*/ 242 h 328"/>
                <a:gd name="T34" fmla="*/ 22 w 216"/>
                <a:gd name="T35" fmla="*/ 237 h 328"/>
                <a:gd name="T36" fmla="*/ 76 w 216"/>
                <a:gd name="T37" fmla="*/ 233 h 328"/>
                <a:gd name="T38" fmla="*/ 41 w 216"/>
                <a:gd name="T39" fmla="*/ 287 h 328"/>
                <a:gd name="T40" fmla="*/ 43 w 216"/>
                <a:gd name="T41" fmla="*/ 294 h 328"/>
                <a:gd name="T42" fmla="*/ 78 w 216"/>
                <a:gd name="T43" fmla="*/ 237 h 328"/>
                <a:gd name="T44" fmla="*/ 76 w 216"/>
                <a:gd name="T45" fmla="*/ 233 h 328"/>
                <a:gd name="T46" fmla="*/ 107 w 216"/>
                <a:gd name="T47" fmla="*/ 195 h 328"/>
                <a:gd name="T48" fmla="*/ 93 w 216"/>
                <a:gd name="T49" fmla="*/ 206 h 328"/>
                <a:gd name="T50" fmla="*/ 81 w 216"/>
                <a:gd name="T51" fmla="*/ 228 h 328"/>
                <a:gd name="T52" fmla="*/ 81 w 216"/>
                <a:gd name="T53" fmla="*/ 233 h 328"/>
                <a:gd name="T54" fmla="*/ 107 w 216"/>
                <a:gd name="T55" fmla="*/ 195 h 328"/>
                <a:gd name="T56" fmla="*/ 64 w 216"/>
                <a:gd name="T57" fmla="*/ 185 h 328"/>
                <a:gd name="T58" fmla="*/ 26 w 216"/>
                <a:gd name="T59" fmla="*/ 233 h 328"/>
                <a:gd name="T60" fmla="*/ 26 w 216"/>
                <a:gd name="T61" fmla="*/ 237 h 328"/>
                <a:gd name="T62" fmla="*/ 64 w 216"/>
                <a:gd name="T63" fmla="*/ 190 h 328"/>
                <a:gd name="T64" fmla="*/ 64 w 216"/>
                <a:gd name="T65" fmla="*/ 185 h 328"/>
                <a:gd name="T66" fmla="*/ 159 w 216"/>
                <a:gd name="T67" fmla="*/ 76 h 328"/>
                <a:gd name="T68" fmla="*/ 138 w 216"/>
                <a:gd name="T69" fmla="*/ 97 h 328"/>
                <a:gd name="T70" fmla="*/ 67 w 216"/>
                <a:gd name="T71" fmla="*/ 183 h 328"/>
                <a:gd name="T72" fmla="*/ 69 w 216"/>
                <a:gd name="T73" fmla="*/ 187 h 328"/>
                <a:gd name="T74" fmla="*/ 159 w 216"/>
                <a:gd name="T75" fmla="*/ 76 h 328"/>
                <a:gd name="T76" fmla="*/ 213 w 216"/>
                <a:gd name="T77" fmla="*/ 28 h 328"/>
                <a:gd name="T78" fmla="*/ 201 w 216"/>
                <a:gd name="T79" fmla="*/ 38 h 328"/>
                <a:gd name="T80" fmla="*/ 102 w 216"/>
                <a:gd name="T81" fmla="*/ 192 h 328"/>
                <a:gd name="T82" fmla="*/ 116 w 216"/>
                <a:gd name="T83" fmla="*/ 178 h 328"/>
                <a:gd name="T84" fmla="*/ 213 w 216"/>
                <a:gd name="T85" fmla="*/ 28 h 328"/>
                <a:gd name="T86" fmla="*/ 216 w 216"/>
                <a:gd name="T87" fmla="*/ 0 h 328"/>
                <a:gd name="T88" fmla="*/ 209 w 216"/>
                <a:gd name="T89" fmla="*/ 9 h 328"/>
                <a:gd name="T90" fmla="*/ 157 w 216"/>
                <a:gd name="T91" fmla="*/ 74 h 328"/>
                <a:gd name="T92" fmla="*/ 178 w 216"/>
                <a:gd name="T93" fmla="*/ 52 h 328"/>
                <a:gd name="T94" fmla="*/ 211 w 216"/>
                <a:gd name="T95" fmla="*/ 12 h 328"/>
                <a:gd name="T96" fmla="*/ 211 w 216"/>
                <a:gd name="T97" fmla="*/ 21 h 328"/>
                <a:gd name="T98" fmla="*/ 209 w 216"/>
                <a:gd name="T99" fmla="*/ 26 h 328"/>
                <a:gd name="T100" fmla="*/ 216 w 216"/>
                <a:gd name="T101" fmla="*/ 19 h 328"/>
                <a:gd name="T102" fmla="*/ 216 w 216"/>
                <a:gd name="T103" fmla="*/ 12 h 328"/>
                <a:gd name="T104" fmla="*/ 216 w 216"/>
                <a:gd name="T10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16" h="328">
                  <a:moveTo>
                    <a:pt x="12" y="285"/>
                  </a:moveTo>
                  <a:lnTo>
                    <a:pt x="7" y="290"/>
                  </a:lnTo>
                  <a:lnTo>
                    <a:pt x="17" y="320"/>
                  </a:lnTo>
                  <a:lnTo>
                    <a:pt x="19" y="328"/>
                  </a:lnTo>
                  <a:lnTo>
                    <a:pt x="26" y="320"/>
                  </a:lnTo>
                  <a:lnTo>
                    <a:pt x="41" y="299"/>
                  </a:lnTo>
                  <a:lnTo>
                    <a:pt x="38" y="292"/>
                  </a:lnTo>
                  <a:lnTo>
                    <a:pt x="22" y="318"/>
                  </a:lnTo>
                  <a:lnTo>
                    <a:pt x="12" y="285"/>
                  </a:lnTo>
                  <a:moveTo>
                    <a:pt x="22" y="237"/>
                  </a:moveTo>
                  <a:lnTo>
                    <a:pt x="3" y="261"/>
                  </a:lnTo>
                  <a:lnTo>
                    <a:pt x="0" y="263"/>
                  </a:lnTo>
                  <a:lnTo>
                    <a:pt x="0" y="266"/>
                  </a:lnTo>
                  <a:lnTo>
                    <a:pt x="7" y="285"/>
                  </a:lnTo>
                  <a:lnTo>
                    <a:pt x="10" y="280"/>
                  </a:lnTo>
                  <a:lnTo>
                    <a:pt x="5" y="263"/>
                  </a:lnTo>
                  <a:lnTo>
                    <a:pt x="24" y="242"/>
                  </a:lnTo>
                  <a:lnTo>
                    <a:pt x="22" y="237"/>
                  </a:lnTo>
                  <a:moveTo>
                    <a:pt x="76" y="233"/>
                  </a:moveTo>
                  <a:lnTo>
                    <a:pt x="41" y="287"/>
                  </a:lnTo>
                  <a:lnTo>
                    <a:pt x="43" y="294"/>
                  </a:lnTo>
                  <a:lnTo>
                    <a:pt x="78" y="237"/>
                  </a:lnTo>
                  <a:lnTo>
                    <a:pt x="76" y="233"/>
                  </a:lnTo>
                  <a:moveTo>
                    <a:pt x="107" y="195"/>
                  </a:moveTo>
                  <a:lnTo>
                    <a:pt x="93" y="206"/>
                  </a:lnTo>
                  <a:lnTo>
                    <a:pt x="81" y="228"/>
                  </a:lnTo>
                  <a:lnTo>
                    <a:pt x="81" y="233"/>
                  </a:lnTo>
                  <a:lnTo>
                    <a:pt x="107" y="195"/>
                  </a:lnTo>
                  <a:moveTo>
                    <a:pt x="64" y="185"/>
                  </a:moveTo>
                  <a:lnTo>
                    <a:pt x="26" y="233"/>
                  </a:lnTo>
                  <a:lnTo>
                    <a:pt x="26" y="237"/>
                  </a:lnTo>
                  <a:lnTo>
                    <a:pt x="64" y="190"/>
                  </a:lnTo>
                  <a:lnTo>
                    <a:pt x="64" y="185"/>
                  </a:lnTo>
                  <a:moveTo>
                    <a:pt x="159" y="76"/>
                  </a:moveTo>
                  <a:lnTo>
                    <a:pt x="138" y="97"/>
                  </a:lnTo>
                  <a:lnTo>
                    <a:pt x="67" y="183"/>
                  </a:lnTo>
                  <a:lnTo>
                    <a:pt x="69" y="187"/>
                  </a:lnTo>
                  <a:lnTo>
                    <a:pt x="159" y="76"/>
                  </a:lnTo>
                  <a:moveTo>
                    <a:pt x="213" y="28"/>
                  </a:moveTo>
                  <a:lnTo>
                    <a:pt x="201" y="38"/>
                  </a:lnTo>
                  <a:lnTo>
                    <a:pt x="102" y="192"/>
                  </a:lnTo>
                  <a:lnTo>
                    <a:pt x="116" y="178"/>
                  </a:lnTo>
                  <a:lnTo>
                    <a:pt x="213" y="28"/>
                  </a:lnTo>
                  <a:moveTo>
                    <a:pt x="216" y="0"/>
                  </a:moveTo>
                  <a:lnTo>
                    <a:pt x="209" y="9"/>
                  </a:lnTo>
                  <a:lnTo>
                    <a:pt x="157" y="74"/>
                  </a:lnTo>
                  <a:lnTo>
                    <a:pt x="178" y="52"/>
                  </a:lnTo>
                  <a:lnTo>
                    <a:pt x="211" y="12"/>
                  </a:lnTo>
                  <a:lnTo>
                    <a:pt x="211" y="21"/>
                  </a:lnTo>
                  <a:lnTo>
                    <a:pt x="209" y="26"/>
                  </a:lnTo>
                  <a:lnTo>
                    <a:pt x="216" y="19"/>
                  </a:lnTo>
                  <a:lnTo>
                    <a:pt x="216" y="12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id="{8F271DF4-FE42-4058-9CAA-C7E4BE14F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close/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close/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E4608BF-CF9D-4DA7-8722-444E2670AA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283711"/>
              <a:ext cx="386440" cy="548107"/>
            </a:xfrm>
            <a:custGeom>
              <a:avLst/>
              <a:gdLst>
                <a:gd name="T0" fmla="*/ 14 w 216"/>
                <a:gd name="T1" fmla="*/ 316 h 337"/>
                <a:gd name="T2" fmla="*/ 0 w 216"/>
                <a:gd name="T3" fmla="*/ 337 h 337"/>
                <a:gd name="T4" fmla="*/ 17 w 216"/>
                <a:gd name="T5" fmla="*/ 323 h 337"/>
                <a:gd name="T6" fmla="*/ 14 w 216"/>
                <a:gd name="T7" fmla="*/ 316 h 337"/>
                <a:gd name="T8" fmla="*/ 164 w 216"/>
                <a:gd name="T9" fmla="*/ 83 h 337"/>
                <a:gd name="T10" fmla="*/ 17 w 216"/>
                <a:gd name="T11" fmla="*/ 308 h 337"/>
                <a:gd name="T12" fmla="*/ 17 w 216"/>
                <a:gd name="T13" fmla="*/ 311 h 337"/>
                <a:gd name="T14" fmla="*/ 19 w 216"/>
                <a:gd name="T15" fmla="*/ 320 h 337"/>
                <a:gd name="T16" fmla="*/ 24 w 216"/>
                <a:gd name="T17" fmla="*/ 316 h 337"/>
                <a:gd name="T18" fmla="*/ 164 w 216"/>
                <a:gd name="T19" fmla="*/ 190 h 337"/>
                <a:gd name="T20" fmla="*/ 164 w 216"/>
                <a:gd name="T21" fmla="*/ 183 h 337"/>
                <a:gd name="T22" fmla="*/ 22 w 216"/>
                <a:gd name="T23" fmla="*/ 311 h 337"/>
                <a:gd name="T24" fmla="*/ 164 w 216"/>
                <a:gd name="T25" fmla="*/ 92 h 337"/>
                <a:gd name="T26" fmla="*/ 164 w 216"/>
                <a:gd name="T27" fmla="*/ 83 h 337"/>
                <a:gd name="T28" fmla="*/ 216 w 216"/>
                <a:gd name="T29" fmla="*/ 0 h 337"/>
                <a:gd name="T30" fmla="*/ 209 w 216"/>
                <a:gd name="T31" fmla="*/ 12 h 337"/>
                <a:gd name="T32" fmla="*/ 166 w 216"/>
                <a:gd name="T33" fmla="*/ 76 h 337"/>
                <a:gd name="T34" fmla="*/ 166 w 216"/>
                <a:gd name="T35" fmla="*/ 85 h 337"/>
                <a:gd name="T36" fmla="*/ 211 w 216"/>
                <a:gd name="T37" fmla="*/ 14 h 337"/>
                <a:gd name="T38" fmla="*/ 211 w 216"/>
                <a:gd name="T39" fmla="*/ 140 h 337"/>
                <a:gd name="T40" fmla="*/ 166 w 216"/>
                <a:gd name="T41" fmla="*/ 180 h 337"/>
                <a:gd name="T42" fmla="*/ 166 w 216"/>
                <a:gd name="T43" fmla="*/ 185 h 337"/>
                <a:gd name="T44" fmla="*/ 213 w 216"/>
                <a:gd name="T45" fmla="*/ 142 h 337"/>
                <a:gd name="T46" fmla="*/ 216 w 216"/>
                <a:gd name="T47" fmla="*/ 140 h 337"/>
                <a:gd name="T48" fmla="*/ 216 w 216"/>
                <a:gd name="T49" fmla="*/ 140 h 337"/>
                <a:gd name="T50" fmla="*/ 216 w 216"/>
                <a:gd name="T51" fmla="*/ 14 h 337"/>
                <a:gd name="T52" fmla="*/ 216 w 216"/>
                <a:gd name="T5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6" h="337">
                  <a:moveTo>
                    <a:pt x="14" y="316"/>
                  </a:moveTo>
                  <a:lnTo>
                    <a:pt x="0" y="337"/>
                  </a:lnTo>
                  <a:lnTo>
                    <a:pt x="17" y="323"/>
                  </a:lnTo>
                  <a:lnTo>
                    <a:pt x="14" y="316"/>
                  </a:lnTo>
                  <a:moveTo>
                    <a:pt x="164" y="83"/>
                  </a:moveTo>
                  <a:lnTo>
                    <a:pt x="17" y="308"/>
                  </a:lnTo>
                  <a:lnTo>
                    <a:pt x="17" y="311"/>
                  </a:lnTo>
                  <a:lnTo>
                    <a:pt x="19" y="320"/>
                  </a:lnTo>
                  <a:lnTo>
                    <a:pt x="24" y="316"/>
                  </a:lnTo>
                  <a:lnTo>
                    <a:pt x="164" y="190"/>
                  </a:lnTo>
                  <a:lnTo>
                    <a:pt x="164" y="183"/>
                  </a:lnTo>
                  <a:lnTo>
                    <a:pt x="22" y="311"/>
                  </a:lnTo>
                  <a:lnTo>
                    <a:pt x="164" y="92"/>
                  </a:lnTo>
                  <a:lnTo>
                    <a:pt x="164" y="83"/>
                  </a:lnTo>
                  <a:moveTo>
                    <a:pt x="216" y="0"/>
                  </a:moveTo>
                  <a:lnTo>
                    <a:pt x="209" y="12"/>
                  </a:lnTo>
                  <a:lnTo>
                    <a:pt x="166" y="76"/>
                  </a:lnTo>
                  <a:lnTo>
                    <a:pt x="166" y="85"/>
                  </a:lnTo>
                  <a:lnTo>
                    <a:pt x="211" y="14"/>
                  </a:lnTo>
                  <a:lnTo>
                    <a:pt x="211" y="140"/>
                  </a:lnTo>
                  <a:lnTo>
                    <a:pt x="166" y="180"/>
                  </a:lnTo>
                  <a:lnTo>
                    <a:pt x="166" y="185"/>
                  </a:lnTo>
                  <a:lnTo>
                    <a:pt x="213" y="142"/>
                  </a:lnTo>
                  <a:lnTo>
                    <a:pt x="216" y="140"/>
                  </a:lnTo>
                  <a:lnTo>
                    <a:pt x="216" y="140"/>
                  </a:lnTo>
                  <a:lnTo>
                    <a:pt x="216" y="14"/>
                  </a:lnTo>
                  <a:lnTo>
                    <a:pt x="216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9F47520F-DEE8-46C1-BFD0-A902BEFD99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1986" y="2792529"/>
              <a:ext cx="1177211" cy="1556494"/>
            </a:xfrm>
            <a:custGeom>
              <a:avLst/>
              <a:gdLst>
                <a:gd name="T0" fmla="*/ 13 w 278"/>
                <a:gd name="T1" fmla="*/ 403 h 403"/>
                <a:gd name="T2" fmla="*/ 89 w 278"/>
                <a:gd name="T3" fmla="*/ 354 h 403"/>
                <a:gd name="T4" fmla="*/ 62 w 278"/>
                <a:gd name="T5" fmla="*/ 372 h 403"/>
                <a:gd name="T6" fmla="*/ 0 w 278"/>
                <a:gd name="T7" fmla="*/ 396 h 403"/>
                <a:gd name="T8" fmla="*/ 6 w 278"/>
                <a:gd name="T9" fmla="*/ 333 h 403"/>
                <a:gd name="T10" fmla="*/ 89 w 278"/>
                <a:gd name="T11" fmla="*/ 352 h 403"/>
                <a:gd name="T12" fmla="*/ 141 w 278"/>
                <a:gd name="T13" fmla="*/ 319 h 403"/>
                <a:gd name="T14" fmla="*/ 4 w 278"/>
                <a:gd name="T15" fmla="*/ 329 h 403"/>
                <a:gd name="T16" fmla="*/ 8 w 278"/>
                <a:gd name="T17" fmla="*/ 292 h 403"/>
                <a:gd name="T18" fmla="*/ 8 w 278"/>
                <a:gd name="T19" fmla="*/ 292 h 403"/>
                <a:gd name="T20" fmla="*/ 6 w 278"/>
                <a:gd name="T21" fmla="*/ 290 h 403"/>
                <a:gd name="T22" fmla="*/ 222 w 278"/>
                <a:gd name="T23" fmla="*/ 267 h 403"/>
                <a:gd name="T24" fmla="*/ 223 w 278"/>
                <a:gd name="T25" fmla="*/ 269 h 403"/>
                <a:gd name="T26" fmla="*/ 224 w 278"/>
                <a:gd name="T27" fmla="*/ 266 h 403"/>
                <a:gd name="T28" fmla="*/ 226 w 278"/>
                <a:gd name="T29" fmla="*/ 264 h 403"/>
                <a:gd name="T30" fmla="*/ 242 w 278"/>
                <a:gd name="T31" fmla="*/ 254 h 403"/>
                <a:gd name="T32" fmla="*/ 243 w 278"/>
                <a:gd name="T33" fmla="*/ 255 h 403"/>
                <a:gd name="T34" fmla="*/ 245 w 278"/>
                <a:gd name="T35" fmla="*/ 252 h 403"/>
                <a:gd name="T36" fmla="*/ 248 w 278"/>
                <a:gd name="T37" fmla="*/ 253 h 403"/>
                <a:gd name="T38" fmla="*/ 11 w 278"/>
                <a:gd name="T39" fmla="*/ 230 h 403"/>
                <a:gd name="T40" fmla="*/ 8 w 278"/>
                <a:gd name="T41" fmla="*/ 263 h 403"/>
                <a:gd name="T42" fmla="*/ 10 w 278"/>
                <a:gd name="T43" fmla="*/ 259 h 403"/>
                <a:gd name="T44" fmla="*/ 10 w 278"/>
                <a:gd name="T45" fmla="*/ 226 h 403"/>
                <a:gd name="T46" fmla="*/ 11 w 278"/>
                <a:gd name="T47" fmla="*/ 226 h 403"/>
                <a:gd name="T48" fmla="*/ 268 w 278"/>
                <a:gd name="T49" fmla="*/ 226 h 403"/>
                <a:gd name="T50" fmla="*/ 269 w 278"/>
                <a:gd name="T51" fmla="*/ 239 h 403"/>
                <a:gd name="T52" fmla="*/ 276 w 278"/>
                <a:gd name="T53" fmla="*/ 232 h 403"/>
                <a:gd name="T54" fmla="*/ 10 w 278"/>
                <a:gd name="T55" fmla="*/ 224 h 403"/>
                <a:gd name="T56" fmla="*/ 10 w 278"/>
                <a:gd name="T57" fmla="*/ 214 h 403"/>
                <a:gd name="T58" fmla="*/ 266 w 278"/>
                <a:gd name="T59" fmla="*/ 224 h 403"/>
                <a:gd name="T60" fmla="*/ 14 w 278"/>
                <a:gd name="T61" fmla="*/ 188 h 403"/>
                <a:gd name="T62" fmla="*/ 12 w 278"/>
                <a:gd name="T63" fmla="*/ 212 h 403"/>
                <a:gd name="T64" fmla="*/ 227 w 278"/>
                <a:gd name="T65" fmla="*/ 187 h 403"/>
                <a:gd name="T66" fmla="*/ 228 w 278"/>
                <a:gd name="T67" fmla="*/ 185 h 403"/>
                <a:gd name="T68" fmla="*/ 195 w 278"/>
                <a:gd name="T69" fmla="*/ 156 h 403"/>
                <a:gd name="T70" fmla="*/ 204 w 278"/>
                <a:gd name="T71" fmla="*/ 165 h 403"/>
                <a:gd name="T72" fmla="*/ 226 w 278"/>
                <a:gd name="T73" fmla="*/ 185 h 403"/>
                <a:gd name="T74" fmla="*/ 222 w 278"/>
                <a:gd name="T75" fmla="*/ 179 h 403"/>
                <a:gd name="T76" fmla="*/ 200 w 278"/>
                <a:gd name="T77" fmla="*/ 158 h 403"/>
                <a:gd name="T78" fmla="*/ 174 w 278"/>
                <a:gd name="T79" fmla="*/ 133 h 403"/>
                <a:gd name="T80" fmla="*/ 186 w 278"/>
                <a:gd name="T81" fmla="*/ 147 h 403"/>
                <a:gd name="T82" fmla="*/ 186 w 278"/>
                <a:gd name="T83" fmla="*/ 144 h 403"/>
                <a:gd name="T84" fmla="*/ 154 w 278"/>
                <a:gd name="T85" fmla="*/ 114 h 403"/>
                <a:gd name="T86" fmla="*/ 160 w 278"/>
                <a:gd name="T87" fmla="*/ 122 h 403"/>
                <a:gd name="T88" fmla="*/ 162 w 278"/>
                <a:gd name="T89" fmla="*/ 122 h 403"/>
                <a:gd name="T90" fmla="*/ 120 w 278"/>
                <a:gd name="T91" fmla="*/ 81 h 403"/>
                <a:gd name="T92" fmla="*/ 146 w 278"/>
                <a:gd name="T93" fmla="*/ 109 h 403"/>
                <a:gd name="T94" fmla="*/ 152 w 278"/>
                <a:gd name="T95" fmla="*/ 115 h 403"/>
                <a:gd name="T96" fmla="*/ 148 w 278"/>
                <a:gd name="T97" fmla="*/ 108 h 403"/>
                <a:gd name="T98" fmla="*/ 22 w 278"/>
                <a:gd name="T99" fmla="*/ 6 h 403"/>
                <a:gd name="T100" fmla="*/ 18 w 278"/>
                <a:gd name="T101" fmla="*/ 80 h 403"/>
                <a:gd name="T102" fmla="*/ 15 w 278"/>
                <a:gd name="T103" fmla="*/ 130 h 403"/>
                <a:gd name="T104" fmla="*/ 14 w 278"/>
                <a:gd name="T105" fmla="*/ 151 h 403"/>
                <a:gd name="T106" fmla="*/ 12 w 278"/>
                <a:gd name="T107" fmla="*/ 176 h 403"/>
                <a:gd name="T108" fmla="*/ 14 w 278"/>
                <a:gd name="T109" fmla="*/ 176 h 403"/>
                <a:gd name="T110" fmla="*/ 16 w 278"/>
                <a:gd name="T111" fmla="*/ 152 h 403"/>
                <a:gd name="T112" fmla="*/ 17 w 278"/>
                <a:gd name="T113" fmla="*/ 130 h 403"/>
                <a:gd name="T114" fmla="*/ 20 w 278"/>
                <a:gd name="T115" fmla="*/ 80 h 403"/>
                <a:gd name="T116" fmla="*/ 24 w 278"/>
                <a:gd name="T117" fmla="*/ 7 h 403"/>
                <a:gd name="T118" fmla="*/ 35 w 278"/>
                <a:gd name="T119" fmla="*/ 2 h 403"/>
                <a:gd name="T120" fmla="*/ 109 w 278"/>
                <a:gd name="T121" fmla="*/ 73 h 403"/>
                <a:gd name="T122" fmla="*/ 119 w 278"/>
                <a:gd name="T123" fmla="*/ 80 h 403"/>
                <a:gd name="T124" fmla="*/ 36 w 278"/>
                <a:gd name="T125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8" h="403">
                  <a:moveTo>
                    <a:pt x="59" y="372"/>
                  </a:moveTo>
                  <a:cubicBezTo>
                    <a:pt x="12" y="402"/>
                    <a:pt x="12" y="402"/>
                    <a:pt x="12" y="402"/>
                  </a:cubicBezTo>
                  <a:cubicBezTo>
                    <a:pt x="12" y="402"/>
                    <a:pt x="13" y="403"/>
                    <a:pt x="13" y="403"/>
                  </a:cubicBezTo>
                  <a:cubicBezTo>
                    <a:pt x="60" y="373"/>
                    <a:pt x="60" y="373"/>
                    <a:pt x="60" y="373"/>
                  </a:cubicBezTo>
                  <a:cubicBezTo>
                    <a:pt x="59" y="372"/>
                    <a:pt x="59" y="372"/>
                    <a:pt x="59" y="372"/>
                  </a:cubicBezTo>
                  <a:moveTo>
                    <a:pt x="89" y="354"/>
                  </a:moveTo>
                  <a:cubicBezTo>
                    <a:pt x="86" y="354"/>
                    <a:pt x="86" y="354"/>
                    <a:pt x="86" y="354"/>
                  </a:cubicBezTo>
                  <a:cubicBezTo>
                    <a:pt x="61" y="371"/>
                    <a:pt x="61" y="371"/>
                    <a:pt x="61" y="371"/>
                  </a:cubicBezTo>
                  <a:cubicBezTo>
                    <a:pt x="62" y="372"/>
                    <a:pt x="62" y="372"/>
                    <a:pt x="62" y="372"/>
                  </a:cubicBezTo>
                  <a:cubicBezTo>
                    <a:pt x="89" y="354"/>
                    <a:pt x="89" y="354"/>
                    <a:pt x="89" y="354"/>
                  </a:cubicBezTo>
                  <a:moveTo>
                    <a:pt x="4" y="331"/>
                  </a:moveTo>
                  <a:cubicBezTo>
                    <a:pt x="0" y="396"/>
                    <a:pt x="0" y="396"/>
                    <a:pt x="0" y="396"/>
                  </a:cubicBezTo>
                  <a:cubicBezTo>
                    <a:pt x="1" y="396"/>
                    <a:pt x="1" y="396"/>
                    <a:pt x="1" y="396"/>
                  </a:cubicBezTo>
                  <a:cubicBezTo>
                    <a:pt x="2" y="396"/>
                    <a:pt x="2" y="396"/>
                    <a:pt x="2" y="396"/>
                  </a:cubicBezTo>
                  <a:cubicBezTo>
                    <a:pt x="6" y="333"/>
                    <a:pt x="6" y="333"/>
                    <a:pt x="6" y="333"/>
                  </a:cubicBezTo>
                  <a:cubicBezTo>
                    <a:pt x="4" y="331"/>
                    <a:pt x="4" y="331"/>
                    <a:pt x="4" y="331"/>
                  </a:cubicBezTo>
                  <a:moveTo>
                    <a:pt x="141" y="319"/>
                  </a:moveTo>
                  <a:cubicBezTo>
                    <a:pt x="89" y="352"/>
                    <a:pt x="89" y="352"/>
                    <a:pt x="89" y="352"/>
                  </a:cubicBezTo>
                  <a:cubicBezTo>
                    <a:pt x="92" y="352"/>
                    <a:pt x="92" y="352"/>
                    <a:pt x="92" y="352"/>
                  </a:cubicBezTo>
                  <a:cubicBezTo>
                    <a:pt x="141" y="321"/>
                    <a:pt x="141" y="321"/>
                    <a:pt x="141" y="321"/>
                  </a:cubicBezTo>
                  <a:cubicBezTo>
                    <a:pt x="141" y="319"/>
                    <a:pt x="141" y="319"/>
                    <a:pt x="141" y="319"/>
                  </a:cubicBezTo>
                  <a:moveTo>
                    <a:pt x="8" y="296"/>
                  </a:moveTo>
                  <a:cubicBezTo>
                    <a:pt x="6" y="300"/>
                    <a:pt x="6" y="300"/>
                    <a:pt x="6" y="300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6" y="331"/>
                    <a:pt x="6" y="331"/>
                    <a:pt x="6" y="331"/>
                  </a:cubicBezTo>
                  <a:cubicBezTo>
                    <a:pt x="8" y="296"/>
                    <a:pt x="8" y="296"/>
                    <a:pt x="8" y="296"/>
                  </a:cubicBezTo>
                  <a:moveTo>
                    <a:pt x="8" y="292"/>
                  </a:moveTo>
                  <a:cubicBezTo>
                    <a:pt x="6" y="292"/>
                    <a:pt x="6" y="292"/>
                    <a:pt x="6" y="292"/>
                  </a:cubicBezTo>
                  <a:cubicBezTo>
                    <a:pt x="6" y="295"/>
                    <a:pt x="6" y="295"/>
                    <a:pt x="6" y="295"/>
                  </a:cubicBezTo>
                  <a:cubicBezTo>
                    <a:pt x="8" y="292"/>
                    <a:pt x="8" y="292"/>
                    <a:pt x="8" y="292"/>
                  </a:cubicBezTo>
                  <a:moveTo>
                    <a:pt x="9" y="274"/>
                  </a:moveTo>
                  <a:cubicBezTo>
                    <a:pt x="7" y="275"/>
                    <a:pt x="7" y="275"/>
                    <a:pt x="7" y="275"/>
                  </a:cubicBezTo>
                  <a:cubicBezTo>
                    <a:pt x="6" y="290"/>
                    <a:pt x="6" y="290"/>
                    <a:pt x="6" y="290"/>
                  </a:cubicBezTo>
                  <a:cubicBezTo>
                    <a:pt x="8" y="290"/>
                    <a:pt x="8" y="290"/>
                    <a:pt x="8" y="290"/>
                  </a:cubicBezTo>
                  <a:cubicBezTo>
                    <a:pt x="9" y="274"/>
                    <a:pt x="9" y="274"/>
                    <a:pt x="9" y="274"/>
                  </a:cubicBezTo>
                  <a:moveTo>
                    <a:pt x="222" y="267"/>
                  </a:moveTo>
                  <a:cubicBezTo>
                    <a:pt x="143" y="318"/>
                    <a:pt x="143" y="318"/>
                    <a:pt x="143" y="318"/>
                  </a:cubicBezTo>
                  <a:cubicBezTo>
                    <a:pt x="143" y="320"/>
                    <a:pt x="143" y="320"/>
                    <a:pt x="143" y="320"/>
                  </a:cubicBezTo>
                  <a:cubicBezTo>
                    <a:pt x="223" y="269"/>
                    <a:pt x="223" y="269"/>
                    <a:pt x="223" y="269"/>
                  </a:cubicBezTo>
                  <a:cubicBezTo>
                    <a:pt x="222" y="267"/>
                    <a:pt x="222" y="267"/>
                    <a:pt x="222" y="267"/>
                  </a:cubicBezTo>
                  <a:moveTo>
                    <a:pt x="226" y="264"/>
                  </a:moveTo>
                  <a:cubicBezTo>
                    <a:pt x="224" y="266"/>
                    <a:pt x="224" y="266"/>
                    <a:pt x="224" y="266"/>
                  </a:cubicBezTo>
                  <a:cubicBezTo>
                    <a:pt x="224" y="268"/>
                    <a:pt x="224" y="268"/>
                    <a:pt x="224" y="268"/>
                  </a:cubicBezTo>
                  <a:cubicBezTo>
                    <a:pt x="225" y="267"/>
                    <a:pt x="225" y="267"/>
                    <a:pt x="225" y="267"/>
                  </a:cubicBezTo>
                  <a:cubicBezTo>
                    <a:pt x="226" y="264"/>
                    <a:pt x="226" y="264"/>
                    <a:pt x="226" y="264"/>
                  </a:cubicBezTo>
                  <a:moveTo>
                    <a:pt x="245" y="252"/>
                  </a:moveTo>
                  <a:cubicBezTo>
                    <a:pt x="243" y="253"/>
                    <a:pt x="243" y="253"/>
                    <a:pt x="243" y="253"/>
                  </a:cubicBezTo>
                  <a:cubicBezTo>
                    <a:pt x="242" y="254"/>
                    <a:pt x="242" y="254"/>
                    <a:pt x="242" y="254"/>
                  </a:cubicBezTo>
                  <a:cubicBezTo>
                    <a:pt x="229" y="263"/>
                    <a:pt x="229" y="263"/>
                    <a:pt x="229" y="263"/>
                  </a:cubicBezTo>
                  <a:cubicBezTo>
                    <a:pt x="228" y="265"/>
                    <a:pt x="228" y="265"/>
                    <a:pt x="228" y="265"/>
                  </a:cubicBezTo>
                  <a:cubicBezTo>
                    <a:pt x="243" y="255"/>
                    <a:pt x="243" y="255"/>
                    <a:pt x="243" y="255"/>
                  </a:cubicBezTo>
                  <a:cubicBezTo>
                    <a:pt x="245" y="254"/>
                    <a:pt x="245" y="254"/>
                    <a:pt x="245" y="254"/>
                  </a:cubicBezTo>
                  <a:cubicBezTo>
                    <a:pt x="246" y="254"/>
                    <a:pt x="246" y="254"/>
                    <a:pt x="246" y="254"/>
                  </a:cubicBezTo>
                  <a:cubicBezTo>
                    <a:pt x="245" y="252"/>
                    <a:pt x="245" y="252"/>
                    <a:pt x="245" y="252"/>
                  </a:cubicBezTo>
                  <a:moveTo>
                    <a:pt x="267" y="238"/>
                  </a:moveTo>
                  <a:cubicBezTo>
                    <a:pt x="247" y="251"/>
                    <a:pt x="247" y="251"/>
                    <a:pt x="247" y="251"/>
                  </a:cubicBezTo>
                  <a:cubicBezTo>
                    <a:pt x="248" y="253"/>
                    <a:pt x="248" y="253"/>
                    <a:pt x="248" y="253"/>
                  </a:cubicBezTo>
                  <a:cubicBezTo>
                    <a:pt x="267" y="240"/>
                    <a:pt x="267" y="240"/>
                    <a:pt x="267" y="240"/>
                  </a:cubicBezTo>
                  <a:cubicBezTo>
                    <a:pt x="267" y="238"/>
                    <a:pt x="267" y="238"/>
                    <a:pt x="267" y="238"/>
                  </a:cubicBezTo>
                  <a:moveTo>
                    <a:pt x="11" y="230"/>
                  </a:moveTo>
                  <a:cubicBezTo>
                    <a:pt x="9" y="233"/>
                    <a:pt x="9" y="233"/>
                    <a:pt x="9" y="233"/>
                  </a:cubicBezTo>
                  <a:cubicBezTo>
                    <a:pt x="8" y="258"/>
                    <a:pt x="8" y="258"/>
                    <a:pt x="8" y="258"/>
                  </a:cubicBezTo>
                  <a:cubicBezTo>
                    <a:pt x="8" y="263"/>
                    <a:pt x="8" y="263"/>
                    <a:pt x="8" y="263"/>
                  </a:cubicBezTo>
                  <a:cubicBezTo>
                    <a:pt x="7" y="273"/>
                    <a:pt x="7" y="273"/>
                    <a:pt x="7" y="273"/>
                  </a:cubicBezTo>
                  <a:cubicBezTo>
                    <a:pt x="9" y="272"/>
                    <a:pt x="9" y="272"/>
                    <a:pt x="9" y="272"/>
                  </a:cubicBezTo>
                  <a:cubicBezTo>
                    <a:pt x="10" y="259"/>
                    <a:pt x="10" y="259"/>
                    <a:pt x="10" y="259"/>
                  </a:cubicBezTo>
                  <a:cubicBezTo>
                    <a:pt x="10" y="254"/>
                    <a:pt x="10" y="254"/>
                    <a:pt x="10" y="254"/>
                  </a:cubicBezTo>
                  <a:cubicBezTo>
                    <a:pt x="11" y="230"/>
                    <a:pt x="11" y="230"/>
                    <a:pt x="11" y="230"/>
                  </a:cubicBezTo>
                  <a:moveTo>
                    <a:pt x="10" y="226"/>
                  </a:moveTo>
                  <a:cubicBezTo>
                    <a:pt x="9" y="230"/>
                    <a:pt x="9" y="230"/>
                    <a:pt x="9" y="230"/>
                  </a:cubicBezTo>
                  <a:cubicBezTo>
                    <a:pt x="11" y="227"/>
                    <a:pt x="11" y="227"/>
                    <a:pt x="11" y="227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0" y="226"/>
                    <a:pt x="10" y="226"/>
                    <a:pt x="10" y="226"/>
                  </a:cubicBezTo>
                  <a:moveTo>
                    <a:pt x="268" y="223"/>
                  </a:moveTo>
                  <a:cubicBezTo>
                    <a:pt x="268" y="226"/>
                    <a:pt x="268" y="226"/>
                    <a:pt x="268" y="226"/>
                  </a:cubicBezTo>
                  <a:cubicBezTo>
                    <a:pt x="275" y="233"/>
                    <a:pt x="275" y="233"/>
                    <a:pt x="275" y="233"/>
                  </a:cubicBezTo>
                  <a:cubicBezTo>
                    <a:pt x="268" y="237"/>
                    <a:pt x="268" y="237"/>
                    <a:pt x="268" y="237"/>
                  </a:cubicBezTo>
                  <a:cubicBezTo>
                    <a:pt x="269" y="239"/>
                    <a:pt x="269" y="239"/>
                    <a:pt x="269" y="239"/>
                  </a:cubicBezTo>
                  <a:cubicBezTo>
                    <a:pt x="276" y="234"/>
                    <a:pt x="276" y="234"/>
                    <a:pt x="276" y="234"/>
                  </a:cubicBezTo>
                  <a:cubicBezTo>
                    <a:pt x="278" y="233"/>
                    <a:pt x="278" y="233"/>
                    <a:pt x="278" y="233"/>
                  </a:cubicBezTo>
                  <a:cubicBezTo>
                    <a:pt x="276" y="232"/>
                    <a:pt x="276" y="232"/>
                    <a:pt x="276" y="232"/>
                  </a:cubicBezTo>
                  <a:cubicBezTo>
                    <a:pt x="268" y="223"/>
                    <a:pt x="268" y="223"/>
                    <a:pt x="268" y="223"/>
                  </a:cubicBezTo>
                  <a:moveTo>
                    <a:pt x="10" y="214"/>
                  </a:moveTo>
                  <a:cubicBezTo>
                    <a:pt x="10" y="224"/>
                    <a:pt x="10" y="224"/>
                    <a:pt x="10" y="224"/>
                  </a:cubicBezTo>
                  <a:cubicBezTo>
                    <a:pt x="12" y="224"/>
                    <a:pt x="12" y="224"/>
                    <a:pt x="12" y="224"/>
                  </a:cubicBezTo>
                  <a:cubicBezTo>
                    <a:pt x="12" y="214"/>
                    <a:pt x="12" y="214"/>
                    <a:pt x="12" y="214"/>
                  </a:cubicBezTo>
                  <a:cubicBezTo>
                    <a:pt x="10" y="214"/>
                    <a:pt x="10" y="214"/>
                    <a:pt x="10" y="214"/>
                  </a:cubicBezTo>
                  <a:moveTo>
                    <a:pt x="249" y="205"/>
                  </a:moveTo>
                  <a:cubicBezTo>
                    <a:pt x="248" y="207"/>
                    <a:pt x="248" y="207"/>
                    <a:pt x="248" y="207"/>
                  </a:cubicBezTo>
                  <a:cubicBezTo>
                    <a:pt x="266" y="224"/>
                    <a:pt x="266" y="224"/>
                    <a:pt x="266" y="224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249" y="205"/>
                    <a:pt x="249" y="205"/>
                    <a:pt x="249" y="205"/>
                  </a:cubicBezTo>
                  <a:moveTo>
                    <a:pt x="14" y="188"/>
                  </a:moveTo>
                  <a:cubicBezTo>
                    <a:pt x="12" y="189"/>
                    <a:pt x="12" y="189"/>
                    <a:pt x="12" y="189"/>
                  </a:cubicBezTo>
                  <a:cubicBezTo>
                    <a:pt x="10" y="212"/>
                    <a:pt x="10" y="212"/>
                    <a:pt x="10" y="212"/>
                  </a:cubicBezTo>
                  <a:cubicBezTo>
                    <a:pt x="12" y="212"/>
                    <a:pt x="12" y="212"/>
                    <a:pt x="12" y="212"/>
                  </a:cubicBezTo>
                  <a:cubicBezTo>
                    <a:pt x="14" y="188"/>
                    <a:pt x="14" y="188"/>
                    <a:pt x="14" y="188"/>
                  </a:cubicBezTo>
                  <a:moveTo>
                    <a:pt x="228" y="185"/>
                  </a:moveTo>
                  <a:cubicBezTo>
                    <a:pt x="227" y="187"/>
                    <a:pt x="227" y="187"/>
                    <a:pt x="227" y="187"/>
                  </a:cubicBezTo>
                  <a:cubicBezTo>
                    <a:pt x="247" y="205"/>
                    <a:pt x="247" y="205"/>
                    <a:pt x="247" y="205"/>
                  </a:cubicBezTo>
                  <a:cubicBezTo>
                    <a:pt x="247" y="204"/>
                    <a:pt x="247" y="204"/>
                    <a:pt x="247" y="204"/>
                  </a:cubicBezTo>
                  <a:cubicBezTo>
                    <a:pt x="228" y="185"/>
                    <a:pt x="228" y="185"/>
                    <a:pt x="228" y="185"/>
                  </a:cubicBezTo>
                  <a:moveTo>
                    <a:pt x="196" y="154"/>
                  </a:moveTo>
                  <a:cubicBezTo>
                    <a:pt x="194" y="155"/>
                    <a:pt x="194" y="155"/>
                    <a:pt x="194" y="155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197" y="158"/>
                    <a:pt x="197" y="158"/>
                    <a:pt x="197" y="158"/>
                  </a:cubicBezTo>
                  <a:cubicBezTo>
                    <a:pt x="203" y="163"/>
                    <a:pt x="203" y="163"/>
                    <a:pt x="203" y="163"/>
                  </a:cubicBezTo>
                  <a:cubicBezTo>
                    <a:pt x="204" y="165"/>
                    <a:pt x="204" y="165"/>
                    <a:pt x="204" y="165"/>
                  </a:cubicBezTo>
                  <a:cubicBezTo>
                    <a:pt x="219" y="179"/>
                    <a:pt x="219" y="179"/>
                    <a:pt x="219" y="179"/>
                  </a:cubicBezTo>
                  <a:cubicBezTo>
                    <a:pt x="221" y="181"/>
                    <a:pt x="221" y="181"/>
                    <a:pt x="221" y="181"/>
                  </a:cubicBezTo>
                  <a:cubicBezTo>
                    <a:pt x="226" y="185"/>
                    <a:pt x="226" y="185"/>
                    <a:pt x="226" y="185"/>
                  </a:cubicBezTo>
                  <a:cubicBezTo>
                    <a:pt x="226" y="184"/>
                    <a:pt x="226" y="184"/>
                    <a:pt x="226" y="184"/>
                  </a:cubicBezTo>
                  <a:cubicBezTo>
                    <a:pt x="224" y="181"/>
                    <a:pt x="224" y="181"/>
                    <a:pt x="224" y="181"/>
                  </a:cubicBezTo>
                  <a:cubicBezTo>
                    <a:pt x="222" y="179"/>
                    <a:pt x="222" y="179"/>
                    <a:pt x="222" y="179"/>
                  </a:cubicBezTo>
                  <a:cubicBezTo>
                    <a:pt x="206" y="163"/>
                    <a:pt x="206" y="163"/>
                    <a:pt x="206" y="163"/>
                  </a:cubicBezTo>
                  <a:cubicBezTo>
                    <a:pt x="204" y="162"/>
                    <a:pt x="204" y="162"/>
                    <a:pt x="204" y="162"/>
                  </a:cubicBezTo>
                  <a:cubicBezTo>
                    <a:pt x="200" y="158"/>
                    <a:pt x="200" y="158"/>
                    <a:pt x="200" y="158"/>
                  </a:cubicBezTo>
                  <a:cubicBezTo>
                    <a:pt x="198" y="156"/>
                    <a:pt x="198" y="156"/>
                    <a:pt x="198" y="156"/>
                  </a:cubicBezTo>
                  <a:cubicBezTo>
                    <a:pt x="196" y="154"/>
                    <a:pt x="196" y="154"/>
                    <a:pt x="196" y="154"/>
                  </a:cubicBezTo>
                  <a:moveTo>
                    <a:pt x="174" y="133"/>
                  </a:moveTo>
                  <a:cubicBezTo>
                    <a:pt x="175" y="137"/>
                    <a:pt x="175" y="137"/>
                    <a:pt x="175" y="137"/>
                  </a:cubicBezTo>
                  <a:cubicBezTo>
                    <a:pt x="184" y="145"/>
                    <a:pt x="184" y="145"/>
                    <a:pt x="184" y="145"/>
                  </a:cubicBezTo>
                  <a:cubicBezTo>
                    <a:pt x="186" y="147"/>
                    <a:pt x="186" y="147"/>
                    <a:pt x="186" y="147"/>
                  </a:cubicBezTo>
                  <a:cubicBezTo>
                    <a:pt x="193" y="154"/>
                    <a:pt x="193" y="154"/>
                    <a:pt x="193" y="154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4" y="143"/>
                    <a:pt x="184" y="143"/>
                    <a:pt x="184" y="143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154" y="114"/>
                  </a:moveTo>
                  <a:cubicBezTo>
                    <a:pt x="154" y="116"/>
                    <a:pt x="154" y="116"/>
                    <a:pt x="154" y="116"/>
                  </a:cubicBezTo>
                  <a:cubicBezTo>
                    <a:pt x="158" y="120"/>
                    <a:pt x="158" y="120"/>
                    <a:pt x="158" y="120"/>
                  </a:cubicBezTo>
                  <a:cubicBezTo>
                    <a:pt x="160" y="122"/>
                    <a:pt x="160" y="122"/>
                    <a:pt x="160" y="12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1" y="120"/>
                    <a:pt x="161" y="120"/>
                    <a:pt x="161" y="120"/>
                  </a:cubicBezTo>
                  <a:cubicBezTo>
                    <a:pt x="154" y="114"/>
                    <a:pt x="154" y="114"/>
                    <a:pt x="154" y="114"/>
                  </a:cubicBezTo>
                  <a:moveTo>
                    <a:pt x="120" y="81"/>
                  </a:moveTo>
                  <a:cubicBezTo>
                    <a:pt x="119" y="83"/>
                    <a:pt x="119" y="83"/>
                    <a:pt x="119" y="83"/>
                  </a:cubicBezTo>
                  <a:cubicBezTo>
                    <a:pt x="145" y="108"/>
                    <a:pt x="145" y="108"/>
                    <a:pt x="145" y="108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51" y="113"/>
                    <a:pt x="151" y="113"/>
                    <a:pt x="151" y="113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2" y="115"/>
                    <a:pt x="152" y="115"/>
                    <a:pt x="152" y="115"/>
                  </a:cubicBezTo>
                  <a:cubicBezTo>
                    <a:pt x="153" y="112"/>
                    <a:pt x="153" y="112"/>
                    <a:pt x="153" y="112"/>
                  </a:cubicBezTo>
                  <a:cubicBezTo>
                    <a:pt x="152" y="112"/>
                    <a:pt x="152" y="112"/>
                    <a:pt x="152" y="11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146" y="106"/>
                    <a:pt x="146" y="106"/>
                    <a:pt x="146" y="106"/>
                  </a:cubicBezTo>
                  <a:cubicBezTo>
                    <a:pt x="120" y="81"/>
                    <a:pt x="120" y="81"/>
                    <a:pt x="120" y="81"/>
                  </a:cubicBezTo>
                  <a:moveTo>
                    <a:pt x="22" y="6"/>
                  </a:move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15" y="129"/>
                    <a:pt x="15" y="129"/>
                    <a:pt x="15" y="129"/>
                  </a:cubicBezTo>
                  <a:cubicBezTo>
                    <a:pt x="15" y="130"/>
                    <a:pt x="15" y="130"/>
                    <a:pt x="15" y="130"/>
                  </a:cubicBezTo>
                  <a:cubicBezTo>
                    <a:pt x="14" y="139"/>
                    <a:pt x="14" y="139"/>
                    <a:pt x="14" y="139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4" y="151"/>
                    <a:pt x="14" y="151"/>
                    <a:pt x="14" y="151"/>
                  </a:cubicBezTo>
                  <a:cubicBezTo>
                    <a:pt x="14" y="153"/>
                    <a:pt x="14" y="153"/>
                    <a:pt x="14" y="153"/>
                  </a:cubicBezTo>
                  <a:cubicBezTo>
                    <a:pt x="13" y="174"/>
                    <a:pt x="13" y="174"/>
                    <a:pt x="13" y="174"/>
                  </a:cubicBezTo>
                  <a:cubicBezTo>
                    <a:pt x="12" y="176"/>
                    <a:pt x="12" y="176"/>
                    <a:pt x="12" y="17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4" y="186"/>
                    <a:pt x="14" y="186"/>
                    <a:pt x="14" y="186"/>
                  </a:cubicBezTo>
                  <a:cubicBezTo>
                    <a:pt x="14" y="176"/>
                    <a:pt x="14" y="176"/>
                    <a:pt x="14" y="176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16" y="152"/>
                    <a:pt x="16" y="152"/>
                    <a:pt x="16" y="152"/>
                  </a:cubicBezTo>
                  <a:cubicBezTo>
                    <a:pt x="16" y="141"/>
                    <a:pt x="16" y="141"/>
                    <a:pt x="16" y="141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17" y="128"/>
                    <a:pt x="17" y="128"/>
                    <a:pt x="17" y="128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6"/>
                    <a:pt x="22" y="6"/>
                    <a:pt x="22" y="6"/>
                  </a:cubicBezTo>
                  <a:moveTo>
                    <a:pt x="36" y="0"/>
                  </a:moveTo>
                  <a:cubicBezTo>
                    <a:pt x="36" y="1"/>
                    <a:pt x="35" y="1"/>
                    <a:pt x="35" y="2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8" y="72"/>
                    <a:pt x="108" y="72"/>
                    <a:pt x="108" y="72"/>
                  </a:cubicBezTo>
                  <a:cubicBezTo>
                    <a:pt x="109" y="73"/>
                    <a:pt x="109" y="73"/>
                    <a:pt x="109" y="73"/>
                  </a:cubicBezTo>
                  <a:cubicBezTo>
                    <a:pt x="111" y="75"/>
                    <a:pt x="111" y="75"/>
                    <a:pt x="111" y="75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9" y="70"/>
                    <a:pt x="109" y="70"/>
                    <a:pt x="109" y="70"/>
                  </a:cubicBezTo>
                  <a:cubicBezTo>
                    <a:pt x="107" y="69"/>
                    <a:pt x="107" y="69"/>
                    <a:pt x="107" y="69"/>
                  </a:cubicBezTo>
                  <a:cubicBezTo>
                    <a:pt x="36" y="0"/>
                    <a:pt x="36" y="0"/>
                    <a:pt x="3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0ECAB1D-B81E-4A9C-B643-D63057C753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close/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close/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close/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close/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close/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close/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close/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close/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close/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close/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close/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close/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close/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close/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close/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close/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close/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close/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close/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close/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1D0879D3-4B57-451B-A10E-329DCF1C00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01063" y="3225160"/>
              <a:ext cx="1204048" cy="707498"/>
            </a:xfrm>
            <a:custGeom>
              <a:avLst/>
              <a:gdLst>
                <a:gd name="T0" fmla="*/ 173 w 673"/>
                <a:gd name="T1" fmla="*/ 418 h 435"/>
                <a:gd name="T2" fmla="*/ 178 w 673"/>
                <a:gd name="T3" fmla="*/ 418 h 435"/>
                <a:gd name="T4" fmla="*/ 209 w 673"/>
                <a:gd name="T5" fmla="*/ 411 h 435"/>
                <a:gd name="T6" fmla="*/ 400 w 673"/>
                <a:gd name="T7" fmla="*/ 394 h 435"/>
                <a:gd name="T8" fmla="*/ 400 w 673"/>
                <a:gd name="T9" fmla="*/ 394 h 435"/>
                <a:gd name="T10" fmla="*/ 62 w 673"/>
                <a:gd name="T11" fmla="*/ 394 h 435"/>
                <a:gd name="T12" fmla="*/ 45 w 673"/>
                <a:gd name="T13" fmla="*/ 404 h 435"/>
                <a:gd name="T14" fmla="*/ 38 w 673"/>
                <a:gd name="T15" fmla="*/ 430 h 435"/>
                <a:gd name="T16" fmla="*/ 83 w 673"/>
                <a:gd name="T17" fmla="*/ 423 h 435"/>
                <a:gd name="T18" fmla="*/ 41 w 673"/>
                <a:gd name="T19" fmla="*/ 425 h 435"/>
                <a:gd name="T20" fmla="*/ 78 w 673"/>
                <a:gd name="T21" fmla="*/ 387 h 435"/>
                <a:gd name="T22" fmla="*/ 173 w 673"/>
                <a:gd name="T23" fmla="*/ 321 h 435"/>
                <a:gd name="T24" fmla="*/ 173 w 673"/>
                <a:gd name="T25" fmla="*/ 321 h 435"/>
                <a:gd name="T26" fmla="*/ 197 w 673"/>
                <a:gd name="T27" fmla="*/ 311 h 435"/>
                <a:gd name="T28" fmla="*/ 202 w 673"/>
                <a:gd name="T29" fmla="*/ 309 h 435"/>
                <a:gd name="T30" fmla="*/ 405 w 673"/>
                <a:gd name="T31" fmla="*/ 394 h 435"/>
                <a:gd name="T32" fmla="*/ 512 w 673"/>
                <a:gd name="T33" fmla="*/ 387 h 435"/>
                <a:gd name="T34" fmla="*/ 550 w 673"/>
                <a:gd name="T35" fmla="*/ 285 h 435"/>
                <a:gd name="T36" fmla="*/ 242 w 673"/>
                <a:gd name="T37" fmla="*/ 278 h 435"/>
                <a:gd name="T38" fmla="*/ 242 w 673"/>
                <a:gd name="T39" fmla="*/ 278 h 435"/>
                <a:gd name="T40" fmla="*/ 554 w 673"/>
                <a:gd name="T41" fmla="*/ 278 h 435"/>
                <a:gd name="T42" fmla="*/ 277 w 673"/>
                <a:gd name="T43" fmla="*/ 259 h 435"/>
                <a:gd name="T44" fmla="*/ 559 w 673"/>
                <a:gd name="T45" fmla="*/ 266 h 435"/>
                <a:gd name="T46" fmla="*/ 559 w 673"/>
                <a:gd name="T47" fmla="*/ 273 h 435"/>
                <a:gd name="T48" fmla="*/ 564 w 673"/>
                <a:gd name="T49" fmla="*/ 254 h 435"/>
                <a:gd name="T50" fmla="*/ 296 w 673"/>
                <a:gd name="T51" fmla="*/ 242 h 435"/>
                <a:gd name="T52" fmla="*/ 296 w 673"/>
                <a:gd name="T53" fmla="*/ 242 h 435"/>
                <a:gd name="T54" fmla="*/ 573 w 673"/>
                <a:gd name="T55" fmla="*/ 240 h 435"/>
                <a:gd name="T56" fmla="*/ 403 w 673"/>
                <a:gd name="T57" fmla="*/ 173 h 435"/>
                <a:gd name="T58" fmla="*/ 415 w 673"/>
                <a:gd name="T59" fmla="*/ 171 h 435"/>
                <a:gd name="T60" fmla="*/ 429 w 673"/>
                <a:gd name="T61" fmla="*/ 157 h 435"/>
                <a:gd name="T62" fmla="*/ 436 w 673"/>
                <a:gd name="T63" fmla="*/ 157 h 435"/>
                <a:gd name="T64" fmla="*/ 663 w 673"/>
                <a:gd name="T65" fmla="*/ 10 h 435"/>
                <a:gd name="T66" fmla="*/ 661 w 673"/>
                <a:gd name="T67" fmla="*/ 7 h 435"/>
                <a:gd name="T68" fmla="*/ 578 w 673"/>
                <a:gd name="T69" fmla="*/ 62 h 435"/>
                <a:gd name="T70" fmla="*/ 547 w 673"/>
                <a:gd name="T71" fmla="*/ 81 h 435"/>
                <a:gd name="T72" fmla="*/ 514 w 673"/>
                <a:gd name="T73" fmla="*/ 102 h 435"/>
                <a:gd name="T74" fmla="*/ 497 w 673"/>
                <a:gd name="T75" fmla="*/ 114 h 435"/>
                <a:gd name="T76" fmla="*/ 514 w 673"/>
                <a:gd name="T77" fmla="*/ 107 h 435"/>
                <a:gd name="T78" fmla="*/ 547 w 673"/>
                <a:gd name="T79" fmla="*/ 86 h 435"/>
                <a:gd name="T80" fmla="*/ 576 w 673"/>
                <a:gd name="T81" fmla="*/ 67 h 435"/>
                <a:gd name="T82" fmla="*/ 663 w 673"/>
                <a:gd name="T83" fmla="*/ 12 h 435"/>
                <a:gd name="T84" fmla="*/ 618 w 673"/>
                <a:gd name="T85" fmla="*/ 121 h 435"/>
                <a:gd name="T86" fmla="*/ 602 w 673"/>
                <a:gd name="T87" fmla="*/ 164 h 435"/>
                <a:gd name="T88" fmla="*/ 576 w 673"/>
                <a:gd name="T89" fmla="*/ 235 h 435"/>
                <a:gd name="T90" fmla="*/ 606 w 673"/>
                <a:gd name="T91" fmla="*/ 159 h 435"/>
                <a:gd name="T92" fmla="*/ 623 w 673"/>
                <a:gd name="T93" fmla="*/ 119 h 435"/>
                <a:gd name="T94" fmla="*/ 668 w 673"/>
                <a:gd name="T95" fmla="*/ 1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73" h="435">
                  <a:moveTo>
                    <a:pt x="173" y="413"/>
                  </a:moveTo>
                  <a:lnTo>
                    <a:pt x="88" y="423"/>
                  </a:lnTo>
                  <a:lnTo>
                    <a:pt x="86" y="425"/>
                  </a:lnTo>
                  <a:lnTo>
                    <a:pt x="173" y="418"/>
                  </a:lnTo>
                  <a:lnTo>
                    <a:pt x="173" y="413"/>
                  </a:lnTo>
                  <a:moveTo>
                    <a:pt x="204" y="411"/>
                  </a:moveTo>
                  <a:lnTo>
                    <a:pt x="178" y="413"/>
                  </a:lnTo>
                  <a:lnTo>
                    <a:pt x="178" y="418"/>
                  </a:lnTo>
                  <a:lnTo>
                    <a:pt x="204" y="416"/>
                  </a:lnTo>
                  <a:lnTo>
                    <a:pt x="204" y="411"/>
                  </a:lnTo>
                  <a:moveTo>
                    <a:pt x="322" y="401"/>
                  </a:moveTo>
                  <a:lnTo>
                    <a:pt x="209" y="411"/>
                  </a:lnTo>
                  <a:lnTo>
                    <a:pt x="209" y="416"/>
                  </a:lnTo>
                  <a:lnTo>
                    <a:pt x="318" y="406"/>
                  </a:lnTo>
                  <a:lnTo>
                    <a:pt x="322" y="401"/>
                  </a:lnTo>
                  <a:moveTo>
                    <a:pt x="400" y="394"/>
                  </a:moveTo>
                  <a:lnTo>
                    <a:pt x="329" y="401"/>
                  </a:lnTo>
                  <a:lnTo>
                    <a:pt x="325" y="406"/>
                  </a:lnTo>
                  <a:lnTo>
                    <a:pt x="400" y="399"/>
                  </a:lnTo>
                  <a:lnTo>
                    <a:pt x="400" y="394"/>
                  </a:lnTo>
                  <a:moveTo>
                    <a:pt x="116" y="359"/>
                  </a:moveTo>
                  <a:lnTo>
                    <a:pt x="83" y="380"/>
                  </a:lnTo>
                  <a:lnTo>
                    <a:pt x="78" y="382"/>
                  </a:lnTo>
                  <a:lnTo>
                    <a:pt x="62" y="394"/>
                  </a:lnTo>
                  <a:lnTo>
                    <a:pt x="55" y="397"/>
                  </a:lnTo>
                  <a:lnTo>
                    <a:pt x="60" y="401"/>
                  </a:lnTo>
                  <a:lnTo>
                    <a:pt x="52" y="401"/>
                  </a:lnTo>
                  <a:lnTo>
                    <a:pt x="45" y="404"/>
                  </a:lnTo>
                  <a:lnTo>
                    <a:pt x="15" y="425"/>
                  </a:lnTo>
                  <a:lnTo>
                    <a:pt x="0" y="435"/>
                  </a:lnTo>
                  <a:lnTo>
                    <a:pt x="17" y="432"/>
                  </a:lnTo>
                  <a:lnTo>
                    <a:pt x="38" y="430"/>
                  </a:lnTo>
                  <a:lnTo>
                    <a:pt x="43" y="430"/>
                  </a:lnTo>
                  <a:lnTo>
                    <a:pt x="76" y="427"/>
                  </a:lnTo>
                  <a:lnTo>
                    <a:pt x="81" y="427"/>
                  </a:lnTo>
                  <a:lnTo>
                    <a:pt x="83" y="423"/>
                  </a:lnTo>
                  <a:lnTo>
                    <a:pt x="81" y="423"/>
                  </a:lnTo>
                  <a:lnTo>
                    <a:pt x="76" y="423"/>
                  </a:lnTo>
                  <a:lnTo>
                    <a:pt x="45" y="425"/>
                  </a:lnTo>
                  <a:lnTo>
                    <a:pt x="41" y="425"/>
                  </a:lnTo>
                  <a:lnTo>
                    <a:pt x="17" y="427"/>
                  </a:lnTo>
                  <a:lnTo>
                    <a:pt x="50" y="406"/>
                  </a:lnTo>
                  <a:lnTo>
                    <a:pt x="57" y="401"/>
                  </a:lnTo>
                  <a:lnTo>
                    <a:pt x="78" y="387"/>
                  </a:lnTo>
                  <a:lnTo>
                    <a:pt x="83" y="385"/>
                  </a:lnTo>
                  <a:lnTo>
                    <a:pt x="112" y="366"/>
                  </a:lnTo>
                  <a:lnTo>
                    <a:pt x="116" y="359"/>
                  </a:lnTo>
                  <a:moveTo>
                    <a:pt x="173" y="321"/>
                  </a:moveTo>
                  <a:lnTo>
                    <a:pt x="123" y="354"/>
                  </a:lnTo>
                  <a:lnTo>
                    <a:pt x="119" y="361"/>
                  </a:lnTo>
                  <a:lnTo>
                    <a:pt x="173" y="328"/>
                  </a:lnTo>
                  <a:lnTo>
                    <a:pt x="173" y="321"/>
                  </a:lnTo>
                  <a:moveTo>
                    <a:pt x="194" y="306"/>
                  </a:moveTo>
                  <a:lnTo>
                    <a:pt x="178" y="318"/>
                  </a:lnTo>
                  <a:lnTo>
                    <a:pt x="178" y="323"/>
                  </a:lnTo>
                  <a:lnTo>
                    <a:pt x="197" y="311"/>
                  </a:lnTo>
                  <a:lnTo>
                    <a:pt x="194" y="306"/>
                  </a:lnTo>
                  <a:moveTo>
                    <a:pt x="199" y="306"/>
                  </a:moveTo>
                  <a:lnTo>
                    <a:pt x="199" y="309"/>
                  </a:lnTo>
                  <a:lnTo>
                    <a:pt x="202" y="309"/>
                  </a:lnTo>
                  <a:lnTo>
                    <a:pt x="199" y="306"/>
                  </a:lnTo>
                  <a:moveTo>
                    <a:pt x="547" y="290"/>
                  </a:moveTo>
                  <a:lnTo>
                    <a:pt x="509" y="385"/>
                  </a:lnTo>
                  <a:lnTo>
                    <a:pt x="405" y="394"/>
                  </a:lnTo>
                  <a:lnTo>
                    <a:pt x="405" y="397"/>
                  </a:lnTo>
                  <a:lnTo>
                    <a:pt x="509" y="390"/>
                  </a:lnTo>
                  <a:lnTo>
                    <a:pt x="512" y="390"/>
                  </a:lnTo>
                  <a:lnTo>
                    <a:pt x="512" y="387"/>
                  </a:lnTo>
                  <a:lnTo>
                    <a:pt x="552" y="290"/>
                  </a:lnTo>
                  <a:lnTo>
                    <a:pt x="547" y="290"/>
                  </a:lnTo>
                  <a:moveTo>
                    <a:pt x="550" y="283"/>
                  </a:moveTo>
                  <a:lnTo>
                    <a:pt x="550" y="285"/>
                  </a:lnTo>
                  <a:lnTo>
                    <a:pt x="554" y="285"/>
                  </a:lnTo>
                  <a:lnTo>
                    <a:pt x="554" y="285"/>
                  </a:lnTo>
                  <a:lnTo>
                    <a:pt x="550" y="283"/>
                  </a:lnTo>
                  <a:moveTo>
                    <a:pt x="242" y="278"/>
                  </a:moveTo>
                  <a:lnTo>
                    <a:pt x="202" y="302"/>
                  </a:lnTo>
                  <a:lnTo>
                    <a:pt x="204" y="306"/>
                  </a:lnTo>
                  <a:lnTo>
                    <a:pt x="249" y="278"/>
                  </a:lnTo>
                  <a:lnTo>
                    <a:pt x="242" y="278"/>
                  </a:lnTo>
                  <a:moveTo>
                    <a:pt x="554" y="278"/>
                  </a:moveTo>
                  <a:lnTo>
                    <a:pt x="552" y="280"/>
                  </a:lnTo>
                  <a:lnTo>
                    <a:pt x="554" y="280"/>
                  </a:lnTo>
                  <a:lnTo>
                    <a:pt x="554" y="278"/>
                  </a:lnTo>
                  <a:moveTo>
                    <a:pt x="273" y="259"/>
                  </a:moveTo>
                  <a:lnTo>
                    <a:pt x="249" y="273"/>
                  </a:lnTo>
                  <a:lnTo>
                    <a:pt x="256" y="273"/>
                  </a:lnTo>
                  <a:lnTo>
                    <a:pt x="277" y="259"/>
                  </a:lnTo>
                  <a:lnTo>
                    <a:pt x="273" y="259"/>
                  </a:lnTo>
                  <a:moveTo>
                    <a:pt x="566" y="257"/>
                  </a:moveTo>
                  <a:lnTo>
                    <a:pt x="561" y="259"/>
                  </a:lnTo>
                  <a:lnTo>
                    <a:pt x="559" y="266"/>
                  </a:lnTo>
                  <a:lnTo>
                    <a:pt x="557" y="268"/>
                  </a:lnTo>
                  <a:lnTo>
                    <a:pt x="557" y="271"/>
                  </a:lnTo>
                  <a:lnTo>
                    <a:pt x="559" y="278"/>
                  </a:lnTo>
                  <a:lnTo>
                    <a:pt x="559" y="273"/>
                  </a:lnTo>
                  <a:lnTo>
                    <a:pt x="561" y="268"/>
                  </a:lnTo>
                  <a:lnTo>
                    <a:pt x="566" y="257"/>
                  </a:lnTo>
                  <a:moveTo>
                    <a:pt x="566" y="245"/>
                  </a:moveTo>
                  <a:lnTo>
                    <a:pt x="564" y="254"/>
                  </a:lnTo>
                  <a:lnTo>
                    <a:pt x="568" y="252"/>
                  </a:lnTo>
                  <a:lnTo>
                    <a:pt x="571" y="245"/>
                  </a:lnTo>
                  <a:lnTo>
                    <a:pt x="566" y="245"/>
                  </a:lnTo>
                  <a:moveTo>
                    <a:pt x="296" y="242"/>
                  </a:moveTo>
                  <a:lnTo>
                    <a:pt x="277" y="254"/>
                  </a:lnTo>
                  <a:lnTo>
                    <a:pt x="284" y="254"/>
                  </a:lnTo>
                  <a:lnTo>
                    <a:pt x="299" y="245"/>
                  </a:lnTo>
                  <a:lnTo>
                    <a:pt x="296" y="242"/>
                  </a:lnTo>
                  <a:moveTo>
                    <a:pt x="571" y="235"/>
                  </a:moveTo>
                  <a:lnTo>
                    <a:pt x="568" y="240"/>
                  </a:lnTo>
                  <a:lnTo>
                    <a:pt x="573" y="240"/>
                  </a:lnTo>
                  <a:lnTo>
                    <a:pt x="573" y="240"/>
                  </a:lnTo>
                  <a:lnTo>
                    <a:pt x="571" y="235"/>
                  </a:lnTo>
                  <a:moveTo>
                    <a:pt x="415" y="166"/>
                  </a:moveTo>
                  <a:lnTo>
                    <a:pt x="410" y="169"/>
                  </a:lnTo>
                  <a:lnTo>
                    <a:pt x="403" y="173"/>
                  </a:lnTo>
                  <a:lnTo>
                    <a:pt x="299" y="240"/>
                  </a:lnTo>
                  <a:lnTo>
                    <a:pt x="303" y="242"/>
                  </a:lnTo>
                  <a:lnTo>
                    <a:pt x="410" y="173"/>
                  </a:lnTo>
                  <a:lnTo>
                    <a:pt x="415" y="171"/>
                  </a:lnTo>
                  <a:lnTo>
                    <a:pt x="415" y="166"/>
                  </a:lnTo>
                  <a:moveTo>
                    <a:pt x="493" y="116"/>
                  </a:moveTo>
                  <a:lnTo>
                    <a:pt x="431" y="154"/>
                  </a:lnTo>
                  <a:lnTo>
                    <a:pt x="429" y="157"/>
                  </a:lnTo>
                  <a:lnTo>
                    <a:pt x="419" y="164"/>
                  </a:lnTo>
                  <a:lnTo>
                    <a:pt x="417" y="169"/>
                  </a:lnTo>
                  <a:lnTo>
                    <a:pt x="431" y="159"/>
                  </a:lnTo>
                  <a:lnTo>
                    <a:pt x="436" y="157"/>
                  </a:lnTo>
                  <a:lnTo>
                    <a:pt x="495" y="119"/>
                  </a:lnTo>
                  <a:lnTo>
                    <a:pt x="493" y="116"/>
                  </a:lnTo>
                  <a:moveTo>
                    <a:pt x="663" y="10"/>
                  </a:moveTo>
                  <a:lnTo>
                    <a:pt x="663" y="10"/>
                  </a:lnTo>
                  <a:lnTo>
                    <a:pt x="663" y="10"/>
                  </a:lnTo>
                  <a:moveTo>
                    <a:pt x="673" y="0"/>
                  </a:moveTo>
                  <a:lnTo>
                    <a:pt x="668" y="3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61" y="7"/>
                  </a:lnTo>
                  <a:lnTo>
                    <a:pt x="654" y="12"/>
                  </a:lnTo>
                  <a:lnTo>
                    <a:pt x="578" y="62"/>
                  </a:lnTo>
                  <a:lnTo>
                    <a:pt x="573" y="64"/>
                  </a:lnTo>
                  <a:lnTo>
                    <a:pt x="566" y="69"/>
                  </a:lnTo>
                  <a:lnTo>
                    <a:pt x="561" y="71"/>
                  </a:lnTo>
                  <a:lnTo>
                    <a:pt x="547" y="81"/>
                  </a:lnTo>
                  <a:lnTo>
                    <a:pt x="545" y="83"/>
                  </a:lnTo>
                  <a:lnTo>
                    <a:pt x="521" y="98"/>
                  </a:lnTo>
                  <a:lnTo>
                    <a:pt x="519" y="100"/>
                  </a:lnTo>
                  <a:lnTo>
                    <a:pt x="514" y="102"/>
                  </a:lnTo>
                  <a:lnTo>
                    <a:pt x="507" y="107"/>
                  </a:lnTo>
                  <a:lnTo>
                    <a:pt x="502" y="109"/>
                  </a:lnTo>
                  <a:lnTo>
                    <a:pt x="500" y="112"/>
                  </a:lnTo>
                  <a:lnTo>
                    <a:pt x="497" y="114"/>
                  </a:lnTo>
                  <a:lnTo>
                    <a:pt x="497" y="116"/>
                  </a:lnTo>
                  <a:lnTo>
                    <a:pt x="500" y="116"/>
                  </a:lnTo>
                  <a:lnTo>
                    <a:pt x="505" y="114"/>
                  </a:lnTo>
                  <a:lnTo>
                    <a:pt x="514" y="107"/>
                  </a:lnTo>
                  <a:lnTo>
                    <a:pt x="519" y="102"/>
                  </a:lnTo>
                  <a:lnTo>
                    <a:pt x="521" y="102"/>
                  </a:lnTo>
                  <a:lnTo>
                    <a:pt x="526" y="100"/>
                  </a:lnTo>
                  <a:lnTo>
                    <a:pt x="547" y="86"/>
                  </a:lnTo>
                  <a:lnTo>
                    <a:pt x="552" y="83"/>
                  </a:lnTo>
                  <a:lnTo>
                    <a:pt x="564" y="74"/>
                  </a:lnTo>
                  <a:lnTo>
                    <a:pt x="568" y="71"/>
                  </a:lnTo>
                  <a:lnTo>
                    <a:pt x="576" y="67"/>
                  </a:lnTo>
                  <a:lnTo>
                    <a:pt x="580" y="64"/>
                  </a:lnTo>
                  <a:lnTo>
                    <a:pt x="663" y="12"/>
                  </a:lnTo>
                  <a:lnTo>
                    <a:pt x="663" y="10"/>
                  </a:lnTo>
                  <a:lnTo>
                    <a:pt x="663" y="12"/>
                  </a:lnTo>
                  <a:lnTo>
                    <a:pt x="621" y="112"/>
                  </a:lnTo>
                  <a:lnTo>
                    <a:pt x="621" y="116"/>
                  </a:lnTo>
                  <a:lnTo>
                    <a:pt x="621" y="116"/>
                  </a:lnTo>
                  <a:lnTo>
                    <a:pt x="618" y="121"/>
                  </a:lnTo>
                  <a:lnTo>
                    <a:pt x="611" y="140"/>
                  </a:lnTo>
                  <a:lnTo>
                    <a:pt x="609" y="145"/>
                  </a:lnTo>
                  <a:lnTo>
                    <a:pt x="602" y="159"/>
                  </a:lnTo>
                  <a:lnTo>
                    <a:pt x="602" y="164"/>
                  </a:lnTo>
                  <a:lnTo>
                    <a:pt x="597" y="171"/>
                  </a:lnTo>
                  <a:lnTo>
                    <a:pt x="597" y="173"/>
                  </a:lnTo>
                  <a:lnTo>
                    <a:pt x="573" y="230"/>
                  </a:lnTo>
                  <a:lnTo>
                    <a:pt x="576" y="235"/>
                  </a:lnTo>
                  <a:lnTo>
                    <a:pt x="599" y="178"/>
                  </a:lnTo>
                  <a:lnTo>
                    <a:pt x="602" y="173"/>
                  </a:lnTo>
                  <a:lnTo>
                    <a:pt x="606" y="162"/>
                  </a:lnTo>
                  <a:lnTo>
                    <a:pt x="606" y="159"/>
                  </a:lnTo>
                  <a:lnTo>
                    <a:pt x="611" y="147"/>
                  </a:lnTo>
                  <a:lnTo>
                    <a:pt x="613" y="143"/>
                  </a:lnTo>
                  <a:lnTo>
                    <a:pt x="621" y="124"/>
                  </a:lnTo>
                  <a:lnTo>
                    <a:pt x="623" y="119"/>
                  </a:lnTo>
                  <a:lnTo>
                    <a:pt x="625" y="116"/>
                  </a:lnTo>
                  <a:lnTo>
                    <a:pt x="625" y="114"/>
                  </a:lnTo>
                  <a:lnTo>
                    <a:pt x="668" y="12"/>
                  </a:lnTo>
                  <a:lnTo>
                    <a:pt x="668" y="12"/>
                  </a:lnTo>
                  <a:lnTo>
                    <a:pt x="670" y="7"/>
                  </a:lnTo>
                  <a:lnTo>
                    <a:pt x="670" y="5"/>
                  </a:lnTo>
                  <a:lnTo>
                    <a:pt x="673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34E4C5CA-3EB9-4447-AB1D-1427B73784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8675" y="3495147"/>
              <a:ext cx="3070052" cy="201677"/>
            </a:xfrm>
            <a:custGeom>
              <a:avLst/>
              <a:gdLst>
                <a:gd name="T0" fmla="*/ 652 w 725"/>
                <a:gd name="T1" fmla="*/ 49 h 52"/>
                <a:gd name="T2" fmla="*/ 713 w 725"/>
                <a:gd name="T3" fmla="*/ 52 h 52"/>
                <a:gd name="T4" fmla="*/ 712 w 725"/>
                <a:gd name="T5" fmla="*/ 50 h 52"/>
                <a:gd name="T6" fmla="*/ 723 w 725"/>
                <a:gd name="T7" fmla="*/ 50 h 52"/>
                <a:gd name="T8" fmla="*/ 718 w 725"/>
                <a:gd name="T9" fmla="*/ 52 h 52"/>
                <a:gd name="T10" fmla="*/ 725 w 725"/>
                <a:gd name="T11" fmla="*/ 49 h 52"/>
                <a:gd name="T12" fmla="*/ 657 w 725"/>
                <a:gd name="T13" fmla="*/ 48 h 52"/>
                <a:gd name="T14" fmla="*/ 663 w 725"/>
                <a:gd name="T15" fmla="*/ 48 h 52"/>
                <a:gd name="T16" fmla="*/ 638 w 725"/>
                <a:gd name="T17" fmla="*/ 49 h 52"/>
                <a:gd name="T18" fmla="*/ 605 w 725"/>
                <a:gd name="T19" fmla="*/ 48 h 52"/>
                <a:gd name="T20" fmla="*/ 678 w 725"/>
                <a:gd name="T21" fmla="*/ 45 h 52"/>
                <a:gd name="T22" fmla="*/ 715 w 725"/>
                <a:gd name="T23" fmla="*/ 50 h 52"/>
                <a:gd name="T24" fmla="*/ 563 w 725"/>
                <a:gd name="T25" fmla="*/ 44 h 52"/>
                <a:gd name="T26" fmla="*/ 603 w 725"/>
                <a:gd name="T27" fmla="*/ 47 h 52"/>
                <a:gd name="T28" fmla="*/ 563 w 725"/>
                <a:gd name="T29" fmla="*/ 44 h 52"/>
                <a:gd name="T30" fmla="*/ 561 w 725"/>
                <a:gd name="T31" fmla="*/ 44 h 52"/>
                <a:gd name="T32" fmla="*/ 559 w 725"/>
                <a:gd name="T33" fmla="*/ 46 h 52"/>
                <a:gd name="T34" fmla="*/ 669 w 725"/>
                <a:gd name="T35" fmla="*/ 44 h 52"/>
                <a:gd name="T36" fmla="*/ 550 w 725"/>
                <a:gd name="T37" fmla="*/ 45 h 52"/>
                <a:gd name="T38" fmla="*/ 522 w 725"/>
                <a:gd name="T39" fmla="*/ 42 h 52"/>
                <a:gd name="T40" fmla="*/ 548 w 725"/>
                <a:gd name="T41" fmla="*/ 45 h 52"/>
                <a:gd name="T42" fmla="*/ 522 w 725"/>
                <a:gd name="T43" fmla="*/ 42 h 52"/>
                <a:gd name="T44" fmla="*/ 666 w 725"/>
                <a:gd name="T45" fmla="*/ 45 h 52"/>
                <a:gd name="T46" fmla="*/ 476 w 725"/>
                <a:gd name="T47" fmla="*/ 42 h 52"/>
                <a:gd name="T48" fmla="*/ 520 w 725"/>
                <a:gd name="T49" fmla="*/ 42 h 52"/>
                <a:gd name="T50" fmla="*/ 468 w 725"/>
                <a:gd name="T51" fmla="*/ 40 h 52"/>
                <a:gd name="T52" fmla="*/ 468 w 725"/>
                <a:gd name="T53" fmla="*/ 40 h 52"/>
                <a:gd name="T54" fmla="*/ 458 w 725"/>
                <a:gd name="T55" fmla="*/ 42 h 52"/>
                <a:gd name="T56" fmla="*/ 456 w 725"/>
                <a:gd name="T57" fmla="*/ 40 h 52"/>
                <a:gd name="T58" fmla="*/ 652 w 725"/>
                <a:gd name="T59" fmla="*/ 44 h 52"/>
                <a:gd name="T60" fmla="*/ 612 w 725"/>
                <a:gd name="T61" fmla="*/ 40 h 52"/>
                <a:gd name="T62" fmla="*/ 415 w 725"/>
                <a:gd name="T63" fmla="*/ 40 h 52"/>
                <a:gd name="T64" fmla="*/ 413 w 725"/>
                <a:gd name="T65" fmla="*/ 38 h 52"/>
                <a:gd name="T66" fmla="*/ 408 w 725"/>
                <a:gd name="T67" fmla="*/ 38 h 52"/>
                <a:gd name="T68" fmla="*/ 408 w 725"/>
                <a:gd name="T69" fmla="*/ 38 h 52"/>
                <a:gd name="T70" fmla="*/ 405 w 725"/>
                <a:gd name="T71" fmla="*/ 38 h 52"/>
                <a:gd name="T72" fmla="*/ 595 w 725"/>
                <a:gd name="T73" fmla="*/ 39 h 52"/>
                <a:gd name="T74" fmla="*/ 600 w 725"/>
                <a:gd name="T75" fmla="*/ 37 h 52"/>
                <a:gd name="T76" fmla="*/ 555 w 725"/>
                <a:gd name="T77" fmla="*/ 34 h 52"/>
                <a:gd name="T78" fmla="*/ 556 w 725"/>
                <a:gd name="T79" fmla="*/ 33 h 52"/>
                <a:gd name="T80" fmla="*/ 331 w 725"/>
                <a:gd name="T81" fmla="*/ 35 h 52"/>
                <a:gd name="T82" fmla="*/ 536 w 725"/>
                <a:gd name="T83" fmla="*/ 33 h 52"/>
                <a:gd name="T84" fmla="*/ 553 w 725"/>
                <a:gd name="T85" fmla="*/ 33 h 52"/>
                <a:gd name="T86" fmla="*/ 189 w 725"/>
                <a:gd name="T87" fmla="*/ 29 h 52"/>
                <a:gd name="T88" fmla="*/ 189 w 725"/>
                <a:gd name="T89" fmla="*/ 29 h 52"/>
                <a:gd name="T90" fmla="*/ 495 w 725"/>
                <a:gd name="T91" fmla="*/ 30 h 52"/>
                <a:gd name="T92" fmla="*/ 528 w 725"/>
                <a:gd name="T93" fmla="*/ 33 h 52"/>
                <a:gd name="T94" fmla="*/ 488 w 725"/>
                <a:gd name="T95" fmla="*/ 27 h 52"/>
                <a:gd name="T96" fmla="*/ 482 w 725"/>
                <a:gd name="T97" fmla="*/ 27 h 52"/>
                <a:gd name="T98" fmla="*/ 453 w 725"/>
                <a:gd name="T99" fmla="*/ 26 h 52"/>
                <a:gd name="T100" fmla="*/ 455 w 725"/>
                <a:gd name="T101" fmla="*/ 24 h 52"/>
                <a:gd name="T102" fmla="*/ 1 w 725"/>
                <a:gd name="T103" fmla="*/ 21 h 52"/>
                <a:gd name="T104" fmla="*/ 1 w 725"/>
                <a:gd name="T105" fmla="*/ 21 h 52"/>
                <a:gd name="T106" fmla="*/ 426 w 725"/>
                <a:gd name="T107" fmla="*/ 23 h 52"/>
                <a:gd name="T108" fmla="*/ 393 w 725"/>
                <a:gd name="T109" fmla="*/ 21 h 52"/>
                <a:gd name="T110" fmla="*/ 333 w 725"/>
                <a:gd name="T111" fmla="*/ 13 h 52"/>
                <a:gd name="T112" fmla="*/ 333 w 725"/>
                <a:gd name="T113" fmla="*/ 13 h 52"/>
                <a:gd name="T114" fmla="*/ 331 w 725"/>
                <a:gd name="T115" fmla="*/ 13 h 52"/>
                <a:gd name="T116" fmla="*/ 0 w 725"/>
                <a:gd name="T117" fmla="*/ 19 h 52"/>
                <a:gd name="T118" fmla="*/ 192 w 725"/>
                <a:gd name="T119" fmla="*/ 1 h 52"/>
                <a:gd name="T120" fmla="*/ 290 w 725"/>
                <a:gd name="T121" fmla="*/ 1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25" h="52">
                  <a:moveTo>
                    <a:pt x="652" y="49"/>
                  </a:moveTo>
                  <a:cubicBezTo>
                    <a:pt x="647" y="49"/>
                    <a:pt x="647" y="49"/>
                    <a:pt x="647" y="49"/>
                  </a:cubicBezTo>
                  <a:cubicBezTo>
                    <a:pt x="652" y="49"/>
                    <a:pt x="652" y="49"/>
                    <a:pt x="652" y="49"/>
                  </a:cubicBezTo>
                  <a:cubicBezTo>
                    <a:pt x="652" y="49"/>
                    <a:pt x="652" y="49"/>
                    <a:pt x="652" y="49"/>
                  </a:cubicBezTo>
                  <a:moveTo>
                    <a:pt x="665" y="48"/>
                  </a:moveTo>
                  <a:cubicBezTo>
                    <a:pt x="664" y="50"/>
                    <a:pt x="664" y="50"/>
                    <a:pt x="664" y="50"/>
                  </a:cubicBezTo>
                  <a:cubicBezTo>
                    <a:pt x="711" y="52"/>
                    <a:pt x="711" y="52"/>
                    <a:pt x="711" y="52"/>
                  </a:cubicBezTo>
                  <a:cubicBezTo>
                    <a:pt x="713" y="52"/>
                    <a:pt x="713" y="52"/>
                    <a:pt x="713" y="52"/>
                  </a:cubicBezTo>
                  <a:cubicBezTo>
                    <a:pt x="716" y="52"/>
                    <a:pt x="716" y="52"/>
                    <a:pt x="716" y="52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2" y="50"/>
                    <a:pt x="712" y="50"/>
                    <a:pt x="712" y="50"/>
                  </a:cubicBezTo>
                  <a:cubicBezTo>
                    <a:pt x="665" y="48"/>
                    <a:pt x="665" y="48"/>
                    <a:pt x="665" y="48"/>
                  </a:cubicBezTo>
                  <a:moveTo>
                    <a:pt x="716" y="48"/>
                  </a:moveTo>
                  <a:cubicBezTo>
                    <a:pt x="717" y="50"/>
                    <a:pt x="717" y="50"/>
                    <a:pt x="717" y="50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25" y="51"/>
                    <a:pt x="725" y="51"/>
                    <a:pt x="725" y="51"/>
                  </a:cubicBezTo>
                  <a:cubicBezTo>
                    <a:pt x="723" y="50"/>
                    <a:pt x="723" y="50"/>
                    <a:pt x="723" y="50"/>
                  </a:cubicBezTo>
                  <a:cubicBezTo>
                    <a:pt x="717" y="50"/>
                    <a:pt x="717" y="50"/>
                    <a:pt x="717" y="50"/>
                  </a:cubicBezTo>
                  <a:cubicBezTo>
                    <a:pt x="718" y="52"/>
                    <a:pt x="718" y="52"/>
                    <a:pt x="718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2"/>
                    <a:pt x="725" y="52"/>
                    <a:pt x="725" y="52"/>
                  </a:cubicBezTo>
                  <a:cubicBezTo>
                    <a:pt x="725" y="50"/>
                    <a:pt x="725" y="50"/>
                    <a:pt x="725" y="50"/>
                  </a:cubicBezTo>
                  <a:cubicBezTo>
                    <a:pt x="725" y="49"/>
                    <a:pt x="725" y="49"/>
                    <a:pt x="725" y="49"/>
                  </a:cubicBezTo>
                  <a:cubicBezTo>
                    <a:pt x="724" y="49"/>
                    <a:pt x="724" y="49"/>
                    <a:pt x="724" y="49"/>
                  </a:cubicBezTo>
                  <a:cubicBezTo>
                    <a:pt x="720" y="48"/>
                    <a:pt x="720" y="48"/>
                    <a:pt x="720" y="48"/>
                  </a:cubicBezTo>
                  <a:cubicBezTo>
                    <a:pt x="716" y="48"/>
                    <a:pt x="716" y="48"/>
                    <a:pt x="716" y="48"/>
                  </a:cubicBezTo>
                  <a:moveTo>
                    <a:pt x="657" y="48"/>
                  </a:moveTo>
                  <a:cubicBezTo>
                    <a:pt x="654" y="48"/>
                    <a:pt x="654" y="48"/>
                    <a:pt x="654" y="48"/>
                  </a:cubicBezTo>
                  <a:cubicBezTo>
                    <a:pt x="654" y="50"/>
                    <a:pt x="654" y="50"/>
                    <a:pt x="654" y="50"/>
                  </a:cubicBezTo>
                  <a:cubicBezTo>
                    <a:pt x="661" y="50"/>
                    <a:pt x="661" y="50"/>
                    <a:pt x="661" y="50"/>
                  </a:cubicBezTo>
                  <a:cubicBezTo>
                    <a:pt x="663" y="48"/>
                    <a:pt x="663" y="48"/>
                    <a:pt x="663" y="48"/>
                  </a:cubicBezTo>
                  <a:cubicBezTo>
                    <a:pt x="657" y="48"/>
                    <a:pt x="657" y="48"/>
                    <a:pt x="657" y="48"/>
                  </a:cubicBezTo>
                  <a:moveTo>
                    <a:pt x="628" y="47"/>
                  </a:moveTo>
                  <a:cubicBezTo>
                    <a:pt x="630" y="49"/>
                    <a:pt x="630" y="49"/>
                    <a:pt x="630" y="49"/>
                  </a:cubicBezTo>
                  <a:cubicBezTo>
                    <a:pt x="638" y="49"/>
                    <a:pt x="638" y="49"/>
                    <a:pt x="638" y="49"/>
                  </a:cubicBezTo>
                  <a:cubicBezTo>
                    <a:pt x="647" y="47"/>
                    <a:pt x="647" y="47"/>
                    <a:pt x="647" y="47"/>
                  </a:cubicBezTo>
                  <a:cubicBezTo>
                    <a:pt x="628" y="47"/>
                    <a:pt x="628" y="47"/>
                    <a:pt x="628" y="47"/>
                  </a:cubicBezTo>
                  <a:moveTo>
                    <a:pt x="607" y="46"/>
                  </a:moveTo>
                  <a:cubicBezTo>
                    <a:pt x="605" y="48"/>
                    <a:pt x="605" y="48"/>
                    <a:pt x="605" y="48"/>
                  </a:cubicBezTo>
                  <a:cubicBezTo>
                    <a:pt x="627" y="48"/>
                    <a:pt x="627" y="48"/>
                    <a:pt x="627" y="48"/>
                  </a:cubicBezTo>
                  <a:cubicBezTo>
                    <a:pt x="625" y="47"/>
                    <a:pt x="625" y="47"/>
                    <a:pt x="625" y="47"/>
                  </a:cubicBezTo>
                  <a:cubicBezTo>
                    <a:pt x="607" y="46"/>
                    <a:pt x="607" y="46"/>
                    <a:pt x="607" y="46"/>
                  </a:cubicBezTo>
                  <a:moveTo>
                    <a:pt x="678" y="45"/>
                  </a:moveTo>
                  <a:cubicBezTo>
                    <a:pt x="671" y="46"/>
                    <a:pt x="671" y="46"/>
                    <a:pt x="671" y="46"/>
                  </a:cubicBezTo>
                  <a:cubicBezTo>
                    <a:pt x="712" y="49"/>
                    <a:pt x="712" y="49"/>
                    <a:pt x="712" y="49"/>
                  </a:cubicBezTo>
                  <a:cubicBezTo>
                    <a:pt x="714" y="50"/>
                    <a:pt x="714" y="50"/>
                    <a:pt x="714" y="50"/>
                  </a:cubicBezTo>
                  <a:cubicBezTo>
                    <a:pt x="715" y="50"/>
                    <a:pt x="715" y="50"/>
                    <a:pt x="715" y="50"/>
                  </a:cubicBezTo>
                  <a:cubicBezTo>
                    <a:pt x="714" y="48"/>
                    <a:pt x="714" y="48"/>
                    <a:pt x="714" y="48"/>
                  </a:cubicBezTo>
                  <a:cubicBezTo>
                    <a:pt x="713" y="48"/>
                    <a:pt x="713" y="48"/>
                    <a:pt x="713" y="48"/>
                  </a:cubicBezTo>
                  <a:cubicBezTo>
                    <a:pt x="678" y="45"/>
                    <a:pt x="678" y="45"/>
                    <a:pt x="678" y="45"/>
                  </a:cubicBezTo>
                  <a:moveTo>
                    <a:pt x="563" y="44"/>
                  </a:moveTo>
                  <a:cubicBezTo>
                    <a:pt x="563" y="46"/>
                    <a:pt x="563" y="46"/>
                    <a:pt x="563" y="46"/>
                  </a:cubicBezTo>
                  <a:cubicBezTo>
                    <a:pt x="582" y="47"/>
                    <a:pt x="582" y="47"/>
                    <a:pt x="582" y="47"/>
                  </a:cubicBezTo>
                  <a:cubicBezTo>
                    <a:pt x="585" y="47"/>
                    <a:pt x="585" y="47"/>
                    <a:pt x="585" y="47"/>
                  </a:cubicBezTo>
                  <a:cubicBezTo>
                    <a:pt x="603" y="47"/>
                    <a:pt x="603" y="47"/>
                    <a:pt x="603" y="47"/>
                  </a:cubicBezTo>
                  <a:cubicBezTo>
                    <a:pt x="604" y="46"/>
                    <a:pt x="604" y="46"/>
                    <a:pt x="604" y="46"/>
                  </a:cubicBezTo>
                  <a:cubicBezTo>
                    <a:pt x="588" y="45"/>
                    <a:pt x="588" y="45"/>
                    <a:pt x="588" y="45"/>
                  </a:cubicBezTo>
                  <a:cubicBezTo>
                    <a:pt x="585" y="45"/>
                    <a:pt x="585" y="45"/>
                    <a:pt x="585" y="45"/>
                  </a:cubicBezTo>
                  <a:cubicBezTo>
                    <a:pt x="563" y="44"/>
                    <a:pt x="563" y="44"/>
                    <a:pt x="563" y="44"/>
                  </a:cubicBezTo>
                  <a:moveTo>
                    <a:pt x="560" y="44"/>
                  </a:moveTo>
                  <a:cubicBezTo>
                    <a:pt x="561" y="46"/>
                    <a:pt x="561" y="46"/>
                    <a:pt x="561" y="46"/>
                  </a:cubicBezTo>
                  <a:cubicBezTo>
                    <a:pt x="561" y="46"/>
                    <a:pt x="561" y="46"/>
                    <a:pt x="561" y="46"/>
                  </a:cubicBezTo>
                  <a:cubicBezTo>
                    <a:pt x="561" y="44"/>
                    <a:pt x="561" y="44"/>
                    <a:pt x="561" y="44"/>
                  </a:cubicBezTo>
                  <a:cubicBezTo>
                    <a:pt x="560" y="44"/>
                    <a:pt x="560" y="44"/>
                    <a:pt x="560" y="44"/>
                  </a:cubicBezTo>
                  <a:moveTo>
                    <a:pt x="555" y="44"/>
                  </a:moveTo>
                  <a:cubicBezTo>
                    <a:pt x="555" y="46"/>
                    <a:pt x="555" y="46"/>
                    <a:pt x="555" y="46"/>
                  </a:cubicBezTo>
                  <a:cubicBezTo>
                    <a:pt x="559" y="46"/>
                    <a:pt x="559" y="46"/>
                    <a:pt x="559" y="46"/>
                  </a:cubicBezTo>
                  <a:cubicBezTo>
                    <a:pt x="558" y="44"/>
                    <a:pt x="558" y="44"/>
                    <a:pt x="558" y="44"/>
                  </a:cubicBezTo>
                  <a:cubicBezTo>
                    <a:pt x="555" y="44"/>
                    <a:pt x="555" y="44"/>
                    <a:pt x="555" y="44"/>
                  </a:cubicBezTo>
                  <a:moveTo>
                    <a:pt x="669" y="44"/>
                  </a:moveTo>
                  <a:cubicBezTo>
                    <a:pt x="669" y="44"/>
                    <a:pt x="669" y="44"/>
                    <a:pt x="669" y="44"/>
                  </a:cubicBezTo>
                  <a:cubicBezTo>
                    <a:pt x="671" y="44"/>
                    <a:pt x="671" y="44"/>
                    <a:pt x="671" y="44"/>
                  </a:cubicBezTo>
                  <a:cubicBezTo>
                    <a:pt x="669" y="44"/>
                    <a:pt x="669" y="44"/>
                    <a:pt x="669" y="44"/>
                  </a:cubicBezTo>
                  <a:moveTo>
                    <a:pt x="550" y="44"/>
                  </a:moveTo>
                  <a:cubicBezTo>
                    <a:pt x="550" y="45"/>
                    <a:pt x="550" y="45"/>
                    <a:pt x="550" y="45"/>
                  </a:cubicBezTo>
                  <a:cubicBezTo>
                    <a:pt x="553" y="45"/>
                    <a:pt x="553" y="45"/>
                    <a:pt x="553" y="45"/>
                  </a:cubicBezTo>
                  <a:cubicBezTo>
                    <a:pt x="553" y="44"/>
                    <a:pt x="553" y="44"/>
                    <a:pt x="553" y="44"/>
                  </a:cubicBezTo>
                  <a:cubicBezTo>
                    <a:pt x="550" y="44"/>
                    <a:pt x="550" y="44"/>
                    <a:pt x="550" y="44"/>
                  </a:cubicBezTo>
                  <a:moveTo>
                    <a:pt x="522" y="42"/>
                  </a:moveTo>
                  <a:cubicBezTo>
                    <a:pt x="521" y="44"/>
                    <a:pt x="521" y="44"/>
                    <a:pt x="521" y="44"/>
                  </a:cubicBezTo>
                  <a:cubicBezTo>
                    <a:pt x="531" y="45"/>
                    <a:pt x="531" y="45"/>
                    <a:pt x="531" y="45"/>
                  </a:cubicBezTo>
                  <a:cubicBezTo>
                    <a:pt x="532" y="45"/>
                    <a:pt x="532" y="45"/>
                    <a:pt x="532" y="45"/>
                  </a:cubicBezTo>
                  <a:cubicBezTo>
                    <a:pt x="548" y="45"/>
                    <a:pt x="548" y="45"/>
                    <a:pt x="548" y="45"/>
                  </a:cubicBezTo>
                  <a:cubicBezTo>
                    <a:pt x="548" y="43"/>
                    <a:pt x="548" y="43"/>
                    <a:pt x="548" y="43"/>
                  </a:cubicBezTo>
                  <a:cubicBezTo>
                    <a:pt x="533" y="43"/>
                    <a:pt x="533" y="43"/>
                    <a:pt x="533" y="43"/>
                  </a:cubicBezTo>
                  <a:cubicBezTo>
                    <a:pt x="531" y="43"/>
                    <a:pt x="531" y="43"/>
                    <a:pt x="531" y="43"/>
                  </a:cubicBezTo>
                  <a:cubicBezTo>
                    <a:pt x="522" y="42"/>
                    <a:pt x="522" y="42"/>
                    <a:pt x="522" y="42"/>
                  </a:cubicBezTo>
                  <a:moveTo>
                    <a:pt x="654" y="42"/>
                  </a:moveTo>
                  <a:cubicBezTo>
                    <a:pt x="654" y="44"/>
                    <a:pt x="654" y="44"/>
                    <a:pt x="654" y="44"/>
                  </a:cubicBezTo>
                  <a:cubicBezTo>
                    <a:pt x="663" y="45"/>
                    <a:pt x="663" y="45"/>
                    <a:pt x="663" y="45"/>
                  </a:cubicBezTo>
                  <a:cubicBezTo>
                    <a:pt x="666" y="45"/>
                    <a:pt x="666" y="45"/>
                    <a:pt x="666" y="45"/>
                  </a:cubicBezTo>
                  <a:cubicBezTo>
                    <a:pt x="667" y="44"/>
                    <a:pt x="667" y="44"/>
                    <a:pt x="667" y="44"/>
                  </a:cubicBezTo>
                  <a:cubicBezTo>
                    <a:pt x="654" y="42"/>
                    <a:pt x="654" y="42"/>
                    <a:pt x="654" y="42"/>
                  </a:cubicBezTo>
                  <a:moveTo>
                    <a:pt x="478" y="41"/>
                  </a:moveTo>
                  <a:cubicBezTo>
                    <a:pt x="476" y="42"/>
                    <a:pt x="476" y="42"/>
                    <a:pt x="476" y="42"/>
                  </a:cubicBezTo>
                  <a:cubicBezTo>
                    <a:pt x="516" y="44"/>
                    <a:pt x="516" y="44"/>
                    <a:pt x="516" y="44"/>
                  </a:cubicBezTo>
                  <a:cubicBezTo>
                    <a:pt x="517" y="44"/>
                    <a:pt x="517" y="44"/>
                    <a:pt x="517" y="44"/>
                  </a:cubicBezTo>
                  <a:cubicBezTo>
                    <a:pt x="518" y="44"/>
                    <a:pt x="518" y="44"/>
                    <a:pt x="518" y="44"/>
                  </a:cubicBezTo>
                  <a:cubicBezTo>
                    <a:pt x="520" y="42"/>
                    <a:pt x="520" y="42"/>
                    <a:pt x="520" y="42"/>
                  </a:cubicBezTo>
                  <a:cubicBezTo>
                    <a:pt x="518" y="42"/>
                    <a:pt x="518" y="42"/>
                    <a:pt x="518" y="42"/>
                  </a:cubicBezTo>
                  <a:cubicBezTo>
                    <a:pt x="516" y="42"/>
                    <a:pt x="516" y="42"/>
                    <a:pt x="516" y="42"/>
                  </a:cubicBezTo>
                  <a:cubicBezTo>
                    <a:pt x="478" y="41"/>
                    <a:pt x="478" y="41"/>
                    <a:pt x="478" y="41"/>
                  </a:cubicBezTo>
                  <a:moveTo>
                    <a:pt x="468" y="40"/>
                  </a:moveTo>
                  <a:cubicBezTo>
                    <a:pt x="465" y="42"/>
                    <a:pt x="465" y="42"/>
                    <a:pt x="465" y="42"/>
                  </a:cubicBezTo>
                  <a:cubicBezTo>
                    <a:pt x="473" y="42"/>
                    <a:pt x="473" y="42"/>
                    <a:pt x="473" y="42"/>
                  </a:cubicBezTo>
                  <a:cubicBezTo>
                    <a:pt x="475" y="41"/>
                    <a:pt x="475" y="41"/>
                    <a:pt x="475" y="41"/>
                  </a:cubicBezTo>
                  <a:cubicBezTo>
                    <a:pt x="468" y="40"/>
                    <a:pt x="468" y="40"/>
                    <a:pt x="468" y="40"/>
                  </a:cubicBezTo>
                  <a:moveTo>
                    <a:pt x="445" y="39"/>
                  </a:moveTo>
                  <a:cubicBezTo>
                    <a:pt x="447" y="41"/>
                    <a:pt x="447" y="41"/>
                    <a:pt x="447" y="41"/>
                  </a:cubicBezTo>
                  <a:cubicBezTo>
                    <a:pt x="456" y="42"/>
                    <a:pt x="456" y="42"/>
                    <a:pt x="456" y="42"/>
                  </a:cubicBezTo>
                  <a:cubicBezTo>
                    <a:pt x="458" y="42"/>
                    <a:pt x="458" y="42"/>
                    <a:pt x="458" y="42"/>
                  </a:cubicBezTo>
                  <a:cubicBezTo>
                    <a:pt x="462" y="42"/>
                    <a:pt x="462" y="42"/>
                    <a:pt x="462" y="42"/>
                  </a:cubicBezTo>
                  <a:cubicBezTo>
                    <a:pt x="465" y="40"/>
                    <a:pt x="465" y="40"/>
                    <a:pt x="465" y="40"/>
                  </a:cubicBezTo>
                  <a:cubicBezTo>
                    <a:pt x="458" y="40"/>
                    <a:pt x="458" y="40"/>
                    <a:pt x="458" y="40"/>
                  </a:cubicBezTo>
                  <a:cubicBezTo>
                    <a:pt x="456" y="40"/>
                    <a:pt x="456" y="40"/>
                    <a:pt x="456" y="40"/>
                  </a:cubicBezTo>
                  <a:cubicBezTo>
                    <a:pt x="445" y="39"/>
                    <a:pt x="445" y="39"/>
                    <a:pt x="445" y="39"/>
                  </a:cubicBezTo>
                  <a:moveTo>
                    <a:pt x="617" y="39"/>
                  </a:moveTo>
                  <a:cubicBezTo>
                    <a:pt x="620" y="41"/>
                    <a:pt x="620" y="41"/>
                    <a:pt x="620" y="41"/>
                  </a:cubicBezTo>
                  <a:cubicBezTo>
                    <a:pt x="652" y="44"/>
                    <a:pt x="652" y="44"/>
                    <a:pt x="652" y="44"/>
                  </a:cubicBezTo>
                  <a:cubicBezTo>
                    <a:pt x="652" y="42"/>
                    <a:pt x="652" y="42"/>
                    <a:pt x="652" y="42"/>
                  </a:cubicBezTo>
                  <a:cubicBezTo>
                    <a:pt x="617" y="39"/>
                    <a:pt x="617" y="39"/>
                    <a:pt x="617" y="39"/>
                  </a:cubicBezTo>
                  <a:moveTo>
                    <a:pt x="614" y="39"/>
                  </a:moveTo>
                  <a:cubicBezTo>
                    <a:pt x="612" y="40"/>
                    <a:pt x="612" y="40"/>
                    <a:pt x="612" y="40"/>
                  </a:cubicBezTo>
                  <a:cubicBezTo>
                    <a:pt x="617" y="41"/>
                    <a:pt x="617" y="41"/>
                    <a:pt x="617" y="41"/>
                  </a:cubicBezTo>
                  <a:cubicBezTo>
                    <a:pt x="614" y="39"/>
                    <a:pt x="614" y="39"/>
                    <a:pt x="614" y="39"/>
                  </a:cubicBezTo>
                  <a:moveTo>
                    <a:pt x="415" y="38"/>
                  </a:moveTo>
                  <a:cubicBezTo>
                    <a:pt x="415" y="40"/>
                    <a:pt x="415" y="40"/>
                    <a:pt x="415" y="40"/>
                  </a:cubicBezTo>
                  <a:cubicBezTo>
                    <a:pt x="445" y="41"/>
                    <a:pt x="445" y="41"/>
                    <a:pt x="445" y="41"/>
                  </a:cubicBezTo>
                  <a:cubicBezTo>
                    <a:pt x="443" y="39"/>
                    <a:pt x="443" y="39"/>
                    <a:pt x="443" y="39"/>
                  </a:cubicBezTo>
                  <a:cubicBezTo>
                    <a:pt x="415" y="38"/>
                    <a:pt x="415" y="38"/>
                    <a:pt x="415" y="38"/>
                  </a:cubicBezTo>
                  <a:moveTo>
                    <a:pt x="413" y="38"/>
                  </a:moveTo>
                  <a:cubicBezTo>
                    <a:pt x="413" y="39"/>
                    <a:pt x="413" y="39"/>
                    <a:pt x="413" y="39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413" y="38"/>
                    <a:pt x="413" y="38"/>
                    <a:pt x="413" y="38"/>
                  </a:cubicBezTo>
                  <a:moveTo>
                    <a:pt x="408" y="38"/>
                  </a:moveTo>
                  <a:cubicBezTo>
                    <a:pt x="409" y="40"/>
                    <a:pt x="409" y="40"/>
                    <a:pt x="409" y="40"/>
                  </a:cubicBezTo>
                  <a:cubicBezTo>
                    <a:pt x="411" y="40"/>
                    <a:pt x="411" y="40"/>
                    <a:pt x="411" y="40"/>
                  </a:cubicBezTo>
                  <a:cubicBezTo>
                    <a:pt x="411" y="38"/>
                    <a:pt x="411" y="38"/>
                    <a:pt x="411" y="38"/>
                  </a:cubicBezTo>
                  <a:cubicBezTo>
                    <a:pt x="408" y="38"/>
                    <a:pt x="408" y="38"/>
                    <a:pt x="408" y="38"/>
                  </a:cubicBezTo>
                  <a:moveTo>
                    <a:pt x="333" y="35"/>
                  </a:moveTo>
                  <a:cubicBezTo>
                    <a:pt x="333" y="37"/>
                    <a:pt x="333" y="37"/>
                    <a:pt x="333" y="37"/>
                  </a:cubicBezTo>
                  <a:cubicBezTo>
                    <a:pt x="407" y="40"/>
                    <a:pt x="407" y="40"/>
                    <a:pt x="407" y="40"/>
                  </a:cubicBezTo>
                  <a:cubicBezTo>
                    <a:pt x="405" y="38"/>
                    <a:pt x="405" y="38"/>
                    <a:pt x="405" y="38"/>
                  </a:cubicBezTo>
                  <a:cubicBezTo>
                    <a:pt x="333" y="35"/>
                    <a:pt x="333" y="35"/>
                    <a:pt x="333" y="35"/>
                  </a:cubicBezTo>
                  <a:moveTo>
                    <a:pt x="562" y="34"/>
                  </a:moveTo>
                  <a:cubicBezTo>
                    <a:pt x="562" y="36"/>
                    <a:pt x="562" y="36"/>
                    <a:pt x="562" y="36"/>
                  </a:cubicBezTo>
                  <a:cubicBezTo>
                    <a:pt x="595" y="39"/>
                    <a:pt x="595" y="39"/>
                    <a:pt x="595" y="39"/>
                  </a:cubicBezTo>
                  <a:cubicBezTo>
                    <a:pt x="597" y="39"/>
                    <a:pt x="597" y="39"/>
                    <a:pt x="597" y="39"/>
                  </a:cubicBezTo>
                  <a:cubicBezTo>
                    <a:pt x="610" y="40"/>
                    <a:pt x="610" y="40"/>
                    <a:pt x="610" y="40"/>
                  </a:cubicBezTo>
                  <a:cubicBezTo>
                    <a:pt x="612" y="38"/>
                    <a:pt x="612" y="38"/>
                    <a:pt x="612" y="38"/>
                  </a:cubicBezTo>
                  <a:cubicBezTo>
                    <a:pt x="600" y="37"/>
                    <a:pt x="600" y="37"/>
                    <a:pt x="600" y="37"/>
                  </a:cubicBezTo>
                  <a:cubicBezTo>
                    <a:pt x="597" y="37"/>
                    <a:pt x="597" y="37"/>
                    <a:pt x="597" y="37"/>
                  </a:cubicBezTo>
                  <a:cubicBezTo>
                    <a:pt x="562" y="34"/>
                    <a:pt x="562" y="34"/>
                    <a:pt x="562" y="34"/>
                  </a:cubicBezTo>
                  <a:moveTo>
                    <a:pt x="556" y="33"/>
                  </a:moveTo>
                  <a:cubicBezTo>
                    <a:pt x="555" y="34"/>
                    <a:pt x="555" y="34"/>
                    <a:pt x="555" y="34"/>
                  </a:cubicBezTo>
                  <a:cubicBezTo>
                    <a:pt x="556" y="35"/>
                    <a:pt x="556" y="35"/>
                    <a:pt x="556" y="35"/>
                  </a:cubicBezTo>
                  <a:cubicBezTo>
                    <a:pt x="561" y="36"/>
                    <a:pt x="561" y="36"/>
                    <a:pt x="561" y="36"/>
                  </a:cubicBezTo>
                  <a:cubicBezTo>
                    <a:pt x="560" y="34"/>
                    <a:pt x="560" y="34"/>
                    <a:pt x="560" y="34"/>
                  </a:cubicBezTo>
                  <a:cubicBezTo>
                    <a:pt x="556" y="33"/>
                    <a:pt x="556" y="33"/>
                    <a:pt x="556" y="33"/>
                  </a:cubicBezTo>
                  <a:moveTo>
                    <a:pt x="292" y="33"/>
                  </a:moveTo>
                  <a:cubicBezTo>
                    <a:pt x="292" y="35"/>
                    <a:pt x="292" y="35"/>
                    <a:pt x="292" y="35"/>
                  </a:cubicBezTo>
                  <a:cubicBezTo>
                    <a:pt x="331" y="37"/>
                    <a:pt x="331" y="37"/>
                    <a:pt x="331" y="37"/>
                  </a:cubicBezTo>
                  <a:cubicBezTo>
                    <a:pt x="331" y="35"/>
                    <a:pt x="331" y="35"/>
                    <a:pt x="331" y="35"/>
                  </a:cubicBezTo>
                  <a:cubicBezTo>
                    <a:pt x="292" y="33"/>
                    <a:pt x="292" y="33"/>
                    <a:pt x="292" y="33"/>
                  </a:cubicBezTo>
                  <a:moveTo>
                    <a:pt x="531" y="31"/>
                  </a:moveTo>
                  <a:cubicBezTo>
                    <a:pt x="530" y="33"/>
                    <a:pt x="530" y="33"/>
                    <a:pt x="530" y="33"/>
                  </a:cubicBezTo>
                  <a:cubicBezTo>
                    <a:pt x="536" y="33"/>
                    <a:pt x="536" y="33"/>
                    <a:pt x="536" y="33"/>
                  </a:cubicBezTo>
                  <a:cubicBezTo>
                    <a:pt x="538" y="34"/>
                    <a:pt x="538" y="34"/>
                    <a:pt x="538" y="34"/>
                  </a:cubicBezTo>
                  <a:cubicBezTo>
                    <a:pt x="553" y="35"/>
                    <a:pt x="553" y="35"/>
                    <a:pt x="553" y="35"/>
                  </a:cubicBezTo>
                  <a:cubicBezTo>
                    <a:pt x="553" y="34"/>
                    <a:pt x="553" y="34"/>
                    <a:pt x="553" y="34"/>
                  </a:cubicBezTo>
                  <a:cubicBezTo>
                    <a:pt x="553" y="33"/>
                    <a:pt x="553" y="33"/>
                    <a:pt x="553" y="33"/>
                  </a:cubicBezTo>
                  <a:cubicBezTo>
                    <a:pt x="539" y="32"/>
                    <a:pt x="539" y="32"/>
                    <a:pt x="539" y="32"/>
                  </a:cubicBezTo>
                  <a:cubicBezTo>
                    <a:pt x="537" y="32"/>
                    <a:pt x="537" y="32"/>
                    <a:pt x="537" y="32"/>
                  </a:cubicBezTo>
                  <a:cubicBezTo>
                    <a:pt x="531" y="31"/>
                    <a:pt x="531" y="31"/>
                    <a:pt x="531" y="31"/>
                  </a:cubicBezTo>
                  <a:moveTo>
                    <a:pt x="189" y="29"/>
                  </a:moveTo>
                  <a:cubicBezTo>
                    <a:pt x="189" y="30"/>
                    <a:pt x="189" y="30"/>
                    <a:pt x="189" y="31"/>
                  </a:cubicBezTo>
                  <a:cubicBezTo>
                    <a:pt x="290" y="35"/>
                    <a:pt x="290" y="35"/>
                    <a:pt x="290" y="35"/>
                  </a:cubicBezTo>
                  <a:cubicBezTo>
                    <a:pt x="290" y="33"/>
                    <a:pt x="290" y="33"/>
                    <a:pt x="290" y="33"/>
                  </a:cubicBezTo>
                  <a:cubicBezTo>
                    <a:pt x="189" y="29"/>
                    <a:pt x="189" y="29"/>
                    <a:pt x="189" y="29"/>
                  </a:cubicBezTo>
                  <a:moveTo>
                    <a:pt x="488" y="27"/>
                  </a:moveTo>
                  <a:cubicBezTo>
                    <a:pt x="487" y="28"/>
                    <a:pt x="487" y="28"/>
                    <a:pt x="487" y="28"/>
                  </a:cubicBezTo>
                  <a:cubicBezTo>
                    <a:pt x="491" y="29"/>
                    <a:pt x="491" y="29"/>
                    <a:pt x="491" y="29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495" y="30"/>
                    <a:pt x="495" y="30"/>
                    <a:pt x="495" y="30"/>
                  </a:cubicBezTo>
                  <a:cubicBezTo>
                    <a:pt x="516" y="32"/>
                    <a:pt x="516" y="32"/>
                    <a:pt x="516" y="32"/>
                  </a:cubicBezTo>
                  <a:cubicBezTo>
                    <a:pt x="518" y="32"/>
                    <a:pt x="518" y="32"/>
                    <a:pt x="518" y="32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29" y="31"/>
                    <a:pt x="529" y="31"/>
                    <a:pt x="529" y="31"/>
                  </a:cubicBezTo>
                  <a:cubicBezTo>
                    <a:pt x="518" y="30"/>
                    <a:pt x="518" y="30"/>
                    <a:pt x="518" y="30"/>
                  </a:cubicBezTo>
                  <a:cubicBezTo>
                    <a:pt x="516" y="30"/>
                    <a:pt x="516" y="30"/>
                    <a:pt x="516" y="30"/>
                  </a:cubicBezTo>
                  <a:cubicBezTo>
                    <a:pt x="488" y="27"/>
                    <a:pt x="488" y="27"/>
                    <a:pt x="488" y="27"/>
                  </a:cubicBezTo>
                  <a:moveTo>
                    <a:pt x="482" y="27"/>
                  </a:moveTo>
                  <a:cubicBezTo>
                    <a:pt x="484" y="27"/>
                    <a:pt x="484" y="27"/>
                    <a:pt x="484" y="27"/>
                  </a:cubicBezTo>
                  <a:cubicBezTo>
                    <a:pt x="485" y="27"/>
                    <a:pt x="485" y="27"/>
                    <a:pt x="485" y="27"/>
                  </a:cubicBezTo>
                  <a:cubicBezTo>
                    <a:pt x="482" y="27"/>
                    <a:pt x="482" y="27"/>
                    <a:pt x="482" y="27"/>
                  </a:cubicBezTo>
                  <a:moveTo>
                    <a:pt x="428" y="22"/>
                  </a:moveTo>
                  <a:cubicBezTo>
                    <a:pt x="429" y="23"/>
                    <a:pt x="429" y="23"/>
                    <a:pt x="429" y="23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53" y="26"/>
                    <a:pt x="453" y="26"/>
                    <a:pt x="453" y="26"/>
                  </a:cubicBezTo>
                  <a:cubicBezTo>
                    <a:pt x="455" y="26"/>
                    <a:pt x="455" y="26"/>
                    <a:pt x="455" y="26"/>
                  </a:cubicBezTo>
                  <a:cubicBezTo>
                    <a:pt x="482" y="29"/>
                    <a:pt x="482" y="29"/>
                    <a:pt x="482" y="29"/>
                  </a:cubicBezTo>
                  <a:cubicBezTo>
                    <a:pt x="469" y="26"/>
                    <a:pt x="469" y="26"/>
                    <a:pt x="469" y="26"/>
                  </a:cubicBezTo>
                  <a:cubicBezTo>
                    <a:pt x="455" y="24"/>
                    <a:pt x="455" y="24"/>
                    <a:pt x="455" y="24"/>
                  </a:cubicBezTo>
                  <a:cubicBezTo>
                    <a:pt x="453" y="24"/>
                    <a:pt x="453" y="24"/>
                    <a:pt x="453" y="24"/>
                  </a:cubicBezTo>
                  <a:cubicBezTo>
                    <a:pt x="428" y="22"/>
                    <a:pt x="428" y="22"/>
                    <a:pt x="428" y="22"/>
                  </a:cubicBezTo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2"/>
                    <a:pt x="1" y="23"/>
                    <a:pt x="0" y="23"/>
                  </a:cubicBezTo>
                  <a:cubicBezTo>
                    <a:pt x="159" y="30"/>
                    <a:pt x="159" y="30"/>
                    <a:pt x="159" y="30"/>
                  </a:cubicBezTo>
                  <a:cubicBezTo>
                    <a:pt x="159" y="29"/>
                    <a:pt x="159" y="28"/>
                    <a:pt x="159" y="28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409" y="20"/>
                  </a:moveTo>
                  <a:cubicBezTo>
                    <a:pt x="410" y="22"/>
                    <a:pt x="410" y="22"/>
                    <a:pt x="410" y="22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6" y="23"/>
                    <a:pt x="426" y="23"/>
                    <a:pt x="426" y="23"/>
                  </a:cubicBezTo>
                  <a:cubicBezTo>
                    <a:pt x="428" y="22"/>
                    <a:pt x="428" y="22"/>
                    <a:pt x="428" y="22"/>
                  </a:cubicBezTo>
                  <a:cubicBezTo>
                    <a:pt x="409" y="20"/>
                    <a:pt x="409" y="20"/>
                    <a:pt x="409" y="20"/>
                  </a:cubicBezTo>
                  <a:moveTo>
                    <a:pt x="391" y="19"/>
                  </a:moveTo>
                  <a:cubicBezTo>
                    <a:pt x="393" y="21"/>
                    <a:pt x="393" y="21"/>
                    <a:pt x="393" y="21"/>
                  </a:cubicBezTo>
                  <a:cubicBezTo>
                    <a:pt x="408" y="22"/>
                    <a:pt x="408" y="22"/>
                    <a:pt x="408" y="22"/>
                  </a:cubicBezTo>
                  <a:cubicBezTo>
                    <a:pt x="407" y="20"/>
                    <a:pt x="407" y="20"/>
                    <a:pt x="407" y="20"/>
                  </a:cubicBezTo>
                  <a:cubicBezTo>
                    <a:pt x="391" y="19"/>
                    <a:pt x="391" y="19"/>
                    <a:pt x="391" y="19"/>
                  </a:cubicBezTo>
                  <a:moveTo>
                    <a:pt x="333" y="13"/>
                  </a:moveTo>
                  <a:cubicBezTo>
                    <a:pt x="333" y="15"/>
                    <a:pt x="333" y="15"/>
                    <a:pt x="333" y="15"/>
                  </a:cubicBezTo>
                  <a:cubicBezTo>
                    <a:pt x="390" y="20"/>
                    <a:pt x="390" y="20"/>
                    <a:pt x="390" y="20"/>
                  </a:cubicBezTo>
                  <a:cubicBezTo>
                    <a:pt x="389" y="18"/>
                    <a:pt x="389" y="18"/>
                    <a:pt x="389" y="18"/>
                  </a:cubicBezTo>
                  <a:cubicBezTo>
                    <a:pt x="333" y="13"/>
                    <a:pt x="333" y="13"/>
                    <a:pt x="333" y="13"/>
                  </a:cubicBezTo>
                  <a:moveTo>
                    <a:pt x="292" y="10"/>
                  </a:moveTo>
                  <a:cubicBezTo>
                    <a:pt x="292" y="11"/>
                    <a:pt x="292" y="11"/>
                    <a:pt x="292" y="11"/>
                  </a:cubicBezTo>
                  <a:cubicBezTo>
                    <a:pt x="331" y="15"/>
                    <a:pt x="331" y="15"/>
                    <a:pt x="331" y="15"/>
                  </a:cubicBezTo>
                  <a:cubicBezTo>
                    <a:pt x="331" y="13"/>
                    <a:pt x="331" y="13"/>
                    <a:pt x="331" y="13"/>
                  </a:cubicBezTo>
                  <a:cubicBezTo>
                    <a:pt x="292" y="10"/>
                    <a:pt x="292" y="10"/>
                    <a:pt x="292" y="10"/>
                  </a:cubicBezTo>
                  <a:moveTo>
                    <a:pt x="176" y="2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76" y="4"/>
                    <a:pt x="176" y="4"/>
                    <a:pt x="176" y="4"/>
                  </a:cubicBezTo>
                  <a:cubicBezTo>
                    <a:pt x="176" y="2"/>
                    <a:pt x="176" y="2"/>
                    <a:pt x="176" y="2"/>
                  </a:cubicBezTo>
                  <a:moveTo>
                    <a:pt x="192" y="0"/>
                  </a:moveTo>
                  <a:cubicBezTo>
                    <a:pt x="192" y="1"/>
                    <a:pt x="192" y="1"/>
                    <a:pt x="192" y="1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cubicBezTo>
                    <a:pt x="192" y="2"/>
                    <a:pt x="192" y="2"/>
                    <a:pt x="192" y="2"/>
                  </a:cubicBezTo>
                  <a:cubicBezTo>
                    <a:pt x="290" y="11"/>
                    <a:pt x="290" y="11"/>
                    <a:pt x="290" y="11"/>
                  </a:cubicBezTo>
                  <a:cubicBezTo>
                    <a:pt x="290" y="9"/>
                    <a:pt x="290" y="9"/>
                    <a:pt x="290" y="9"/>
                  </a:cubicBezTo>
                  <a:cubicBezTo>
                    <a:pt x="192" y="1"/>
                    <a:pt x="192" y="1"/>
                    <a:pt x="192" y="1"/>
                  </a:cubicBezTo>
                  <a:cubicBezTo>
                    <a:pt x="192" y="0"/>
                    <a:pt x="192" y="0"/>
                    <a:pt x="19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5C62E47E-46CD-4E81-A679-FB00DDF955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close/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close/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close/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close/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close/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close/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close/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close/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close/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close/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close/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close/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close/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EB914560-9F1D-49AF-84F9-13322A2794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5018" y="3395936"/>
              <a:ext cx="644067" cy="427752"/>
            </a:xfrm>
            <a:custGeom>
              <a:avLst/>
              <a:gdLst>
                <a:gd name="T0" fmla="*/ 256 w 360"/>
                <a:gd name="T1" fmla="*/ 251 h 263"/>
                <a:gd name="T2" fmla="*/ 289 w 360"/>
                <a:gd name="T3" fmla="*/ 251 h 263"/>
                <a:gd name="T4" fmla="*/ 296 w 360"/>
                <a:gd name="T5" fmla="*/ 216 h 263"/>
                <a:gd name="T6" fmla="*/ 346 w 360"/>
                <a:gd name="T7" fmla="*/ 256 h 263"/>
                <a:gd name="T8" fmla="*/ 294 w 360"/>
                <a:gd name="T9" fmla="*/ 256 h 263"/>
                <a:gd name="T10" fmla="*/ 360 w 360"/>
                <a:gd name="T11" fmla="*/ 263 h 263"/>
                <a:gd name="T12" fmla="*/ 296 w 360"/>
                <a:gd name="T13" fmla="*/ 216 h 263"/>
                <a:gd name="T14" fmla="*/ 289 w 360"/>
                <a:gd name="T15" fmla="*/ 216 h 263"/>
                <a:gd name="T16" fmla="*/ 291 w 360"/>
                <a:gd name="T17" fmla="*/ 213 h 263"/>
                <a:gd name="T18" fmla="*/ 85 w 360"/>
                <a:gd name="T19" fmla="*/ 187 h 263"/>
                <a:gd name="T20" fmla="*/ 88 w 360"/>
                <a:gd name="T21" fmla="*/ 204 h 263"/>
                <a:gd name="T22" fmla="*/ 99 w 360"/>
                <a:gd name="T23" fmla="*/ 235 h 263"/>
                <a:gd name="T24" fmla="*/ 251 w 360"/>
                <a:gd name="T25" fmla="*/ 251 h 263"/>
                <a:gd name="T26" fmla="*/ 102 w 360"/>
                <a:gd name="T27" fmla="*/ 230 h 263"/>
                <a:gd name="T28" fmla="*/ 88 w 360"/>
                <a:gd name="T29" fmla="*/ 197 h 263"/>
                <a:gd name="T30" fmla="*/ 251 w 360"/>
                <a:gd name="T31" fmla="*/ 182 h 263"/>
                <a:gd name="T32" fmla="*/ 284 w 360"/>
                <a:gd name="T33" fmla="*/ 213 h 263"/>
                <a:gd name="T34" fmla="*/ 251 w 360"/>
                <a:gd name="T35" fmla="*/ 182 h 263"/>
                <a:gd name="T36" fmla="*/ 204 w 360"/>
                <a:gd name="T37" fmla="*/ 154 h 263"/>
                <a:gd name="T38" fmla="*/ 230 w 360"/>
                <a:gd name="T39" fmla="*/ 173 h 263"/>
                <a:gd name="T40" fmla="*/ 241 w 360"/>
                <a:gd name="T41" fmla="*/ 180 h 263"/>
                <a:gd name="T42" fmla="*/ 241 w 360"/>
                <a:gd name="T43" fmla="*/ 178 h 263"/>
                <a:gd name="T44" fmla="*/ 218 w 360"/>
                <a:gd name="T45" fmla="*/ 159 h 263"/>
                <a:gd name="T46" fmla="*/ 206 w 360"/>
                <a:gd name="T47" fmla="*/ 149 h 263"/>
                <a:gd name="T48" fmla="*/ 64 w 360"/>
                <a:gd name="T49" fmla="*/ 144 h 263"/>
                <a:gd name="T50" fmla="*/ 71 w 360"/>
                <a:gd name="T51" fmla="*/ 166 h 263"/>
                <a:gd name="T52" fmla="*/ 80 w 360"/>
                <a:gd name="T53" fmla="*/ 190 h 263"/>
                <a:gd name="T54" fmla="*/ 78 w 360"/>
                <a:gd name="T55" fmla="*/ 171 h 263"/>
                <a:gd name="T56" fmla="*/ 66 w 360"/>
                <a:gd name="T57" fmla="*/ 144 h 263"/>
                <a:gd name="T58" fmla="*/ 45 w 360"/>
                <a:gd name="T59" fmla="*/ 92 h 263"/>
                <a:gd name="T60" fmla="*/ 43 w 360"/>
                <a:gd name="T61" fmla="*/ 99 h 263"/>
                <a:gd name="T62" fmla="*/ 59 w 360"/>
                <a:gd name="T63" fmla="*/ 140 h 263"/>
                <a:gd name="T64" fmla="*/ 47 w 360"/>
                <a:gd name="T65" fmla="*/ 99 h 263"/>
                <a:gd name="T66" fmla="*/ 45 w 360"/>
                <a:gd name="T67" fmla="*/ 92 h 263"/>
                <a:gd name="T68" fmla="*/ 99 w 360"/>
                <a:gd name="T69" fmla="*/ 78 h 263"/>
                <a:gd name="T70" fmla="*/ 185 w 360"/>
                <a:gd name="T71" fmla="*/ 140 h 263"/>
                <a:gd name="T72" fmla="*/ 204 w 360"/>
                <a:gd name="T73" fmla="*/ 147 h 263"/>
                <a:gd name="T74" fmla="*/ 185 w 360"/>
                <a:gd name="T75" fmla="*/ 135 h 263"/>
                <a:gd name="T76" fmla="*/ 107 w 360"/>
                <a:gd name="T77" fmla="*/ 78 h 263"/>
                <a:gd name="T78" fmla="*/ 76 w 360"/>
                <a:gd name="T79" fmla="*/ 54 h 263"/>
                <a:gd name="T80" fmla="*/ 73 w 360"/>
                <a:gd name="T81" fmla="*/ 59 h 263"/>
                <a:gd name="T82" fmla="*/ 97 w 360"/>
                <a:gd name="T83" fmla="*/ 71 h 263"/>
                <a:gd name="T84" fmla="*/ 24 w 360"/>
                <a:gd name="T85" fmla="*/ 47 h 263"/>
                <a:gd name="T86" fmla="*/ 38 w 360"/>
                <a:gd name="T87" fmla="*/ 92 h 263"/>
                <a:gd name="T88" fmla="*/ 26 w 360"/>
                <a:gd name="T89" fmla="*/ 47 h 263"/>
                <a:gd name="T90" fmla="*/ 64 w 360"/>
                <a:gd name="T91" fmla="*/ 45 h 263"/>
                <a:gd name="T92" fmla="*/ 66 w 360"/>
                <a:gd name="T93" fmla="*/ 52 h 263"/>
                <a:gd name="T94" fmla="*/ 69 w 360"/>
                <a:gd name="T95" fmla="*/ 54 h 263"/>
                <a:gd name="T96" fmla="*/ 69 w 360"/>
                <a:gd name="T97" fmla="*/ 49 h 263"/>
                <a:gd name="T98" fmla="*/ 64 w 360"/>
                <a:gd name="T99" fmla="*/ 45 h 263"/>
                <a:gd name="T100" fmla="*/ 43 w 360"/>
                <a:gd name="T101" fmla="*/ 35 h 263"/>
                <a:gd name="T102" fmla="*/ 59 w 360"/>
                <a:gd name="T103" fmla="*/ 47 h 263"/>
                <a:gd name="T104" fmla="*/ 45 w 360"/>
                <a:gd name="T105" fmla="*/ 33 h 263"/>
                <a:gd name="T106" fmla="*/ 0 w 360"/>
                <a:gd name="T107" fmla="*/ 2 h 263"/>
                <a:gd name="T108" fmla="*/ 19 w 360"/>
                <a:gd name="T109" fmla="*/ 42 h 263"/>
                <a:gd name="T110" fmla="*/ 24 w 360"/>
                <a:gd name="T111" fmla="*/ 42 h 263"/>
                <a:gd name="T112" fmla="*/ 38 w 360"/>
                <a:gd name="T113" fmla="*/ 33 h 263"/>
                <a:gd name="T114" fmla="*/ 12 w 360"/>
                <a:gd name="T115" fmla="*/ 7 h 263"/>
                <a:gd name="T116" fmla="*/ 0 w 360"/>
                <a:gd name="T11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60" h="263">
                  <a:moveTo>
                    <a:pt x="258" y="247"/>
                  </a:moveTo>
                  <a:lnTo>
                    <a:pt x="256" y="251"/>
                  </a:lnTo>
                  <a:lnTo>
                    <a:pt x="289" y="256"/>
                  </a:lnTo>
                  <a:lnTo>
                    <a:pt x="289" y="251"/>
                  </a:lnTo>
                  <a:lnTo>
                    <a:pt x="258" y="247"/>
                  </a:lnTo>
                  <a:moveTo>
                    <a:pt x="296" y="216"/>
                  </a:moveTo>
                  <a:lnTo>
                    <a:pt x="296" y="220"/>
                  </a:lnTo>
                  <a:lnTo>
                    <a:pt x="346" y="256"/>
                  </a:lnTo>
                  <a:lnTo>
                    <a:pt x="294" y="251"/>
                  </a:lnTo>
                  <a:lnTo>
                    <a:pt x="294" y="256"/>
                  </a:lnTo>
                  <a:lnTo>
                    <a:pt x="343" y="261"/>
                  </a:lnTo>
                  <a:lnTo>
                    <a:pt x="360" y="263"/>
                  </a:lnTo>
                  <a:lnTo>
                    <a:pt x="348" y="254"/>
                  </a:lnTo>
                  <a:lnTo>
                    <a:pt x="296" y="216"/>
                  </a:lnTo>
                  <a:moveTo>
                    <a:pt x="291" y="213"/>
                  </a:moveTo>
                  <a:lnTo>
                    <a:pt x="289" y="216"/>
                  </a:lnTo>
                  <a:lnTo>
                    <a:pt x="291" y="218"/>
                  </a:lnTo>
                  <a:lnTo>
                    <a:pt x="291" y="213"/>
                  </a:lnTo>
                  <a:lnTo>
                    <a:pt x="291" y="213"/>
                  </a:lnTo>
                  <a:moveTo>
                    <a:pt x="85" y="187"/>
                  </a:moveTo>
                  <a:lnTo>
                    <a:pt x="85" y="201"/>
                  </a:lnTo>
                  <a:lnTo>
                    <a:pt x="88" y="204"/>
                  </a:lnTo>
                  <a:lnTo>
                    <a:pt x="99" y="232"/>
                  </a:lnTo>
                  <a:lnTo>
                    <a:pt x="99" y="235"/>
                  </a:lnTo>
                  <a:lnTo>
                    <a:pt x="102" y="235"/>
                  </a:lnTo>
                  <a:lnTo>
                    <a:pt x="251" y="251"/>
                  </a:lnTo>
                  <a:lnTo>
                    <a:pt x="253" y="247"/>
                  </a:lnTo>
                  <a:lnTo>
                    <a:pt x="102" y="230"/>
                  </a:lnTo>
                  <a:lnTo>
                    <a:pt x="90" y="201"/>
                  </a:lnTo>
                  <a:lnTo>
                    <a:pt x="88" y="197"/>
                  </a:lnTo>
                  <a:lnTo>
                    <a:pt x="85" y="187"/>
                  </a:lnTo>
                  <a:moveTo>
                    <a:pt x="251" y="182"/>
                  </a:moveTo>
                  <a:lnTo>
                    <a:pt x="246" y="185"/>
                  </a:lnTo>
                  <a:lnTo>
                    <a:pt x="284" y="213"/>
                  </a:lnTo>
                  <a:lnTo>
                    <a:pt x="289" y="211"/>
                  </a:lnTo>
                  <a:lnTo>
                    <a:pt x="251" y="182"/>
                  </a:lnTo>
                  <a:moveTo>
                    <a:pt x="206" y="149"/>
                  </a:moveTo>
                  <a:lnTo>
                    <a:pt x="204" y="154"/>
                  </a:lnTo>
                  <a:lnTo>
                    <a:pt x="211" y="159"/>
                  </a:lnTo>
                  <a:lnTo>
                    <a:pt x="230" y="173"/>
                  </a:lnTo>
                  <a:lnTo>
                    <a:pt x="234" y="175"/>
                  </a:lnTo>
                  <a:lnTo>
                    <a:pt x="241" y="180"/>
                  </a:lnTo>
                  <a:lnTo>
                    <a:pt x="246" y="180"/>
                  </a:lnTo>
                  <a:lnTo>
                    <a:pt x="241" y="178"/>
                  </a:lnTo>
                  <a:lnTo>
                    <a:pt x="237" y="173"/>
                  </a:lnTo>
                  <a:lnTo>
                    <a:pt x="218" y="159"/>
                  </a:lnTo>
                  <a:lnTo>
                    <a:pt x="211" y="154"/>
                  </a:lnTo>
                  <a:lnTo>
                    <a:pt x="206" y="149"/>
                  </a:lnTo>
                  <a:moveTo>
                    <a:pt x="64" y="142"/>
                  </a:moveTo>
                  <a:lnTo>
                    <a:pt x="64" y="144"/>
                  </a:lnTo>
                  <a:lnTo>
                    <a:pt x="64" y="149"/>
                  </a:lnTo>
                  <a:lnTo>
                    <a:pt x="71" y="166"/>
                  </a:lnTo>
                  <a:lnTo>
                    <a:pt x="73" y="171"/>
                  </a:lnTo>
                  <a:lnTo>
                    <a:pt x="80" y="190"/>
                  </a:lnTo>
                  <a:lnTo>
                    <a:pt x="80" y="175"/>
                  </a:lnTo>
                  <a:lnTo>
                    <a:pt x="78" y="171"/>
                  </a:lnTo>
                  <a:lnTo>
                    <a:pt x="76" y="166"/>
                  </a:lnTo>
                  <a:lnTo>
                    <a:pt x="66" y="144"/>
                  </a:lnTo>
                  <a:lnTo>
                    <a:pt x="64" y="142"/>
                  </a:lnTo>
                  <a:moveTo>
                    <a:pt x="45" y="92"/>
                  </a:moveTo>
                  <a:lnTo>
                    <a:pt x="40" y="95"/>
                  </a:lnTo>
                  <a:lnTo>
                    <a:pt x="43" y="99"/>
                  </a:lnTo>
                  <a:lnTo>
                    <a:pt x="45" y="104"/>
                  </a:lnTo>
                  <a:lnTo>
                    <a:pt x="59" y="140"/>
                  </a:lnTo>
                  <a:lnTo>
                    <a:pt x="59" y="128"/>
                  </a:lnTo>
                  <a:lnTo>
                    <a:pt x="47" y="99"/>
                  </a:lnTo>
                  <a:lnTo>
                    <a:pt x="45" y="92"/>
                  </a:lnTo>
                  <a:lnTo>
                    <a:pt x="45" y="92"/>
                  </a:lnTo>
                  <a:moveTo>
                    <a:pt x="102" y="73"/>
                  </a:moveTo>
                  <a:lnTo>
                    <a:pt x="99" y="78"/>
                  </a:lnTo>
                  <a:lnTo>
                    <a:pt x="182" y="137"/>
                  </a:lnTo>
                  <a:lnTo>
                    <a:pt x="185" y="140"/>
                  </a:lnTo>
                  <a:lnTo>
                    <a:pt x="199" y="152"/>
                  </a:lnTo>
                  <a:lnTo>
                    <a:pt x="204" y="147"/>
                  </a:lnTo>
                  <a:lnTo>
                    <a:pt x="189" y="137"/>
                  </a:lnTo>
                  <a:lnTo>
                    <a:pt x="185" y="135"/>
                  </a:lnTo>
                  <a:lnTo>
                    <a:pt x="109" y="80"/>
                  </a:lnTo>
                  <a:lnTo>
                    <a:pt x="107" y="78"/>
                  </a:lnTo>
                  <a:lnTo>
                    <a:pt x="102" y="73"/>
                  </a:lnTo>
                  <a:moveTo>
                    <a:pt x="76" y="54"/>
                  </a:moveTo>
                  <a:lnTo>
                    <a:pt x="73" y="57"/>
                  </a:lnTo>
                  <a:lnTo>
                    <a:pt x="73" y="59"/>
                  </a:lnTo>
                  <a:lnTo>
                    <a:pt x="95" y="73"/>
                  </a:lnTo>
                  <a:lnTo>
                    <a:pt x="97" y="71"/>
                  </a:lnTo>
                  <a:lnTo>
                    <a:pt x="76" y="54"/>
                  </a:lnTo>
                  <a:moveTo>
                    <a:pt x="24" y="47"/>
                  </a:moveTo>
                  <a:lnTo>
                    <a:pt x="21" y="49"/>
                  </a:lnTo>
                  <a:lnTo>
                    <a:pt x="38" y="92"/>
                  </a:lnTo>
                  <a:lnTo>
                    <a:pt x="43" y="87"/>
                  </a:lnTo>
                  <a:lnTo>
                    <a:pt x="26" y="47"/>
                  </a:lnTo>
                  <a:lnTo>
                    <a:pt x="24" y="47"/>
                  </a:lnTo>
                  <a:moveTo>
                    <a:pt x="64" y="45"/>
                  </a:moveTo>
                  <a:lnTo>
                    <a:pt x="64" y="52"/>
                  </a:lnTo>
                  <a:lnTo>
                    <a:pt x="66" y="52"/>
                  </a:lnTo>
                  <a:lnTo>
                    <a:pt x="69" y="54"/>
                  </a:lnTo>
                  <a:lnTo>
                    <a:pt x="69" y="54"/>
                  </a:lnTo>
                  <a:lnTo>
                    <a:pt x="69" y="49"/>
                  </a:lnTo>
                  <a:lnTo>
                    <a:pt x="69" y="49"/>
                  </a:lnTo>
                  <a:lnTo>
                    <a:pt x="66" y="47"/>
                  </a:lnTo>
                  <a:lnTo>
                    <a:pt x="64" y="45"/>
                  </a:lnTo>
                  <a:moveTo>
                    <a:pt x="45" y="33"/>
                  </a:moveTo>
                  <a:lnTo>
                    <a:pt x="43" y="35"/>
                  </a:lnTo>
                  <a:lnTo>
                    <a:pt x="54" y="42"/>
                  </a:lnTo>
                  <a:lnTo>
                    <a:pt x="59" y="47"/>
                  </a:lnTo>
                  <a:lnTo>
                    <a:pt x="59" y="42"/>
                  </a:lnTo>
                  <a:lnTo>
                    <a:pt x="45" y="33"/>
                  </a:lnTo>
                  <a:moveTo>
                    <a:pt x="0" y="0"/>
                  </a:moveTo>
                  <a:lnTo>
                    <a:pt x="0" y="2"/>
                  </a:lnTo>
                  <a:lnTo>
                    <a:pt x="5" y="14"/>
                  </a:lnTo>
                  <a:lnTo>
                    <a:pt x="19" y="42"/>
                  </a:lnTo>
                  <a:lnTo>
                    <a:pt x="19" y="45"/>
                  </a:lnTo>
                  <a:lnTo>
                    <a:pt x="24" y="42"/>
                  </a:lnTo>
                  <a:lnTo>
                    <a:pt x="9" y="11"/>
                  </a:lnTo>
                  <a:lnTo>
                    <a:pt x="38" y="33"/>
                  </a:lnTo>
                  <a:lnTo>
                    <a:pt x="43" y="30"/>
                  </a:lnTo>
                  <a:lnTo>
                    <a:pt x="12" y="7"/>
                  </a:lnTo>
                  <a:lnTo>
                    <a:pt x="7" y="4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47">
              <a:extLst>
                <a:ext uri="{FF2B5EF4-FFF2-40B4-BE49-F238E27FC236}">
                  <a16:creationId xmlns:a16="http://schemas.microsoft.com/office/drawing/2014/main" id="{75F51ED4-825C-4679-B9C0-40928114E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77993" y="2862466"/>
              <a:ext cx="706685" cy="1551615"/>
            </a:xfrm>
            <a:custGeom>
              <a:avLst/>
              <a:gdLst>
                <a:gd name="T0" fmla="*/ 68 w 167"/>
                <a:gd name="T1" fmla="*/ 355 h 402"/>
                <a:gd name="T2" fmla="*/ 69 w 167"/>
                <a:gd name="T3" fmla="*/ 353 h 402"/>
                <a:gd name="T4" fmla="*/ 144 w 167"/>
                <a:gd name="T5" fmla="*/ 395 h 402"/>
                <a:gd name="T6" fmla="*/ 38 w 167"/>
                <a:gd name="T7" fmla="*/ 234 h 402"/>
                <a:gd name="T8" fmla="*/ 29 w 167"/>
                <a:gd name="T9" fmla="*/ 248 h 402"/>
                <a:gd name="T10" fmla="*/ 0 w 167"/>
                <a:gd name="T11" fmla="*/ 303 h 402"/>
                <a:gd name="T12" fmla="*/ 14 w 167"/>
                <a:gd name="T13" fmla="*/ 315 h 402"/>
                <a:gd name="T14" fmla="*/ 14 w 167"/>
                <a:gd name="T15" fmla="*/ 313 h 402"/>
                <a:gd name="T16" fmla="*/ 16 w 167"/>
                <a:gd name="T17" fmla="*/ 278 h 402"/>
                <a:gd name="T18" fmla="*/ 34 w 167"/>
                <a:gd name="T19" fmla="*/ 243 h 402"/>
                <a:gd name="T20" fmla="*/ 153 w 167"/>
                <a:gd name="T21" fmla="*/ 228 h 402"/>
                <a:gd name="T22" fmla="*/ 151 w 167"/>
                <a:gd name="T23" fmla="*/ 260 h 402"/>
                <a:gd name="T24" fmla="*/ 147 w 167"/>
                <a:gd name="T25" fmla="*/ 333 h 402"/>
                <a:gd name="T26" fmla="*/ 153 w 167"/>
                <a:gd name="T27" fmla="*/ 261 h 402"/>
                <a:gd name="T28" fmla="*/ 155 w 167"/>
                <a:gd name="T29" fmla="*/ 231 h 402"/>
                <a:gd name="T30" fmla="*/ 42 w 167"/>
                <a:gd name="T31" fmla="*/ 223 h 402"/>
                <a:gd name="T32" fmla="*/ 156 w 167"/>
                <a:gd name="T33" fmla="*/ 212 h 402"/>
                <a:gd name="T34" fmla="*/ 155 w 167"/>
                <a:gd name="T35" fmla="*/ 222 h 402"/>
                <a:gd name="T36" fmla="*/ 55 w 167"/>
                <a:gd name="T37" fmla="*/ 199 h 402"/>
                <a:gd name="T38" fmla="*/ 45 w 167"/>
                <a:gd name="T39" fmla="*/ 221 h 402"/>
                <a:gd name="T40" fmla="*/ 55 w 167"/>
                <a:gd name="T41" fmla="*/ 198 h 402"/>
                <a:gd name="T42" fmla="*/ 154 w 167"/>
                <a:gd name="T43" fmla="*/ 211 h 402"/>
                <a:gd name="T44" fmla="*/ 157 w 167"/>
                <a:gd name="T45" fmla="*/ 190 h 402"/>
                <a:gd name="T46" fmla="*/ 57 w 167"/>
                <a:gd name="T47" fmla="*/ 199 h 402"/>
                <a:gd name="T48" fmla="*/ 61 w 167"/>
                <a:gd name="T49" fmla="*/ 187 h 402"/>
                <a:gd name="T50" fmla="*/ 161 w 167"/>
                <a:gd name="T51" fmla="*/ 78 h 402"/>
                <a:gd name="T52" fmla="*/ 161 w 167"/>
                <a:gd name="T53" fmla="*/ 92 h 402"/>
                <a:gd name="T54" fmla="*/ 160 w 167"/>
                <a:gd name="T55" fmla="*/ 105 h 402"/>
                <a:gd name="T56" fmla="*/ 157 w 167"/>
                <a:gd name="T57" fmla="*/ 155 h 402"/>
                <a:gd name="T58" fmla="*/ 155 w 167"/>
                <a:gd name="T59" fmla="*/ 188 h 402"/>
                <a:gd name="T60" fmla="*/ 158 w 167"/>
                <a:gd name="T61" fmla="*/ 165 h 402"/>
                <a:gd name="T62" fmla="*/ 160 w 167"/>
                <a:gd name="T63" fmla="*/ 136 h 402"/>
                <a:gd name="T64" fmla="*/ 162 w 167"/>
                <a:gd name="T65" fmla="*/ 98 h 402"/>
                <a:gd name="T66" fmla="*/ 163 w 167"/>
                <a:gd name="T67" fmla="*/ 82 h 402"/>
                <a:gd name="T68" fmla="*/ 164 w 167"/>
                <a:gd name="T69" fmla="*/ 73 h 402"/>
                <a:gd name="T70" fmla="*/ 163 w 167"/>
                <a:gd name="T71" fmla="*/ 51 h 402"/>
                <a:gd name="T72" fmla="*/ 167 w 167"/>
                <a:gd name="T73" fmla="*/ 3 h 402"/>
                <a:gd name="T74" fmla="*/ 166 w 167"/>
                <a:gd name="T75" fmla="*/ 36 h 402"/>
                <a:gd name="T76" fmla="*/ 133 w 167"/>
                <a:gd name="T77" fmla="*/ 49 h 402"/>
                <a:gd name="T78" fmla="*/ 126 w 167"/>
                <a:gd name="T79" fmla="*/ 63 h 402"/>
                <a:gd name="T80" fmla="*/ 103 w 167"/>
                <a:gd name="T81" fmla="*/ 108 h 402"/>
                <a:gd name="T82" fmla="*/ 92 w 167"/>
                <a:gd name="T83" fmla="*/ 128 h 402"/>
                <a:gd name="T84" fmla="*/ 71 w 167"/>
                <a:gd name="T85" fmla="*/ 168 h 402"/>
                <a:gd name="T86" fmla="*/ 72 w 167"/>
                <a:gd name="T87" fmla="*/ 171 h 402"/>
                <a:gd name="T88" fmla="*/ 93 w 167"/>
                <a:gd name="T89" fmla="*/ 129 h 402"/>
                <a:gd name="T90" fmla="*/ 118 w 167"/>
                <a:gd name="T91" fmla="*/ 82 h 402"/>
                <a:gd name="T92" fmla="*/ 133 w 167"/>
                <a:gd name="T93" fmla="*/ 53 h 402"/>
                <a:gd name="T94" fmla="*/ 160 w 167"/>
                <a:gd name="T95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7" h="402">
                  <a:moveTo>
                    <a:pt x="59" y="346"/>
                  </a:moveTo>
                  <a:cubicBezTo>
                    <a:pt x="59" y="346"/>
                    <a:pt x="58" y="346"/>
                    <a:pt x="57" y="347"/>
                  </a:cubicBezTo>
                  <a:cubicBezTo>
                    <a:pt x="67" y="354"/>
                    <a:pt x="67" y="354"/>
                    <a:pt x="67" y="354"/>
                  </a:cubicBezTo>
                  <a:cubicBezTo>
                    <a:pt x="68" y="355"/>
                    <a:pt x="68" y="355"/>
                    <a:pt x="68" y="355"/>
                  </a:cubicBezTo>
                  <a:cubicBezTo>
                    <a:pt x="133" y="402"/>
                    <a:pt x="133" y="402"/>
                    <a:pt x="133" y="402"/>
                  </a:cubicBezTo>
                  <a:cubicBezTo>
                    <a:pt x="134" y="402"/>
                    <a:pt x="134" y="401"/>
                    <a:pt x="134" y="401"/>
                  </a:cubicBezTo>
                  <a:cubicBezTo>
                    <a:pt x="70" y="354"/>
                    <a:pt x="70" y="354"/>
                    <a:pt x="70" y="354"/>
                  </a:cubicBezTo>
                  <a:cubicBezTo>
                    <a:pt x="69" y="353"/>
                    <a:pt x="69" y="353"/>
                    <a:pt x="69" y="353"/>
                  </a:cubicBezTo>
                  <a:cubicBezTo>
                    <a:pt x="59" y="346"/>
                    <a:pt x="59" y="346"/>
                    <a:pt x="59" y="346"/>
                  </a:cubicBezTo>
                  <a:moveTo>
                    <a:pt x="149" y="335"/>
                  </a:moveTo>
                  <a:cubicBezTo>
                    <a:pt x="147" y="335"/>
                    <a:pt x="147" y="335"/>
                    <a:pt x="147" y="335"/>
                  </a:cubicBezTo>
                  <a:cubicBezTo>
                    <a:pt x="144" y="395"/>
                    <a:pt x="144" y="395"/>
                    <a:pt x="144" y="395"/>
                  </a:cubicBezTo>
                  <a:cubicBezTo>
                    <a:pt x="144" y="395"/>
                    <a:pt x="145" y="395"/>
                    <a:pt x="145" y="395"/>
                  </a:cubicBezTo>
                  <a:cubicBezTo>
                    <a:pt x="145" y="395"/>
                    <a:pt x="146" y="395"/>
                    <a:pt x="146" y="395"/>
                  </a:cubicBezTo>
                  <a:cubicBezTo>
                    <a:pt x="149" y="335"/>
                    <a:pt x="149" y="335"/>
                    <a:pt x="149" y="335"/>
                  </a:cubicBezTo>
                  <a:moveTo>
                    <a:pt x="38" y="234"/>
                  </a:moveTo>
                  <a:cubicBezTo>
                    <a:pt x="37" y="235"/>
                    <a:pt x="37" y="235"/>
                    <a:pt x="37" y="235"/>
                  </a:cubicBezTo>
                  <a:cubicBezTo>
                    <a:pt x="35" y="238"/>
                    <a:pt x="35" y="238"/>
                    <a:pt x="35" y="238"/>
                  </a:cubicBezTo>
                  <a:cubicBezTo>
                    <a:pt x="31" y="245"/>
                    <a:pt x="31" y="245"/>
                    <a:pt x="31" y="245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17" y="272"/>
                    <a:pt x="17" y="272"/>
                    <a:pt x="17" y="272"/>
                  </a:cubicBezTo>
                  <a:cubicBezTo>
                    <a:pt x="16" y="274"/>
                    <a:pt x="16" y="274"/>
                    <a:pt x="16" y="274"/>
                  </a:cubicBezTo>
                  <a:cubicBezTo>
                    <a:pt x="14" y="277"/>
                    <a:pt x="14" y="277"/>
                    <a:pt x="14" y="277"/>
                  </a:cubicBezTo>
                  <a:cubicBezTo>
                    <a:pt x="0" y="303"/>
                    <a:pt x="0" y="303"/>
                    <a:pt x="0" y="303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1" y="305"/>
                    <a:pt x="1" y="305"/>
                    <a:pt x="1" y="305"/>
                  </a:cubicBezTo>
                  <a:cubicBezTo>
                    <a:pt x="12" y="313"/>
                    <a:pt x="12" y="313"/>
                    <a:pt x="12" y="313"/>
                  </a:cubicBezTo>
                  <a:cubicBezTo>
                    <a:pt x="14" y="315"/>
                    <a:pt x="14" y="315"/>
                    <a:pt x="14" y="315"/>
                  </a:cubicBezTo>
                  <a:cubicBezTo>
                    <a:pt x="43" y="336"/>
                    <a:pt x="43" y="336"/>
                    <a:pt x="43" y="336"/>
                  </a:cubicBezTo>
                  <a:cubicBezTo>
                    <a:pt x="43" y="335"/>
                    <a:pt x="43" y="335"/>
                    <a:pt x="43" y="334"/>
                  </a:cubicBezTo>
                  <a:cubicBezTo>
                    <a:pt x="43" y="334"/>
                    <a:pt x="43" y="334"/>
                    <a:pt x="43" y="334"/>
                  </a:cubicBezTo>
                  <a:cubicBezTo>
                    <a:pt x="14" y="313"/>
                    <a:pt x="14" y="313"/>
                    <a:pt x="14" y="313"/>
                  </a:cubicBezTo>
                  <a:cubicBezTo>
                    <a:pt x="12" y="311"/>
                    <a:pt x="12" y="311"/>
                    <a:pt x="12" y="311"/>
                  </a:cubicBezTo>
                  <a:cubicBezTo>
                    <a:pt x="2" y="304"/>
                    <a:pt x="2" y="304"/>
                    <a:pt x="2" y="304"/>
                  </a:cubicBezTo>
                  <a:cubicBezTo>
                    <a:pt x="14" y="282"/>
                    <a:pt x="14" y="282"/>
                    <a:pt x="14" y="282"/>
                  </a:cubicBezTo>
                  <a:cubicBezTo>
                    <a:pt x="16" y="278"/>
                    <a:pt x="16" y="278"/>
                    <a:pt x="16" y="278"/>
                  </a:cubicBezTo>
                  <a:cubicBezTo>
                    <a:pt x="18" y="273"/>
                    <a:pt x="18" y="273"/>
                    <a:pt x="18" y="273"/>
                  </a:cubicBezTo>
                  <a:cubicBezTo>
                    <a:pt x="19" y="272"/>
                    <a:pt x="19" y="272"/>
                    <a:pt x="19" y="272"/>
                  </a:cubicBezTo>
                  <a:cubicBezTo>
                    <a:pt x="32" y="246"/>
                    <a:pt x="32" y="246"/>
                    <a:pt x="32" y="246"/>
                  </a:cubicBezTo>
                  <a:cubicBezTo>
                    <a:pt x="34" y="243"/>
                    <a:pt x="34" y="243"/>
                    <a:pt x="34" y="243"/>
                  </a:cubicBezTo>
                  <a:cubicBezTo>
                    <a:pt x="38" y="234"/>
                    <a:pt x="38" y="234"/>
                    <a:pt x="38" y="234"/>
                  </a:cubicBezTo>
                  <a:moveTo>
                    <a:pt x="155" y="225"/>
                  </a:moveTo>
                  <a:cubicBezTo>
                    <a:pt x="153" y="227"/>
                    <a:pt x="153" y="227"/>
                    <a:pt x="153" y="227"/>
                  </a:cubicBezTo>
                  <a:cubicBezTo>
                    <a:pt x="153" y="228"/>
                    <a:pt x="153" y="228"/>
                    <a:pt x="153" y="228"/>
                  </a:cubicBezTo>
                  <a:cubicBezTo>
                    <a:pt x="153" y="230"/>
                    <a:pt x="153" y="230"/>
                    <a:pt x="153" y="230"/>
                  </a:cubicBezTo>
                  <a:cubicBezTo>
                    <a:pt x="152" y="244"/>
                    <a:pt x="152" y="244"/>
                    <a:pt x="152" y="244"/>
                  </a:cubicBezTo>
                  <a:cubicBezTo>
                    <a:pt x="152" y="246"/>
                    <a:pt x="152" y="246"/>
                    <a:pt x="152" y="246"/>
                  </a:cubicBezTo>
                  <a:cubicBezTo>
                    <a:pt x="151" y="260"/>
                    <a:pt x="151" y="260"/>
                    <a:pt x="151" y="260"/>
                  </a:cubicBezTo>
                  <a:cubicBezTo>
                    <a:pt x="151" y="262"/>
                    <a:pt x="151" y="262"/>
                    <a:pt x="151" y="262"/>
                  </a:cubicBezTo>
                  <a:cubicBezTo>
                    <a:pt x="149" y="301"/>
                    <a:pt x="149" y="301"/>
                    <a:pt x="149" y="301"/>
                  </a:cubicBezTo>
                  <a:cubicBezTo>
                    <a:pt x="149" y="303"/>
                    <a:pt x="149" y="303"/>
                    <a:pt x="149" y="303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49" y="333"/>
                    <a:pt x="149" y="333"/>
                    <a:pt x="149" y="333"/>
                  </a:cubicBezTo>
                  <a:cubicBezTo>
                    <a:pt x="151" y="302"/>
                    <a:pt x="151" y="302"/>
                    <a:pt x="151" y="302"/>
                  </a:cubicBezTo>
                  <a:cubicBezTo>
                    <a:pt x="151" y="300"/>
                    <a:pt x="151" y="300"/>
                    <a:pt x="151" y="300"/>
                  </a:cubicBezTo>
                  <a:cubicBezTo>
                    <a:pt x="153" y="261"/>
                    <a:pt x="153" y="261"/>
                    <a:pt x="153" y="261"/>
                  </a:cubicBezTo>
                  <a:cubicBezTo>
                    <a:pt x="153" y="260"/>
                    <a:pt x="153" y="260"/>
                    <a:pt x="153" y="260"/>
                  </a:cubicBezTo>
                  <a:cubicBezTo>
                    <a:pt x="154" y="246"/>
                    <a:pt x="154" y="246"/>
                    <a:pt x="154" y="246"/>
                  </a:cubicBezTo>
                  <a:cubicBezTo>
                    <a:pt x="154" y="244"/>
                    <a:pt x="154" y="244"/>
                    <a:pt x="154" y="244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5" y="229"/>
                    <a:pt x="155" y="229"/>
                    <a:pt x="155" y="229"/>
                  </a:cubicBezTo>
                  <a:cubicBezTo>
                    <a:pt x="155" y="225"/>
                    <a:pt x="155" y="225"/>
                    <a:pt x="155" y="225"/>
                  </a:cubicBezTo>
                  <a:moveTo>
                    <a:pt x="44" y="223"/>
                  </a:moveTo>
                  <a:cubicBezTo>
                    <a:pt x="42" y="223"/>
                    <a:pt x="42" y="223"/>
                    <a:pt x="42" y="223"/>
                  </a:cubicBezTo>
                  <a:cubicBezTo>
                    <a:pt x="37" y="233"/>
                    <a:pt x="37" y="233"/>
                    <a:pt x="37" y="233"/>
                  </a:cubicBezTo>
                  <a:cubicBezTo>
                    <a:pt x="41" y="230"/>
                    <a:pt x="41" y="230"/>
                    <a:pt x="41" y="230"/>
                  </a:cubicBezTo>
                  <a:cubicBezTo>
                    <a:pt x="44" y="223"/>
                    <a:pt x="44" y="223"/>
                    <a:pt x="44" y="223"/>
                  </a:cubicBezTo>
                  <a:moveTo>
                    <a:pt x="156" y="212"/>
                  </a:moveTo>
                  <a:cubicBezTo>
                    <a:pt x="154" y="213"/>
                    <a:pt x="154" y="213"/>
                    <a:pt x="154" y="213"/>
                  </a:cubicBezTo>
                  <a:cubicBezTo>
                    <a:pt x="154" y="213"/>
                    <a:pt x="154" y="213"/>
                    <a:pt x="154" y="213"/>
                  </a:cubicBezTo>
                  <a:cubicBezTo>
                    <a:pt x="153" y="225"/>
                    <a:pt x="153" y="225"/>
                    <a:pt x="153" y="225"/>
                  </a:cubicBezTo>
                  <a:cubicBezTo>
                    <a:pt x="155" y="222"/>
                    <a:pt x="155" y="222"/>
                    <a:pt x="155" y="222"/>
                  </a:cubicBezTo>
                  <a:cubicBezTo>
                    <a:pt x="156" y="214"/>
                    <a:pt x="156" y="214"/>
                    <a:pt x="156" y="214"/>
                  </a:cubicBezTo>
                  <a:cubicBezTo>
                    <a:pt x="156" y="212"/>
                    <a:pt x="156" y="212"/>
                    <a:pt x="156" y="212"/>
                  </a:cubicBezTo>
                  <a:moveTo>
                    <a:pt x="55" y="198"/>
                  </a:moveTo>
                  <a:cubicBezTo>
                    <a:pt x="55" y="199"/>
                    <a:pt x="55" y="199"/>
                    <a:pt x="55" y="199"/>
                  </a:cubicBezTo>
                  <a:cubicBezTo>
                    <a:pt x="50" y="207"/>
                    <a:pt x="50" y="207"/>
                    <a:pt x="50" y="207"/>
                  </a:cubicBezTo>
                  <a:cubicBezTo>
                    <a:pt x="50" y="209"/>
                    <a:pt x="50" y="209"/>
                    <a:pt x="50" y="209"/>
                  </a:cubicBezTo>
                  <a:cubicBezTo>
                    <a:pt x="43" y="221"/>
                    <a:pt x="43" y="221"/>
                    <a:pt x="43" y="221"/>
                  </a:cubicBezTo>
                  <a:cubicBezTo>
                    <a:pt x="45" y="221"/>
                    <a:pt x="45" y="221"/>
                    <a:pt x="45" y="221"/>
                  </a:cubicBezTo>
                  <a:cubicBezTo>
                    <a:pt x="52" y="209"/>
                    <a:pt x="52" y="209"/>
                    <a:pt x="52" y="209"/>
                  </a:cubicBezTo>
                  <a:cubicBezTo>
                    <a:pt x="52" y="208"/>
                    <a:pt x="52" y="208"/>
                    <a:pt x="52" y="208"/>
                  </a:cubicBezTo>
                  <a:cubicBezTo>
                    <a:pt x="55" y="202"/>
                    <a:pt x="55" y="202"/>
                    <a:pt x="55" y="202"/>
                  </a:cubicBezTo>
                  <a:cubicBezTo>
                    <a:pt x="55" y="198"/>
                    <a:pt x="55" y="198"/>
                    <a:pt x="55" y="198"/>
                  </a:cubicBezTo>
                  <a:moveTo>
                    <a:pt x="155" y="190"/>
                  </a:moveTo>
                  <a:cubicBezTo>
                    <a:pt x="154" y="206"/>
                    <a:pt x="154" y="206"/>
                    <a:pt x="154" y="206"/>
                  </a:cubicBezTo>
                  <a:cubicBezTo>
                    <a:pt x="154" y="208"/>
                    <a:pt x="154" y="208"/>
                    <a:pt x="154" y="208"/>
                  </a:cubicBezTo>
                  <a:cubicBezTo>
                    <a:pt x="154" y="211"/>
                    <a:pt x="154" y="211"/>
                    <a:pt x="154" y="211"/>
                  </a:cubicBezTo>
                  <a:cubicBezTo>
                    <a:pt x="156" y="210"/>
                    <a:pt x="156" y="210"/>
                    <a:pt x="156" y="210"/>
                  </a:cubicBezTo>
                  <a:cubicBezTo>
                    <a:pt x="156" y="208"/>
                    <a:pt x="156" y="208"/>
                    <a:pt x="156" y="208"/>
                  </a:cubicBezTo>
                  <a:cubicBezTo>
                    <a:pt x="156" y="206"/>
                    <a:pt x="156" y="206"/>
                    <a:pt x="156" y="206"/>
                  </a:cubicBezTo>
                  <a:cubicBezTo>
                    <a:pt x="157" y="190"/>
                    <a:pt x="157" y="190"/>
                    <a:pt x="157" y="190"/>
                  </a:cubicBezTo>
                  <a:cubicBezTo>
                    <a:pt x="155" y="190"/>
                    <a:pt x="155" y="190"/>
                    <a:pt x="155" y="190"/>
                  </a:cubicBezTo>
                  <a:moveTo>
                    <a:pt x="61" y="187"/>
                  </a:moveTo>
                  <a:cubicBezTo>
                    <a:pt x="57" y="195"/>
                    <a:pt x="57" y="195"/>
                    <a:pt x="57" y="195"/>
                  </a:cubicBezTo>
                  <a:cubicBezTo>
                    <a:pt x="57" y="199"/>
                    <a:pt x="57" y="199"/>
                    <a:pt x="57" y="199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8" y="197"/>
                    <a:pt x="58" y="197"/>
                    <a:pt x="58" y="197"/>
                  </a:cubicBezTo>
                  <a:cubicBezTo>
                    <a:pt x="62" y="190"/>
                    <a:pt x="62" y="190"/>
                    <a:pt x="62" y="190"/>
                  </a:cubicBezTo>
                  <a:cubicBezTo>
                    <a:pt x="61" y="187"/>
                    <a:pt x="61" y="187"/>
                    <a:pt x="61" y="187"/>
                  </a:cubicBezTo>
                  <a:moveTo>
                    <a:pt x="162" y="68"/>
                  </a:moveTo>
                  <a:cubicBezTo>
                    <a:pt x="162" y="72"/>
                    <a:pt x="162" y="72"/>
                    <a:pt x="162" y="72"/>
                  </a:cubicBezTo>
                  <a:cubicBezTo>
                    <a:pt x="162" y="74"/>
                    <a:pt x="162" y="74"/>
                    <a:pt x="162" y="74"/>
                  </a:cubicBezTo>
                  <a:cubicBezTo>
                    <a:pt x="161" y="78"/>
                    <a:pt x="161" y="78"/>
                    <a:pt x="161" y="78"/>
                  </a:cubicBezTo>
                  <a:cubicBezTo>
                    <a:pt x="161" y="80"/>
                    <a:pt x="161" y="80"/>
                    <a:pt x="161" y="80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61" y="84"/>
                    <a:pt x="161" y="84"/>
                    <a:pt x="161" y="84"/>
                  </a:cubicBezTo>
                  <a:cubicBezTo>
                    <a:pt x="161" y="92"/>
                    <a:pt x="161" y="92"/>
                    <a:pt x="161" y="92"/>
                  </a:cubicBezTo>
                  <a:cubicBezTo>
                    <a:pt x="161" y="94"/>
                    <a:pt x="161" y="94"/>
                    <a:pt x="161" y="94"/>
                  </a:cubicBezTo>
                  <a:cubicBezTo>
                    <a:pt x="160" y="97"/>
                    <a:pt x="160" y="97"/>
                    <a:pt x="160" y="97"/>
                  </a:cubicBezTo>
                  <a:cubicBezTo>
                    <a:pt x="160" y="103"/>
                    <a:pt x="160" y="103"/>
                    <a:pt x="160" y="103"/>
                  </a:cubicBezTo>
                  <a:cubicBezTo>
                    <a:pt x="160" y="105"/>
                    <a:pt x="160" y="105"/>
                    <a:pt x="160" y="105"/>
                  </a:cubicBezTo>
                  <a:cubicBezTo>
                    <a:pt x="158" y="134"/>
                    <a:pt x="158" y="134"/>
                    <a:pt x="158" y="134"/>
                  </a:cubicBezTo>
                  <a:cubicBezTo>
                    <a:pt x="158" y="135"/>
                    <a:pt x="158" y="135"/>
                    <a:pt x="158" y="135"/>
                  </a:cubicBezTo>
                  <a:cubicBezTo>
                    <a:pt x="157" y="153"/>
                    <a:pt x="157" y="153"/>
                    <a:pt x="157" y="153"/>
                  </a:cubicBezTo>
                  <a:cubicBezTo>
                    <a:pt x="157" y="155"/>
                    <a:pt x="157" y="155"/>
                    <a:pt x="157" y="155"/>
                  </a:cubicBezTo>
                  <a:cubicBezTo>
                    <a:pt x="157" y="164"/>
                    <a:pt x="157" y="164"/>
                    <a:pt x="157" y="164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7" y="167"/>
                    <a:pt x="157" y="167"/>
                    <a:pt x="157" y="167"/>
                  </a:cubicBezTo>
                  <a:cubicBezTo>
                    <a:pt x="155" y="188"/>
                    <a:pt x="155" y="188"/>
                    <a:pt x="155" y="188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58" y="167"/>
                    <a:pt x="158" y="167"/>
                    <a:pt x="158" y="167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9" y="163"/>
                    <a:pt x="159" y="163"/>
                    <a:pt x="159" y="163"/>
                  </a:cubicBezTo>
                  <a:cubicBezTo>
                    <a:pt x="159" y="157"/>
                    <a:pt x="159" y="157"/>
                    <a:pt x="159" y="157"/>
                  </a:cubicBezTo>
                  <a:cubicBezTo>
                    <a:pt x="159" y="155"/>
                    <a:pt x="159" y="155"/>
                    <a:pt x="159" y="155"/>
                  </a:cubicBezTo>
                  <a:cubicBezTo>
                    <a:pt x="160" y="136"/>
                    <a:pt x="160" y="136"/>
                    <a:pt x="160" y="136"/>
                  </a:cubicBezTo>
                  <a:cubicBezTo>
                    <a:pt x="160" y="134"/>
                    <a:pt x="160" y="134"/>
                    <a:pt x="160" y="134"/>
                  </a:cubicBezTo>
                  <a:cubicBezTo>
                    <a:pt x="162" y="104"/>
                    <a:pt x="162" y="104"/>
                    <a:pt x="162" y="104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2" y="98"/>
                    <a:pt x="162" y="98"/>
                    <a:pt x="162" y="98"/>
                  </a:cubicBezTo>
                  <a:cubicBezTo>
                    <a:pt x="162" y="96"/>
                    <a:pt x="162" y="96"/>
                    <a:pt x="162" y="96"/>
                  </a:cubicBezTo>
                  <a:cubicBezTo>
                    <a:pt x="162" y="93"/>
                    <a:pt x="162" y="93"/>
                    <a:pt x="162" y="93"/>
                  </a:cubicBezTo>
                  <a:cubicBezTo>
                    <a:pt x="163" y="88"/>
                    <a:pt x="163" y="88"/>
                    <a:pt x="163" y="88"/>
                  </a:cubicBezTo>
                  <a:cubicBezTo>
                    <a:pt x="163" y="82"/>
                    <a:pt x="163" y="82"/>
                    <a:pt x="163" y="82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9"/>
                    <a:pt x="163" y="79"/>
                    <a:pt x="163" y="79"/>
                  </a:cubicBezTo>
                  <a:cubicBezTo>
                    <a:pt x="163" y="75"/>
                    <a:pt x="163" y="75"/>
                    <a:pt x="163" y="75"/>
                  </a:cubicBezTo>
                  <a:cubicBezTo>
                    <a:pt x="164" y="73"/>
                    <a:pt x="164" y="73"/>
                    <a:pt x="164" y="73"/>
                  </a:cubicBezTo>
                  <a:cubicBezTo>
                    <a:pt x="164" y="72"/>
                    <a:pt x="164" y="72"/>
                    <a:pt x="164" y="72"/>
                  </a:cubicBezTo>
                  <a:cubicBezTo>
                    <a:pt x="162" y="68"/>
                    <a:pt x="162" y="68"/>
                    <a:pt x="162" y="68"/>
                  </a:cubicBezTo>
                  <a:moveTo>
                    <a:pt x="165" y="49"/>
                  </a:moveTo>
                  <a:cubicBezTo>
                    <a:pt x="164" y="50"/>
                    <a:pt x="164" y="50"/>
                    <a:pt x="163" y="51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4" y="67"/>
                    <a:pt x="164" y="67"/>
                    <a:pt x="164" y="67"/>
                  </a:cubicBezTo>
                  <a:cubicBezTo>
                    <a:pt x="165" y="49"/>
                    <a:pt x="165" y="49"/>
                    <a:pt x="165" y="49"/>
                  </a:cubicBezTo>
                  <a:moveTo>
                    <a:pt x="167" y="3"/>
                  </a:moveTo>
                  <a:cubicBezTo>
                    <a:pt x="167" y="3"/>
                    <a:pt x="167" y="3"/>
                    <a:pt x="166" y="3"/>
                  </a:cubicBezTo>
                  <a:cubicBezTo>
                    <a:pt x="166" y="3"/>
                    <a:pt x="166" y="3"/>
                    <a:pt x="166" y="3"/>
                  </a:cubicBezTo>
                  <a:cubicBezTo>
                    <a:pt x="164" y="34"/>
                    <a:pt x="164" y="34"/>
                    <a:pt x="164" y="34"/>
                  </a:cubicBezTo>
                  <a:cubicBezTo>
                    <a:pt x="165" y="34"/>
                    <a:pt x="165" y="35"/>
                    <a:pt x="166" y="36"/>
                  </a:cubicBezTo>
                  <a:cubicBezTo>
                    <a:pt x="167" y="3"/>
                    <a:pt x="167" y="3"/>
                    <a:pt x="167" y="3"/>
                  </a:cubicBezTo>
                  <a:moveTo>
                    <a:pt x="159" y="0"/>
                  </a:moveTo>
                  <a:cubicBezTo>
                    <a:pt x="134" y="48"/>
                    <a:pt x="134" y="48"/>
                    <a:pt x="134" y="48"/>
                  </a:cubicBezTo>
                  <a:cubicBezTo>
                    <a:pt x="133" y="49"/>
                    <a:pt x="133" y="49"/>
                    <a:pt x="133" y="49"/>
                  </a:cubicBezTo>
                  <a:cubicBezTo>
                    <a:pt x="133" y="50"/>
                    <a:pt x="133" y="50"/>
                    <a:pt x="133" y="50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120" y="75"/>
                    <a:pt x="120" y="75"/>
                    <a:pt x="120" y="75"/>
                  </a:cubicBezTo>
                  <a:cubicBezTo>
                    <a:pt x="118" y="78"/>
                    <a:pt x="118" y="78"/>
                    <a:pt x="118" y="78"/>
                  </a:cubicBezTo>
                  <a:cubicBezTo>
                    <a:pt x="104" y="106"/>
                    <a:pt x="104" y="106"/>
                    <a:pt x="104" y="106"/>
                  </a:cubicBezTo>
                  <a:cubicBezTo>
                    <a:pt x="103" y="108"/>
                    <a:pt x="103" y="108"/>
                    <a:pt x="103" y="108"/>
                  </a:cubicBezTo>
                  <a:cubicBezTo>
                    <a:pt x="98" y="117"/>
                    <a:pt x="98" y="117"/>
                    <a:pt x="98" y="117"/>
                  </a:cubicBezTo>
                  <a:cubicBezTo>
                    <a:pt x="99" y="117"/>
                    <a:pt x="99" y="117"/>
                    <a:pt x="99" y="117"/>
                  </a:cubicBezTo>
                  <a:cubicBezTo>
                    <a:pt x="97" y="119"/>
                    <a:pt x="97" y="119"/>
                    <a:pt x="97" y="119"/>
                  </a:cubicBezTo>
                  <a:cubicBezTo>
                    <a:pt x="92" y="128"/>
                    <a:pt x="92" y="128"/>
                    <a:pt x="92" y="128"/>
                  </a:cubicBezTo>
                  <a:cubicBezTo>
                    <a:pt x="91" y="129"/>
                    <a:pt x="91" y="129"/>
                    <a:pt x="91" y="129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7" y="157"/>
                    <a:pt x="77" y="157"/>
                    <a:pt x="77" y="157"/>
                  </a:cubicBezTo>
                  <a:cubicBezTo>
                    <a:pt x="71" y="168"/>
                    <a:pt x="71" y="168"/>
                    <a:pt x="71" y="168"/>
                  </a:cubicBezTo>
                  <a:cubicBezTo>
                    <a:pt x="70" y="169"/>
                    <a:pt x="70" y="169"/>
                    <a:pt x="70" y="169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72" y="171"/>
                    <a:pt x="72" y="171"/>
                    <a:pt x="72" y="171"/>
                  </a:cubicBezTo>
                  <a:cubicBezTo>
                    <a:pt x="73" y="169"/>
                    <a:pt x="73" y="169"/>
                    <a:pt x="73" y="169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79" y="156"/>
                    <a:pt x="79" y="156"/>
                    <a:pt x="79" y="156"/>
                  </a:cubicBezTo>
                  <a:cubicBezTo>
                    <a:pt x="93" y="129"/>
                    <a:pt x="93" y="129"/>
                    <a:pt x="93" y="129"/>
                  </a:cubicBezTo>
                  <a:cubicBezTo>
                    <a:pt x="94" y="128"/>
                    <a:pt x="94" y="128"/>
                    <a:pt x="94" y="128"/>
                  </a:cubicBezTo>
                  <a:cubicBezTo>
                    <a:pt x="105" y="108"/>
                    <a:pt x="105" y="108"/>
                    <a:pt x="105" y="108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18" y="82"/>
                    <a:pt x="118" y="82"/>
                    <a:pt x="118" y="82"/>
                  </a:cubicBezTo>
                  <a:cubicBezTo>
                    <a:pt x="120" y="79"/>
                    <a:pt x="120" y="79"/>
                    <a:pt x="120" y="79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4" y="51"/>
                    <a:pt x="134" y="51"/>
                    <a:pt x="134" y="51"/>
                  </a:cubicBezTo>
                  <a:cubicBezTo>
                    <a:pt x="135" y="50"/>
                    <a:pt x="135" y="50"/>
                    <a:pt x="135" y="50"/>
                  </a:cubicBezTo>
                  <a:cubicBezTo>
                    <a:pt x="136" y="49"/>
                    <a:pt x="136" y="49"/>
                    <a:pt x="136" y="49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9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Freeform 48">
              <a:extLst>
                <a:ext uri="{FF2B5EF4-FFF2-40B4-BE49-F238E27FC236}">
                  <a16:creationId xmlns:a16="http://schemas.microsoft.com/office/drawing/2014/main" id="{6EEC8A0C-5553-4E54-BC56-0A237B9BD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close/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close/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close/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close/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close/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49">
              <a:extLst>
                <a:ext uri="{FF2B5EF4-FFF2-40B4-BE49-F238E27FC236}">
                  <a16:creationId xmlns:a16="http://schemas.microsoft.com/office/drawing/2014/main" id="{7D7774E5-4081-4A3F-9F00-D71DB9C4C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75168" y="3576468"/>
              <a:ext cx="653013" cy="143126"/>
            </a:xfrm>
            <a:custGeom>
              <a:avLst/>
              <a:gdLst>
                <a:gd name="T0" fmla="*/ 277 w 365"/>
                <a:gd name="T1" fmla="*/ 41 h 88"/>
                <a:gd name="T2" fmla="*/ 183 w 365"/>
                <a:gd name="T3" fmla="*/ 55 h 88"/>
                <a:gd name="T4" fmla="*/ 187 w 365"/>
                <a:gd name="T5" fmla="*/ 60 h 88"/>
                <a:gd name="T6" fmla="*/ 280 w 365"/>
                <a:gd name="T7" fmla="*/ 45 h 88"/>
                <a:gd name="T8" fmla="*/ 280 w 365"/>
                <a:gd name="T9" fmla="*/ 41 h 88"/>
                <a:gd name="T10" fmla="*/ 303 w 365"/>
                <a:gd name="T11" fmla="*/ 36 h 88"/>
                <a:gd name="T12" fmla="*/ 285 w 365"/>
                <a:gd name="T13" fmla="*/ 38 h 88"/>
                <a:gd name="T14" fmla="*/ 296 w 365"/>
                <a:gd name="T15" fmla="*/ 43 h 88"/>
                <a:gd name="T16" fmla="*/ 320 w 365"/>
                <a:gd name="T17" fmla="*/ 38 h 88"/>
                <a:gd name="T18" fmla="*/ 315 w 365"/>
                <a:gd name="T19" fmla="*/ 26 h 88"/>
                <a:gd name="T20" fmla="*/ 332 w 365"/>
                <a:gd name="T21" fmla="*/ 31 h 88"/>
                <a:gd name="T22" fmla="*/ 325 w 365"/>
                <a:gd name="T23" fmla="*/ 38 h 88"/>
                <a:gd name="T24" fmla="*/ 365 w 365"/>
                <a:gd name="T25" fmla="*/ 31 h 88"/>
                <a:gd name="T26" fmla="*/ 315 w 365"/>
                <a:gd name="T27" fmla="*/ 26 h 88"/>
                <a:gd name="T28" fmla="*/ 280 w 365"/>
                <a:gd name="T29" fmla="*/ 26 h 88"/>
                <a:gd name="T30" fmla="*/ 306 w 365"/>
                <a:gd name="T31" fmla="*/ 29 h 88"/>
                <a:gd name="T32" fmla="*/ 311 w 365"/>
                <a:gd name="T33" fmla="*/ 24 h 88"/>
                <a:gd name="T34" fmla="*/ 303 w 365"/>
                <a:gd name="T35" fmla="*/ 24 h 88"/>
                <a:gd name="T36" fmla="*/ 221 w 365"/>
                <a:gd name="T37" fmla="*/ 14 h 88"/>
                <a:gd name="T38" fmla="*/ 256 w 365"/>
                <a:gd name="T39" fmla="*/ 24 h 88"/>
                <a:gd name="T40" fmla="*/ 275 w 365"/>
                <a:gd name="T41" fmla="*/ 26 h 88"/>
                <a:gd name="T42" fmla="*/ 258 w 365"/>
                <a:gd name="T43" fmla="*/ 19 h 88"/>
                <a:gd name="T44" fmla="*/ 221 w 365"/>
                <a:gd name="T45" fmla="*/ 14 h 88"/>
                <a:gd name="T46" fmla="*/ 88 w 365"/>
                <a:gd name="T47" fmla="*/ 3 h 88"/>
                <a:gd name="T48" fmla="*/ 48 w 365"/>
                <a:gd name="T49" fmla="*/ 41 h 88"/>
                <a:gd name="T50" fmla="*/ 43 w 365"/>
                <a:gd name="T51" fmla="*/ 45 h 88"/>
                <a:gd name="T52" fmla="*/ 27 w 365"/>
                <a:gd name="T53" fmla="*/ 62 h 88"/>
                <a:gd name="T54" fmla="*/ 0 w 365"/>
                <a:gd name="T55" fmla="*/ 88 h 88"/>
                <a:gd name="T56" fmla="*/ 95 w 365"/>
                <a:gd name="T57" fmla="*/ 74 h 88"/>
                <a:gd name="T58" fmla="*/ 131 w 365"/>
                <a:gd name="T59" fmla="*/ 67 h 88"/>
                <a:gd name="T60" fmla="*/ 147 w 365"/>
                <a:gd name="T61" fmla="*/ 64 h 88"/>
                <a:gd name="T62" fmla="*/ 171 w 365"/>
                <a:gd name="T63" fmla="*/ 62 h 88"/>
                <a:gd name="T64" fmla="*/ 169 w 365"/>
                <a:gd name="T65" fmla="*/ 57 h 88"/>
                <a:gd name="T66" fmla="*/ 143 w 365"/>
                <a:gd name="T67" fmla="*/ 62 h 88"/>
                <a:gd name="T68" fmla="*/ 109 w 365"/>
                <a:gd name="T69" fmla="*/ 67 h 88"/>
                <a:gd name="T70" fmla="*/ 90 w 365"/>
                <a:gd name="T71" fmla="*/ 69 h 88"/>
                <a:gd name="T72" fmla="*/ 31 w 365"/>
                <a:gd name="T73" fmla="*/ 64 h 88"/>
                <a:gd name="T74" fmla="*/ 48 w 365"/>
                <a:gd name="T75" fmla="*/ 45 h 88"/>
                <a:gd name="T76" fmla="*/ 55 w 365"/>
                <a:gd name="T77" fmla="*/ 38 h 88"/>
                <a:gd name="T78" fmla="*/ 145 w 365"/>
                <a:gd name="T79" fmla="*/ 12 h 88"/>
                <a:gd name="T80" fmla="*/ 211 w 365"/>
                <a:gd name="T81" fmla="*/ 19 h 88"/>
                <a:gd name="T82" fmla="*/ 150 w 365"/>
                <a:gd name="T83" fmla="*/ 7 h 88"/>
                <a:gd name="T84" fmla="*/ 90 w 365"/>
                <a:gd name="T85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5" h="88">
                  <a:moveTo>
                    <a:pt x="280" y="41"/>
                  </a:moveTo>
                  <a:lnTo>
                    <a:pt x="277" y="41"/>
                  </a:lnTo>
                  <a:lnTo>
                    <a:pt x="187" y="55"/>
                  </a:lnTo>
                  <a:lnTo>
                    <a:pt x="183" y="55"/>
                  </a:lnTo>
                  <a:lnTo>
                    <a:pt x="178" y="60"/>
                  </a:lnTo>
                  <a:lnTo>
                    <a:pt x="187" y="60"/>
                  </a:lnTo>
                  <a:lnTo>
                    <a:pt x="204" y="57"/>
                  </a:lnTo>
                  <a:lnTo>
                    <a:pt x="280" y="45"/>
                  </a:lnTo>
                  <a:lnTo>
                    <a:pt x="282" y="43"/>
                  </a:lnTo>
                  <a:lnTo>
                    <a:pt x="280" y="41"/>
                  </a:lnTo>
                  <a:moveTo>
                    <a:pt x="315" y="33"/>
                  </a:moveTo>
                  <a:lnTo>
                    <a:pt x="303" y="36"/>
                  </a:lnTo>
                  <a:lnTo>
                    <a:pt x="299" y="38"/>
                  </a:lnTo>
                  <a:lnTo>
                    <a:pt x="285" y="38"/>
                  </a:lnTo>
                  <a:lnTo>
                    <a:pt x="287" y="43"/>
                  </a:lnTo>
                  <a:lnTo>
                    <a:pt x="296" y="43"/>
                  </a:lnTo>
                  <a:lnTo>
                    <a:pt x="301" y="41"/>
                  </a:lnTo>
                  <a:lnTo>
                    <a:pt x="320" y="38"/>
                  </a:lnTo>
                  <a:lnTo>
                    <a:pt x="315" y="33"/>
                  </a:lnTo>
                  <a:moveTo>
                    <a:pt x="315" y="26"/>
                  </a:moveTo>
                  <a:lnTo>
                    <a:pt x="318" y="31"/>
                  </a:lnTo>
                  <a:lnTo>
                    <a:pt x="332" y="31"/>
                  </a:lnTo>
                  <a:lnTo>
                    <a:pt x="320" y="33"/>
                  </a:lnTo>
                  <a:lnTo>
                    <a:pt x="325" y="38"/>
                  </a:lnTo>
                  <a:lnTo>
                    <a:pt x="332" y="36"/>
                  </a:lnTo>
                  <a:lnTo>
                    <a:pt x="365" y="31"/>
                  </a:lnTo>
                  <a:lnTo>
                    <a:pt x="332" y="29"/>
                  </a:lnTo>
                  <a:lnTo>
                    <a:pt x="315" y="26"/>
                  </a:lnTo>
                  <a:moveTo>
                    <a:pt x="277" y="22"/>
                  </a:moveTo>
                  <a:lnTo>
                    <a:pt x="280" y="26"/>
                  </a:lnTo>
                  <a:lnTo>
                    <a:pt x="301" y="29"/>
                  </a:lnTo>
                  <a:lnTo>
                    <a:pt x="306" y="29"/>
                  </a:lnTo>
                  <a:lnTo>
                    <a:pt x="313" y="29"/>
                  </a:lnTo>
                  <a:lnTo>
                    <a:pt x="311" y="24"/>
                  </a:lnTo>
                  <a:lnTo>
                    <a:pt x="308" y="24"/>
                  </a:lnTo>
                  <a:lnTo>
                    <a:pt x="303" y="24"/>
                  </a:lnTo>
                  <a:lnTo>
                    <a:pt x="277" y="22"/>
                  </a:lnTo>
                  <a:moveTo>
                    <a:pt x="221" y="14"/>
                  </a:moveTo>
                  <a:lnTo>
                    <a:pt x="216" y="19"/>
                  </a:lnTo>
                  <a:lnTo>
                    <a:pt x="256" y="24"/>
                  </a:lnTo>
                  <a:lnTo>
                    <a:pt x="263" y="24"/>
                  </a:lnTo>
                  <a:lnTo>
                    <a:pt x="275" y="26"/>
                  </a:lnTo>
                  <a:lnTo>
                    <a:pt x="273" y="22"/>
                  </a:lnTo>
                  <a:lnTo>
                    <a:pt x="258" y="19"/>
                  </a:lnTo>
                  <a:lnTo>
                    <a:pt x="251" y="19"/>
                  </a:lnTo>
                  <a:lnTo>
                    <a:pt x="221" y="14"/>
                  </a:lnTo>
                  <a:moveTo>
                    <a:pt x="88" y="0"/>
                  </a:moveTo>
                  <a:lnTo>
                    <a:pt x="88" y="3"/>
                  </a:lnTo>
                  <a:lnTo>
                    <a:pt x="53" y="36"/>
                  </a:lnTo>
                  <a:lnTo>
                    <a:pt x="48" y="41"/>
                  </a:lnTo>
                  <a:lnTo>
                    <a:pt x="48" y="41"/>
                  </a:lnTo>
                  <a:lnTo>
                    <a:pt x="43" y="45"/>
                  </a:lnTo>
                  <a:lnTo>
                    <a:pt x="29" y="60"/>
                  </a:lnTo>
                  <a:lnTo>
                    <a:pt x="27" y="62"/>
                  </a:lnTo>
                  <a:lnTo>
                    <a:pt x="10" y="79"/>
                  </a:lnTo>
                  <a:lnTo>
                    <a:pt x="0" y="88"/>
                  </a:lnTo>
                  <a:lnTo>
                    <a:pt x="15" y="86"/>
                  </a:lnTo>
                  <a:lnTo>
                    <a:pt x="95" y="74"/>
                  </a:lnTo>
                  <a:lnTo>
                    <a:pt x="100" y="71"/>
                  </a:lnTo>
                  <a:lnTo>
                    <a:pt x="131" y="67"/>
                  </a:lnTo>
                  <a:lnTo>
                    <a:pt x="143" y="67"/>
                  </a:lnTo>
                  <a:lnTo>
                    <a:pt x="147" y="64"/>
                  </a:lnTo>
                  <a:lnTo>
                    <a:pt x="154" y="64"/>
                  </a:lnTo>
                  <a:lnTo>
                    <a:pt x="171" y="62"/>
                  </a:lnTo>
                  <a:lnTo>
                    <a:pt x="176" y="57"/>
                  </a:lnTo>
                  <a:lnTo>
                    <a:pt x="169" y="57"/>
                  </a:lnTo>
                  <a:lnTo>
                    <a:pt x="147" y="60"/>
                  </a:lnTo>
                  <a:lnTo>
                    <a:pt x="143" y="62"/>
                  </a:lnTo>
                  <a:lnTo>
                    <a:pt x="131" y="62"/>
                  </a:lnTo>
                  <a:lnTo>
                    <a:pt x="109" y="67"/>
                  </a:lnTo>
                  <a:lnTo>
                    <a:pt x="95" y="69"/>
                  </a:lnTo>
                  <a:lnTo>
                    <a:pt x="90" y="69"/>
                  </a:lnTo>
                  <a:lnTo>
                    <a:pt x="15" y="81"/>
                  </a:lnTo>
                  <a:lnTo>
                    <a:pt x="31" y="64"/>
                  </a:lnTo>
                  <a:lnTo>
                    <a:pt x="36" y="60"/>
                  </a:lnTo>
                  <a:lnTo>
                    <a:pt x="48" y="45"/>
                  </a:lnTo>
                  <a:lnTo>
                    <a:pt x="53" y="43"/>
                  </a:lnTo>
                  <a:lnTo>
                    <a:pt x="55" y="38"/>
                  </a:lnTo>
                  <a:lnTo>
                    <a:pt x="90" y="5"/>
                  </a:lnTo>
                  <a:lnTo>
                    <a:pt x="145" y="12"/>
                  </a:lnTo>
                  <a:lnTo>
                    <a:pt x="150" y="12"/>
                  </a:lnTo>
                  <a:lnTo>
                    <a:pt x="211" y="19"/>
                  </a:lnTo>
                  <a:lnTo>
                    <a:pt x="214" y="14"/>
                  </a:lnTo>
                  <a:lnTo>
                    <a:pt x="150" y="7"/>
                  </a:lnTo>
                  <a:lnTo>
                    <a:pt x="145" y="7"/>
                  </a:lnTo>
                  <a:lnTo>
                    <a:pt x="90" y="0"/>
                  </a:lnTo>
                  <a:lnTo>
                    <a:pt x="8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50">
              <a:extLst>
                <a:ext uri="{FF2B5EF4-FFF2-40B4-BE49-F238E27FC236}">
                  <a16:creationId xmlns:a16="http://schemas.microsoft.com/office/drawing/2014/main" id="{406B4E0D-0FDE-411F-B5E3-2CA1F1F55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0573" y="3433343"/>
              <a:ext cx="71563" cy="552986"/>
            </a:xfrm>
            <a:custGeom>
              <a:avLst/>
              <a:gdLst>
                <a:gd name="T0" fmla="*/ 5 w 17"/>
                <a:gd name="T1" fmla="*/ 16 h 143"/>
                <a:gd name="T2" fmla="*/ 7 w 17"/>
                <a:gd name="T3" fmla="*/ 42 h 143"/>
                <a:gd name="T4" fmla="*/ 8 w 17"/>
                <a:gd name="T5" fmla="*/ 52 h 143"/>
                <a:gd name="T6" fmla="*/ 8 w 17"/>
                <a:gd name="T7" fmla="*/ 62 h 143"/>
                <a:gd name="T8" fmla="*/ 9 w 17"/>
                <a:gd name="T9" fmla="*/ 70 h 143"/>
                <a:gd name="T10" fmla="*/ 10 w 17"/>
                <a:gd name="T11" fmla="*/ 77 h 143"/>
                <a:gd name="T12" fmla="*/ 13 w 17"/>
                <a:gd name="T13" fmla="*/ 121 h 143"/>
                <a:gd name="T14" fmla="*/ 2 w 17"/>
                <a:gd name="T15" fmla="*/ 141 h 143"/>
                <a:gd name="T16" fmla="*/ 2 w 17"/>
                <a:gd name="T17" fmla="*/ 120 h 143"/>
                <a:gd name="T18" fmla="*/ 2 w 17"/>
                <a:gd name="T19" fmla="*/ 80 h 143"/>
                <a:gd name="T20" fmla="*/ 2 w 17"/>
                <a:gd name="T21" fmla="*/ 60 h 143"/>
                <a:gd name="T22" fmla="*/ 2 w 17"/>
                <a:gd name="T23" fmla="*/ 51 h 143"/>
                <a:gd name="T24" fmla="*/ 2 w 17"/>
                <a:gd name="T25" fmla="*/ 19 h 143"/>
                <a:gd name="T26" fmla="*/ 0 w 17"/>
                <a:gd name="T27" fmla="*/ 21 h 143"/>
                <a:gd name="T28" fmla="*/ 0 w 17"/>
                <a:gd name="T29" fmla="*/ 49 h 143"/>
                <a:gd name="T30" fmla="*/ 0 w 17"/>
                <a:gd name="T31" fmla="*/ 50 h 143"/>
                <a:gd name="T32" fmla="*/ 0 w 17"/>
                <a:gd name="T33" fmla="*/ 60 h 143"/>
                <a:gd name="T34" fmla="*/ 0 w 17"/>
                <a:gd name="T35" fmla="*/ 81 h 143"/>
                <a:gd name="T36" fmla="*/ 0 w 17"/>
                <a:gd name="T37" fmla="*/ 120 h 143"/>
                <a:gd name="T38" fmla="*/ 0 w 17"/>
                <a:gd name="T39" fmla="*/ 141 h 143"/>
                <a:gd name="T40" fmla="*/ 2 w 17"/>
                <a:gd name="T41" fmla="*/ 143 h 143"/>
                <a:gd name="T42" fmla="*/ 17 w 17"/>
                <a:gd name="T43" fmla="*/ 142 h 143"/>
                <a:gd name="T44" fmla="*/ 15 w 17"/>
                <a:gd name="T45" fmla="*/ 121 h 143"/>
                <a:gd name="T46" fmla="*/ 11 w 17"/>
                <a:gd name="T47" fmla="*/ 76 h 143"/>
                <a:gd name="T48" fmla="*/ 11 w 17"/>
                <a:gd name="T49" fmla="*/ 69 h 143"/>
                <a:gd name="T50" fmla="*/ 10 w 17"/>
                <a:gd name="T51" fmla="*/ 60 h 143"/>
                <a:gd name="T52" fmla="*/ 9 w 17"/>
                <a:gd name="T53" fmla="*/ 50 h 143"/>
                <a:gd name="T54" fmla="*/ 8 w 17"/>
                <a:gd name="T55" fmla="*/ 36 h 143"/>
                <a:gd name="T56" fmla="*/ 6 w 17"/>
                <a:gd name="T57" fmla="*/ 14 h 143"/>
                <a:gd name="T58" fmla="*/ 3 w 17"/>
                <a:gd name="T59" fmla="*/ 2 h 143"/>
                <a:gd name="T60" fmla="*/ 4 w 17"/>
                <a:gd name="T61" fmla="*/ 10 h 143"/>
                <a:gd name="T62" fmla="*/ 4 w 17"/>
                <a:gd name="T63" fmla="*/ 13 h 143"/>
                <a:gd name="T64" fmla="*/ 6 w 17"/>
                <a:gd name="T65" fmla="*/ 10 h 143"/>
                <a:gd name="T66" fmla="*/ 6 w 17"/>
                <a:gd name="T67" fmla="*/ 7 h 143"/>
                <a:gd name="T68" fmla="*/ 5 w 17"/>
                <a:gd name="T69" fmla="*/ 1 h 143"/>
                <a:gd name="T70" fmla="*/ 0 w 17"/>
                <a:gd name="T71" fmla="*/ 0 h 143"/>
                <a:gd name="T72" fmla="*/ 0 w 17"/>
                <a:gd name="T73" fmla="*/ 1 h 143"/>
                <a:gd name="T74" fmla="*/ 0 w 17"/>
                <a:gd name="T75" fmla="*/ 10 h 143"/>
                <a:gd name="T76" fmla="*/ 0 w 17"/>
                <a:gd name="T77" fmla="*/ 17 h 143"/>
                <a:gd name="T78" fmla="*/ 2 w 17"/>
                <a:gd name="T79" fmla="*/ 16 h 143"/>
                <a:gd name="T80" fmla="*/ 2 w 17"/>
                <a:gd name="T81" fmla="*/ 12 h 143"/>
                <a:gd name="T82" fmla="*/ 2 w 17"/>
                <a:gd name="T83" fmla="*/ 9 h 143"/>
                <a:gd name="T84" fmla="*/ 2 w 17"/>
                <a:gd name="T85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" h="143">
                  <a:moveTo>
                    <a:pt x="6" y="14"/>
                  </a:moveTo>
                  <a:cubicBezTo>
                    <a:pt x="5" y="16"/>
                    <a:pt x="5" y="16"/>
                    <a:pt x="5" y="16"/>
                  </a:cubicBezTo>
                  <a:cubicBezTo>
                    <a:pt x="6" y="39"/>
                    <a:pt x="6" y="39"/>
                    <a:pt x="6" y="3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8" y="60"/>
                    <a:pt x="8" y="60"/>
                    <a:pt x="8" y="60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9" y="64"/>
                    <a:pt x="9" y="64"/>
                    <a:pt x="9" y="64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5" y="140"/>
                    <a:pt x="15" y="140"/>
                    <a:pt x="15" y="140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22"/>
                    <a:pt x="2" y="122"/>
                    <a:pt x="2" y="122"/>
                  </a:cubicBezTo>
                  <a:cubicBezTo>
                    <a:pt x="2" y="120"/>
                    <a:pt x="2" y="120"/>
                    <a:pt x="2" y="12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2" y="80"/>
                    <a:pt x="2" y="80"/>
                    <a:pt x="2" y="80"/>
                  </a:cubicBezTo>
                  <a:cubicBezTo>
                    <a:pt x="2" y="62"/>
                    <a:pt x="2" y="62"/>
                    <a:pt x="2" y="6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53"/>
                    <a:pt x="2" y="53"/>
                    <a:pt x="2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15" y="142"/>
                    <a:pt x="15" y="142"/>
                    <a:pt x="15" y="142"/>
                  </a:cubicBezTo>
                  <a:cubicBezTo>
                    <a:pt x="17" y="142"/>
                    <a:pt x="17" y="142"/>
                    <a:pt x="17" y="142"/>
                  </a:cubicBezTo>
                  <a:cubicBezTo>
                    <a:pt x="17" y="140"/>
                    <a:pt x="17" y="140"/>
                    <a:pt x="17" y="140"/>
                  </a:cubicBezTo>
                  <a:cubicBezTo>
                    <a:pt x="15" y="121"/>
                    <a:pt x="15" y="121"/>
                    <a:pt x="15" y="121"/>
                  </a:cubicBezTo>
                  <a:cubicBezTo>
                    <a:pt x="15" y="119"/>
                    <a:pt x="15" y="119"/>
                    <a:pt x="15" y="119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1" y="75"/>
                    <a:pt x="11" y="75"/>
                    <a:pt x="11" y="75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2"/>
                    <a:pt x="10" y="62"/>
                    <a:pt x="10" y="62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moveTo>
                    <a:pt x="3" y="1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51">
              <a:extLst>
                <a:ext uri="{FF2B5EF4-FFF2-40B4-BE49-F238E27FC236}">
                  <a16:creationId xmlns:a16="http://schemas.microsoft.com/office/drawing/2014/main" id="{83879568-BF31-43C0-AC63-E2A7AC415F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close/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close/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close/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close/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close/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close/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close/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close/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close/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close/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close/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close/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52">
              <a:extLst>
                <a:ext uri="{FF2B5EF4-FFF2-40B4-BE49-F238E27FC236}">
                  <a16:creationId xmlns:a16="http://schemas.microsoft.com/office/drawing/2014/main" id="{CC575B12-C55F-4C2E-80F3-81349318E3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490" y="3460993"/>
              <a:ext cx="220057" cy="486304"/>
            </a:xfrm>
            <a:custGeom>
              <a:avLst/>
              <a:gdLst>
                <a:gd name="T0" fmla="*/ 0 w 123"/>
                <a:gd name="T1" fmla="*/ 299 h 299"/>
                <a:gd name="T2" fmla="*/ 0 w 123"/>
                <a:gd name="T3" fmla="*/ 282 h 299"/>
                <a:gd name="T4" fmla="*/ 0 w 123"/>
                <a:gd name="T5" fmla="*/ 275 h 299"/>
                <a:gd name="T6" fmla="*/ 9 w 123"/>
                <a:gd name="T7" fmla="*/ 282 h 299"/>
                <a:gd name="T8" fmla="*/ 16 w 123"/>
                <a:gd name="T9" fmla="*/ 259 h 299"/>
                <a:gd name="T10" fmla="*/ 7 w 123"/>
                <a:gd name="T11" fmla="*/ 247 h 299"/>
                <a:gd name="T12" fmla="*/ 40 w 123"/>
                <a:gd name="T13" fmla="*/ 216 h 299"/>
                <a:gd name="T14" fmla="*/ 21 w 123"/>
                <a:gd name="T15" fmla="*/ 259 h 299"/>
                <a:gd name="T16" fmla="*/ 40 w 123"/>
                <a:gd name="T17" fmla="*/ 216 h 299"/>
                <a:gd name="T18" fmla="*/ 7 w 123"/>
                <a:gd name="T19" fmla="*/ 202 h 299"/>
                <a:gd name="T20" fmla="*/ 7 w 123"/>
                <a:gd name="T21" fmla="*/ 242 h 299"/>
                <a:gd name="T22" fmla="*/ 7 w 123"/>
                <a:gd name="T23" fmla="*/ 202 h 299"/>
                <a:gd name="T24" fmla="*/ 9 w 123"/>
                <a:gd name="T25" fmla="*/ 197 h 299"/>
                <a:gd name="T26" fmla="*/ 12 w 123"/>
                <a:gd name="T27" fmla="*/ 197 h 299"/>
                <a:gd name="T28" fmla="*/ 12 w 123"/>
                <a:gd name="T29" fmla="*/ 154 h 299"/>
                <a:gd name="T30" fmla="*/ 12 w 123"/>
                <a:gd name="T31" fmla="*/ 190 h 299"/>
                <a:gd name="T32" fmla="*/ 106 w 123"/>
                <a:gd name="T33" fmla="*/ 107 h 299"/>
                <a:gd name="T34" fmla="*/ 42 w 123"/>
                <a:gd name="T35" fmla="*/ 214 h 299"/>
                <a:gd name="T36" fmla="*/ 106 w 123"/>
                <a:gd name="T37" fmla="*/ 107 h 299"/>
                <a:gd name="T38" fmla="*/ 102 w 123"/>
                <a:gd name="T39" fmla="*/ 102 h 299"/>
                <a:gd name="T40" fmla="*/ 113 w 123"/>
                <a:gd name="T41" fmla="*/ 90 h 299"/>
                <a:gd name="T42" fmla="*/ 113 w 123"/>
                <a:gd name="T43" fmla="*/ 71 h 299"/>
                <a:gd name="T44" fmla="*/ 116 w 123"/>
                <a:gd name="T45" fmla="*/ 78 h 299"/>
                <a:gd name="T46" fmla="*/ 118 w 123"/>
                <a:gd name="T47" fmla="*/ 85 h 299"/>
                <a:gd name="T48" fmla="*/ 123 w 123"/>
                <a:gd name="T49" fmla="*/ 76 h 299"/>
                <a:gd name="T50" fmla="*/ 113 w 123"/>
                <a:gd name="T51" fmla="*/ 71 h 299"/>
                <a:gd name="T52" fmla="*/ 16 w 123"/>
                <a:gd name="T53" fmla="*/ 76 h 299"/>
                <a:gd name="T54" fmla="*/ 14 w 123"/>
                <a:gd name="T55" fmla="*/ 97 h 299"/>
                <a:gd name="T56" fmla="*/ 16 w 123"/>
                <a:gd name="T57" fmla="*/ 140 h 299"/>
                <a:gd name="T58" fmla="*/ 21 w 123"/>
                <a:gd name="T59" fmla="*/ 88 h 299"/>
                <a:gd name="T60" fmla="*/ 87 w 123"/>
                <a:gd name="T61" fmla="*/ 50 h 299"/>
                <a:gd name="T62" fmla="*/ 87 w 123"/>
                <a:gd name="T63" fmla="*/ 57 h 299"/>
                <a:gd name="T64" fmla="*/ 106 w 123"/>
                <a:gd name="T65" fmla="*/ 64 h 299"/>
                <a:gd name="T66" fmla="*/ 90 w 123"/>
                <a:gd name="T67" fmla="*/ 50 h 299"/>
                <a:gd name="T68" fmla="*/ 42 w 123"/>
                <a:gd name="T69" fmla="*/ 14 h 299"/>
                <a:gd name="T70" fmla="*/ 83 w 123"/>
                <a:gd name="T71" fmla="*/ 52 h 299"/>
                <a:gd name="T72" fmla="*/ 42 w 123"/>
                <a:gd name="T73" fmla="*/ 14 h 299"/>
                <a:gd name="T74" fmla="*/ 21 w 123"/>
                <a:gd name="T75" fmla="*/ 7 h 299"/>
                <a:gd name="T76" fmla="*/ 24 w 123"/>
                <a:gd name="T77" fmla="*/ 52 h 299"/>
                <a:gd name="T78" fmla="*/ 38 w 123"/>
                <a:gd name="T79" fmla="*/ 17 h 299"/>
                <a:gd name="T80" fmla="*/ 28 w 123"/>
                <a:gd name="T81" fmla="*/ 5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3" h="299">
                  <a:moveTo>
                    <a:pt x="0" y="282"/>
                  </a:moveTo>
                  <a:lnTo>
                    <a:pt x="0" y="299"/>
                  </a:lnTo>
                  <a:lnTo>
                    <a:pt x="5" y="287"/>
                  </a:lnTo>
                  <a:lnTo>
                    <a:pt x="0" y="282"/>
                  </a:lnTo>
                  <a:moveTo>
                    <a:pt x="5" y="242"/>
                  </a:moveTo>
                  <a:lnTo>
                    <a:pt x="0" y="275"/>
                  </a:lnTo>
                  <a:lnTo>
                    <a:pt x="7" y="285"/>
                  </a:lnTo>
                  <a:lnTo>
                    <a:pt x="9" y="282"/>
                  </a:lnTo>
                  <a:lnTo>
                    <a:pt x="19" y="263"/>
                  </a:lnTo>
                  <a:lnTo>
                    <a:pt x="16" y="259"/>
                  </a:lnTo>
                  <a:lnTo>
                    <a:pt x="5" y="280"/>
                  </a:lnTo>
                  <a:lnTo>
                    <a:pt x="7" y="247"/>
                  </a:lnTo>
                  <a:lnTo>
                    <a:pt x="5" y="242"/>
                  </a:lnTo>
                  <a:moveTo>
                    <a:pt x="40" y="216"/>
                  </a:moveTo>
                  <a:lnTo>
                    <a:pt x="19" y="256"/>
                  </a:lnTo>
                  <a:lnTo>
                    <a:pt x="21" y="259"/>
                  </a:lnTo>
                  <a:lnTo>
                    <a:pt x="45" y="218"/>
                  </a:lnTo>
                  <a:lnTo>
                    <a:pt x="40" y="216"/>
                  </a:lnTo>
                  <a:moveTo>
                    <a:pt x="7" y="202"/>
                  </a:moveTo>
                  <a:lnTo>
                    <a:pt x="7" y="202"/>
                  </a:lnTo>
                  <a:lnTo>
                    <a:pt x="5" y="237"/>
                  </a:lnTo>
                  <a:lnTo>
                    <a:pt x="7" y="242"/>
                  </a:lnTo>
                  <a:lnTo>
                    <a:pt x="12" y="202"/>
                  </a:lnTo>
                  <a:lnTo>
                    <a:pt x="7" y="202"/>
                  </a:lnTo>
                  <a:moveTo>
                    <a:pt x="12" y="197"/>
                  </a:moveTo>
                  <a:lnTo>
                    <a:pt x="9" y="197"/>
                  </a:lnTo>
                  <a:lnTo>
                    <a:pt x="12" y="197"/>
                  </a:lnTo>
                  <a:lnTo>
                    <a:pt x="12" y="197"/>
                  </a:lnTo>
                  <a:moveTo>
                    <a:pt x="16" y="147"/>
                  </a:moveTo>
                  <a:lnTo>
                    <a:pt x="12" y="154"/>
                  </a:lnTo>
                  <a:lnTo>
                    <a:pt x="7" y="195"/>
                  </a:lnTo>
                  <a:lnTo>
                    <a:pt x="12" y="190"/>
                  </a:lnTo>
                  <a:lnTo>
                    <a:pt x="16" y="147"/>
                  </a:lnTo>
                  <a:moveTo>
                    <a:pt x="106" y="107"/>
                  </a:moveTo>
                  <a:lnTo>
                    <a:pt x="95" y="116"/>
                  </a:lnTo>
                  <a:lnTo>
                    <a:pt x="42" y="214"/>
                  </a:lnTo>
                  <a:lnTo>
                    <a:pt x="45" y="214"/>
                  </a:lnTo>
                  <a:lnTo>
                    <a:pt x="106" y="107"/>
                  </a:lnTo>
                  <a:moveTo>
                    <a:pt x="111" y="85"/>
                  </a:moveTo>
                  <a:lnTo>
                    <a:pt x="102" y="102"/>
                  </a:lnTo>
                  <a:lnTo>
                    <a:pt x="113" y="93"/>
                  </a:lnTo>
                  <a:lnTo>
                    <a:pt x="113" y="90"/>
                  </a:lnTo>
                  <a:lnTo>
                    <a:pt x="111" y="85"/>
                  </a:lnTo>
                  <a:moveTo>
                    <a:pt x="113" y="71"/>
                  </a:moveTo>
                  <a:lnTo>
                    <a:pt x="116" y="78"/>
                  </a:lnTo>
                  <a:lnTo>
                    <a:pt x="116" y="78"/>
                  </a:lnTo>
                  <a:lnTo>
                    <a:pt x="116" y="78"/>
                  </a:lnTo>
                  <a:lnTo>
                    <a:pt x="118" y="85"/>
                  </a:lnTo>
                  <a:lnTo>
                    <a:pt x="121" y="81"/>
                  </a:lnTo>
                  <a:lnTo>
                    <a:pt x="123" y="76"/>
                  </a:lnTo>
                  <a:lnTo>
                    <a:pt x="118" y="74"/>
                  </a:lnTo>
                  <a:lnTo>
                    <a:pt x="113" y="71"/>
                  </a:lnTo>
                  <a:moveTo>
                    <a:pt x="21" y="64"/>
                  </a:moveTo>
                  <a:lnTo>
                    <a:pt x="16" y="76"/>
                  </a:lnTo>
                  <a:lnTo>
                    <a:pt x="16" y="90"/>
                  </a:lnTo>
                  <a:lnTo>
                    <a:pt x="14" y="97"/>
                  </a:lnTo>
                  <a:lnTo>
                    <a:pt x="12" y="145"/>
                  </a:lnTo>
                  <a:lnTo>
                    <a:pt x="16" y="140"/>
                  </a:lnTo>
                  <a:lnTo>
                    <a:pt x="19" y="93"/>
                  </a:lnTo>
                  <a:lnTo>
                    <a:pt x="21" y="88"/>
                  </a:lnTo>
                  <a:lnTo>
                    <a:pt x="21" y="64"/>
                  </a:lnTo>
                  <a:moveTo>
                    <a:pt x="87" y="50"/>
                  </a:moveTo>
                  <a:lnTo>
                    <a:pt x="85" y="55"/>
                  </a:lnTo>
                  <a:lnTo>
                    <a:pt x="87" y="57"/>
                  </a:lnTo>
                  <a:lnTo>
                    <a:pt x="109" y="71"/>
                  </a:lnTo>
                  <a:lnTo>
                    <a:pt x="106" y="64"/>
                  </a:lnTo>
                  <a:lnTo>
                    <a:pt x="92" y="55"/>
                  </a:lnTo>
                  <a:lnTo>
                    <a:pt x="90" y="50"/>
                  </a:lnTo>
                  <a:lnTo>
                    <a:pt x="87" y="50"/>
                  </a:lnTo>
                  <a:moveTo>
                    <a:pt x="42" y="14"/>
                  </a:moveTo>
                  <a:lnTo>
                    <a:pt x="42" y="19"/>
                  </a:lnTo>
                  <a:lnTo>
                    <a:pt x="83" y="52"/>
                  </a:lnTo>
                  <a:lnTo>
                    <a:pt x="85" y="47"/>
                  </a:lnTo>
                  <a:lnTo>
                    <a:pt x="42" y="14"/>
                  </a:lnTo>
                  <a:moveTo>
                    <a:pt x="24" y="0"/>
                  </a:moveTo>
                  <a:lnTo>
                    <a:pt x="21" y="7"/>
                  </a:lnTo>
                  <a:lnTo>
                    <a:pt x="19" y="64"/>
                  </a:lnTo>
                  <a:lnTo>
                    <a:pt x="24" y="52"/>
                  </a:lnTo>
                  <a:lnTo>
                    <a:pt x="26" y="7"/>
                  </a:lnTo>
                  <a:lnTo>
                    <a:pt x="38" y="17"/>
                  </a:lnTo>
                  <a:lnTo>
                    <a:pt x="40" y="12"/>
                  </a:lnTo>
                  <a:lnTo>
                    <a:pt x="28" y="5"/>
                  </a:lnTo>
                  <a:lnTo>
                    <a:pt x="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53">
              <a:extLst>
                <a:ext uri="{FF2B5EF4-FFF2-40B4-BE49-F238E27FC236}">
                  <a16:creationId xmlns:a16="http://schemas.microsoft.com/office/drawing/2014/main" id="{88ACE3F1-8C28-4EFA-8799-A4CB5A968D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close/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close/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close/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close/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close/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close/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54">
              <a:extLst>
                <a:ext uri="{FF2B5EF4-FFF2-40B4-BE49-F238E27FC236}">
                  <a16:creationId xmlns:a16="http://schemas.microsoft.com/office/drawing/2014/main" id="{2E2A3BAF-9F2A-4174-8845-045EF1E97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31944" y="3460993"/>
              <a:ext cx="400753" cy="478171"/>
            </a:xfrm>
            <a:custGeom>
              <a:avLst/>
              <a:gdLst>
                <a:gd name="T0" fmla="*/ 111 w 224"/>
                <a:gd name="T1" fmla="*/ 254 h 294"/>
                <a:gd name="T2" fmla="*/ 94 w 224"/>
                <a:gd name="T3" fmla="*/ 290 h 294"/>
                <a:gd name="T4" fmla="*/ 78 w 224"/>
                <a:gd name="T5" fmla="*/ 275 h 294"/>
                <a:gd name="T6" fmla="*/ 78 w 224"/>
                <a:gd name="T7" fmla="*/ 280 h 294"/>
                <a:gd name="T8" fmla="*/ 92 w 224"/>
                <a:gd name="T9" fmla="*/ 292 h 294"/>
                <a:gd name="T10" fmla="*/ 97 w 224"/>
                <a:gd name="T11" fmla="*/ 294 h 294"/>
                <a:gd name="T12" fmla="*/ 99 w 224"/>
                <a:gd name="T13" fmla="*/ 290 h 294"/>
                <a:gd name="T14" fmla="*/ 111 w 224"/>
                <a:gd name="T15" fmla="*/ 261 h 294"/>
                <a:gd name="T16" fmla="*/ 111 w 224"/>
                <a:gd name="T17" fmla="*/ 254 h 294"/>
                <a:gd name="T18" fmla="*/ 7 w 224"/>
                <a:gd name="T19" fmla="*/ 223 h 294"/>
                <a:gd name="T20" fmla="*/ 73 w 224"/>
                <a:gd name="T21" fmla="*/ 275 h 294"/>
                <a:gd name="T22" fmla="*/ 73 w 224"/>
                <a:gd name="T23" fmla="*/ 271 h 294"/>
                <a:gd name="T24" fmla="*/ 23 w 224"/>
                <a:gd name="T25" fmla="*/ 233 h 294"/>
                <a:gd name="T26" fmla="*/ 7 w 224"/>
                <a:gd name="T27" fmla="*/ 223 h 294"/>
                <a:gd name="T28" fmla="*/ 144 w 224"/>
                <a:gd name="T29" fmla="*/ 176 h 294"/>
                <a:gd name="T30" fmla="*/ 113 w 224"/>
                <a:gd name="T31" fmla="*/ 247 h 294"/>
                <a:gd name="T32" fmla="*/ 116 w 224"/>
                <a:gd name="T33" fmla="*/ 254 h 294"/>
                <a:gd name="T34" fmla="*/ 146 w 224"/>
                <a:gd name="T35" fmla="*/ 180 h 294"/>
                <a:gd name="T36" fmla="*/ 144 w 224"/>
                <a:gd name="T37" fmla="*/ 176 h 294"/>
                <a:gd name="T38" fmla="*/ 78 w 224"/>
                <a:gd name="T39" fmla="*/ 142 h 294"/>
                <a:gd name="T40" fmla="*/ 59 w 224"/>
                <a:gd name="T41" fmla="*/ 159 h 294"/>
                <a:gd name="T42" fmla="*/ 56 w 224"/>
                <a:gd name="T43" fmla="*/ 164 h 294"/>
                <a:gd name="T44" fmla="*/ 2 w 224"/>
                <a:gd name="T45" fmla="*/ 214 h 294"/>
                <a:gd name="T46" fmla="*/ 0 w 224"/>
                <a:gd name="T47" fmla="*/ 216 h 294"/>
                <a:gd name="T48" fmla="*/ 9 w 224"/>
                <a:gd name="T49" fmla="*/ 221 h 294"/>
                <a:gd name="T50" fmla="*/ 4 w 224"/>
                <a:gd name="T51" fmla="*/ 218 h 294"/>
                <a:gd name="T52" fmla="*/ 56 w 224"/>
                <a:gd name="T53" fmla="*/ 169 h 294"/>
                <a:gd name="T54" fmla="*/ 61 w 224"/>
                <a:gd name="T55" fmla="*/ 164 h 294"/>
                <a:gd name="T56" fmla="*/ 80 w 224"/>
                <a:gd name="T57" fmla="*/ 145 h 294"/>
                <a:gd name="T58" fmla="*/ 78 w 224"/>
                <a:gd name="T59" fmla="*/ 142 h 294"/>
                <a:gd name="T60" fmla="*/ 123 w 224"/>
                <a:gd name="T61" fmla="*/ 100 h 294"/>
                <a:gd name="T62" fmla="*/ 82 w 224"/>
                <a:gd name="T63" fmla="*/ 138 h 294"/>
                <a:gd name="T64" fmla="*/ 82 w 224"/>
                <a:gd name="T65" fmla="*/ 142 h 294"/>
                <a:gd name="T66" fmla="*/ 125 w 224"/>
                <a:gd name="T67" fmla="*/ 102 h 294"/>
                <a:gd name="T68" fmla="*/ 123 w 224"/>
                <a:gd name="T69" fmla="*/ 100 h 294"/>
                <a:gd name="T70" fmla="*/ 213 w 224"/>
                <a:gd name="T71" fmla="*/ 19 h 294"/>
                <a:gd name="T72" fmla="*/ 213 w 224"/>
                <a:gd name="T73" fmla="*/ 19 h 294"/>
                <a:gd name="T74" fmla="*/ 213 w 224"/>
                <a:gd name="T75" fmla="*/ 19 h 294"/>
                <a:gd name="T76" fmla="*/ 224 w 224"/>
                <a:gd name="T77" fmla="*/ 0 h 294"/>
                <a:gd name="T78" fmla="*/ 208 w 224"/>
                <a:gd name="T79" fmla="*/ 14 h 294"/>
                <a:gd name="T80" fmla="*/ 165 w 224"/>
                <a:gd name="T81" fmla="*/ 57 h 294"/>
                <a:gd name="T82" fmla="*/ 151 w 224"/>
                <a:gd name="T83" fmla="*/ 71 h 294"/>
                <a:gd name="T84" fmla="*/ 125 w 224"/>
                <a:gd name="T85" fmla="*/ 95 h 294"/>
                <a:gd name="T86" fmla="*/ 127 w 224"/>
                <a:gd name="T87" fmla="*/ 100 h 294"/>
                <a:gd name="T88" fmla="*/ 142 w 224"/>
                <a:gd name="T89" fmla="*/ 85 h 294"/>
                <a:gd name="T90" fmla="*/ 156 w 224"/>
                <a:gd name="T91" fmla="*/ 74 h 294"/>
                <a:gd name="T92" fmla="*/ 213 w 224"/>
                <a:gd name="T93" fmla="*/ 19 h 294"/>
                <a:gd name="T94" fmla="*/ 146 w 224"/>
                <a:gd name="T95" fmla="*/ 169 h 294"/>
                <a:gd name="T96" fmla="*/ 149 w 224"/>
                <a:gd name="T97" fmla="*/ 176 h 294"/>
                <a:gd name="T98" fmla="*/ 215 w 224"/>
                <a:gd name="T99" fmla="*/ 19 h 294"/>
                <a:gd name="T100" fmla="*/ 224 w 224"/>
                <a:gd name="T10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24" h="294">
                  <a:moveTo>
                    <a:pt x="111" y="254"/>
                  </a:moveTo>
                  <a:lnTo>
                    <a:pt x="94" y="290"/>
                  </a:lnTo>
                  <a:lnTo>
                    <a:pt x="78" y="275"/>
                  </a:lnTo>
                  <a:lnTo>
                    <a:pt x="78" y="280"/>
                  </a:lnTo>
                  <a:lnTo>
                    <a:pt x="92" y="292"/>
                  </a:lnTo>
                  <a:lnTo>
                    <a:pt x="97" y="294"/>
                  </a:lnTo>
                  <a:lnTo>
                    <a:pt x="99" y="290"/>
                  </a:lnTo>
                  <a:lnTo>
                    <a:pt x="111" y="261"/>
                  </a:lnTo>
                  <a:lnTo>
                    <a:pt x="111" y="254"/>
                  </a:lnTo>
                  <a:moveTo>
                    <a:pt x="7" y="223"/>
                  </a:moveTo>
                  <a:lnTo>
                    <a:pt x="73" y="275"/>
                  </a:lnTo>
                  <a:lnTo>
                    <a:pt x="73" y="271"/>
                  </a:lnTo>
                  <a:lnTo>
                    <a:pt x="23" y="233"/>
                  </a:lnTo>
                  <a:lnTo>
                    <a:pt x="7" y="223"/>
                  </a:lnTo>
                  <a:moveTo>
                    <a:pt x="144" y="176"/>
                  </a:moveTo>
                  <a:lnTo>
                    <a:pt x="113" y="247"/>
                  </a:lnTo>
                  <a:lnTo>
                    <a:pt x="116" y="254"/>
                  </a:lnTo>
                  <a:lnTo>
                    <a:pt x="146" y="180"/>
                  </a:lnTo>
                  <a:lnTo>
                    <a:pt x="144" y="176"/>
                  </a:lnTo>
                  <a:moveTo>
                    <a:pt x="78" y="142"/>
                  </a:moveTo>
                  <a:lnTo>
                    <a:pt x="59" y="159"/>
                  </a:lnTo>
                  <a:lnTo>
                    <a:pt x="56" y="164"/>
                  </a:lnTo>
                  <a:lnTo>
                    <a:pt x="2" y="214"/>
                  </a:lnTo>
                  <a:lnTo>
                    <a:pt x="0" y="216"/>
                  </a:lnTo>
                  <a:lnTo>
                    <a:pt x="9" y="221"/>
                  </a:lnTo>
                  <a:lnTo>
                    <a:pt x="4" y="218"/>
                  </a:lnTo>
                  <a:lnTo>
                    <a:pt x="56" y="169"/>
                  </a:lnTo>
                  <a:lnTo>
                    <a:pt x="61" y="164"/>
                  </a:lnTo>
                  <a:lnTo>
                    <a:pt x="80" y="145"/>
                  </a:lnTo>
                  <a:lnTo>
                    <a:pt x="78" y="142"/>
                  </a:lnTo>
                  <a:moveTo>
                    <a:pt x="123" y="100"/>
                  </a:moveTo>
                  <a:lnTo>
                    <a:pt x="82" y="138"/>
                  </a:lnTo>
                  <a:lnTo>
                    <a:pt x="82" y="142"/>
                  </a:lnTo>
                  <a:lnTo>
                    <a:pt x="125" y="102"/>
                  </a:lnTo>
                  <a:lnTo>
                    <a:pt x="123" y="100"/>
                  </a:lnTo>
                  <a:moveTo>
                    <a:pt x="213" y="19"/>
                  </a:moveTo>
                  <a:lnTo>
                    <a:pt x="213" y="19"/>
                  </a:lnTo>
                  <a:lnTo>
                    <a:pt x="213" y="19"/>
                  </a:lnTo>
                  <a:moveTo>
                    <a:pt x="224" y="0"/>
                  </a:moveTo>
                  <a:lnTo>
                    <a:pt x="208" y="14"/>
                  </a:lnTo>
                  <a:lnTo>
                    <a:pt x="165" y="57"/>
                  </a:lnTo>
                  <a:lnTo>
                    <a:pt x="151" y="71"/>
                  </a:lnTo>
                  <a:lnTo>
                    <a:pt x="125" y="95"/>
                  </a:lnTo>
                  <a:lnTo>
                    <a:pt x="127" y="100"/>
                  </a:lnTo>
                  <a:lnTo>
                    <a:pt x="142" y="85"/>
                  </a:lnTo>
                  <a:lnTo>
                    <a:pt x="156" y="74"/>
                  </a:lnTo>
                  <a:lnTo>
                    <a:pt x="213" y="19"/>
                  </a:lnTo>
                  <a:lnTo>
                    <a:pt x="146" y="169"/>
                  </a:lnTo>
                  <a:lnTo>
                    <a:pt x="149" y="176"/>
                  </a:lnTo>
                  <a:lnTo>
                    <a:pt x="215" y="19"/>
                  </a:lnTo>
                  <a:lnTo>
                    <a:pt x="22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55">
              <a:extLst>
                <a:ext uri="{FF2B5EF4-FFF2-40B4-BE49-F238E27FC236}">
                  <a16:creationId xmlns:a16="http://schemas.microsoft.com/office/drawing/2014/main" id="{3E3438BD-91CC-456A-985C-10C6C74B2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close/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close/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close/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close/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close/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close/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close/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close/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close/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56">
              <a:extLst>
                <a:ext uri="{FF2B5EF4-FFF2-40B4-BE49-F238E27FC236}">
                  <a16:creationId xmlns:a16="http://schemas.microsoft.com/office/drawing/2014/main" id="{51DE358C-C3F3-4504-8514-2AB750D55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2528" y="3503279"/>
              <a:ext cx="386440" cy="435884"/>
            </a:xfrm>
            <a:custGeom>
              <a:avLst/>
              <a:gdLst>
                <a:gd name="T0" fmla="*/ 0 w 216"/>
                <a:gd name="T1" fmla="*/ 261 h 268"/>
                <a:gd name="T2" fmla="*/ 12 w 216"/>
                <a:gd name="T3" fmla="*/ 261 h 268"/>
                <a:gd name="T4" fmla="*/ 3 w 216"/>
                <a:gd name="T5" fmla="*/ 264 h 268"/>
                <a:gd name="T6" fmla="*/ 5 w 216"/>
                <a:gd name="T7" fmla="*/ 254 h 268"/>
                <a:gd name="T8" fmla="*/ 12 w 216"/>
                <a:gd name="T9" fmla="*/ 254 h 268"/>
                <a:gd name="T10" fmla="*/ 62 w 216"/>
                <a:gd name="T11" fmla="*/ 214 h 268"/>
                <a:gd name="T12" fmla="*/ 50 w 216"/>
                <a:gd name="T13" fmla="*/ 195 h 268"/>
                <a:gd name="T14" fmla="*/ 12 w 216"/>
                <a:gd name="T15" fmla="*/ 254 h 268"/>
                <a:gd name="T16" fmla="*/ 50 w 216"/>
                <a:gd name="T17" fmla="*/ 195 h 268"/>
                <a:gd name="T18" fmla="*/ 66 w 216"/>
                <a:gd name="T19" fmla="*/ 204 h 268"/>
                <a:gd name="T20" fmla="*/ 64 w 216"/>
                <a:gd name="T21" fmla="*/ 207 h 268"/>
                <a:gd name="T22" fmla="*/ 69 w 216"/>
                <a:gd name="T23" fmla="*/ 207 h 268"/>
                <a:gd name="T24" fmla="*/ 81 w 216"/>
                <a:gd name="T25" fmla="*/ 195 h 268"/>
                <a:gd name="T26" fmla="*/ 66 w 216"/>
                <a:gd name="T27" fmla="*/ 173 h 268"/>
                <a:gd name="T28" fmla="*/ 52 w 216"/>
                <a:gd name="T29" fmla="*/ 190 h 268"/>
                <a:gd name="T30" fmla="*/ 55 w 216"/>
                <a:gd name="T31" fmla="*/ 195 h 268"/>
                <a:gd name="T32" fmla="*/ 59 w 216"/>
                <a:gd name="T33" fmla="*/ 190 h 268"/>
                <a:gd name="T34" fmla="*/ 66 w 216"/>
                <a:gd name="T35" fmla="*/ 173 h 268"/>
                <a:gd name="T36" fmla="*/ 83 w 216"/>
                <a:gd name="T37" fmla="*/ 188 h 268"/>
                <a:gd name="T38" fmla="*/ 85 w 216"/>
                <a:gd name="T39" fmla="*/ 192 h 268"/>
                <a:gd name="T40" fmla="*/ 102 w 216"/>
                <a:gd name="T41" fmla="*/ 176 h 268"/>
                <a:gd name="T42" fmla="*/ 76 w 216"/>
                <a:gd name="T43" fmla="*/ 162 h 268"/>
                <a:gd name="T44" fmla="*/ 71 w 216"/>
                <a:gd name="T45" fmla="*/ 173 h 268"/>
                <a:gd name="T46" fmla="*/ 78 w 216"/>
                <a:gd name="T47" fmla="*/ 164 h 268"/>
                <a:gd name="T48" fmla="*/ 208 w 216"/>
                <a:gd name="T49" fmla="*/ 67 h 268"/>
                <a:gd name="T50" fmla="*/ 197 w 216"/>
                <a:gd name="T51" fmla="*/ 76 h 268"/>
                <a:gd name="T52" fmla="*/ 102 w 216"/>
                <a:gd name="T53" fmla="*/ 169 h 268"/>
                <a:gd name="T54" fmla="*/ 104 w 216"/>
                <a:gd name="T55" fmla="*/ 171 h 268"/>
                <a:gd name="T56" fmla="*/ 190 w 216"/>
                <a:gd name="T57" fmla="*/ 90 h 268"/>
                <a:gd name="T58" fmla="*/ 211 w 216"/>
                <a:gd name="T59" fmla="*/ 71 h 268"/>
                <a:gd name="T60" fmla="*/ 192 w 216"/>
                <a:gd name="T61" fmla="*/ 5 h 268"/>
                <a:gd name="T62" fmla="*/ 185 w 216"/>
                <a:gd name="T63" fmla="*/ 14 h 268"/>
                <a:gd name="T64" fmla="*/ 180 w 216"/>
                <a:gd name="T65" fmla="*/ 21 h 268"/>
                <a:gd name="T66" fmla="*/ 173 w 216"/>
                <a:gd name="T67" fmla="*/ 31 h 268"/>
                <a:gd name="T68" fmla="*/ 111 w 216"/>
                <a:gd name="T69" fmla="*/ 114 h 268"/>
                <a:gd name="T70" fmla="*/ 81 w 216"/>
                <a:gd name="T71" fmla="*/ 154 h 268"/>
                <a:gd name="T72" fmla="*/ 81 w 216"/>
                <a:gd name="T73" fmla="*/ 159 h 268"/>
                <a:gd name="T74" fmla="*/ 111 w 216"/>
                <a:gd name="T75" fmla="*/ 121 h 268"/>
                <a:gd name="T76" fmla="*/ 180 w 216"/>
                <a:gd name="T77" fmla="*/ 29 h 268"/>
                <a:gd name="T78" fmla="*/ 185 w 216"/>
                <a:gd name="T79" fmla="*/ 21 h 268"/>
                <a:gd name="T80" fmla="*/ 194 w 216"/>
                <a:gd name="T81" fmla="*/ 10 h 268"/>
                <a:gd name="T82" fmla="*/ 194 w 216"/>
                <a:gd name="T83" fmla="*/ 0 h 268"/>
                <a:gd name="T84" fmla="*/ 213 w 216"/>
                <a:gd name="T85" fmla="*/ 67 h 268"/>
                <a:gd name="T86" fmla="*/ 213 w 216"/>
                <a:gd name="T87" fmla="*/ 64 h 268"/>
                <a:gd name="T88" fmla="*/ 211 w 216"/>
                <a:gd name="T89" fmla="*/ 52 h 268"/>
                <a:gd name="T90" fmla="*/ 208 w 216"/>
                <a:gd name="T91" fmla="*/ 45 h 268"/>
                <a:gd name="T92" fmla="*/ 194 w 216"/>
                <a:gd name="T9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5" y="254"/>
                  </a:moveTo>
                  <a:lnTo>
                    <a:pt x="0" y="261"/>
                  </a:lnTo>
                  <a:lnTo>
                    <a:pt x="5" y="268"/>
                  </a:lnTo>
                  <a:lnTo>
                    <a:pt x="12" y="261"/>
                  </a:lnTo>
                  <a:lnTo>
                    <a:pt x="10" y="259"/>
                  </a:lnTo>
                  <a:lnTo>
                    <a:pt x="3" y="264"/>
                  </a:lnTo>
                  <a:lnTo>
                    <a:pt x="10" y="256"/>
                  </a:lnTo>
                  <a:lnTo>
                    <a:pt x="5" y="254"/>
                  </a:lnTo>
                  <a:moveTo>
                    <a:pt x="59" y="209"/>
                  </a:moveTo>
                  <a:lnTo>
                    <a:pt x="12" y="254"/>
                  </a:lnTo>
                  <a:lnTo>
                    <a:pt x="17" y="259"/>
                  </a:lnTo>
                  <a:lnTo>
                    <a:pt x="62" y="214"/>
                  </a:lnTo>
                  <a:lnTo>
                    <a:pt x="59" y="209"/>
                  </a:lnTo>
                  <a:moveTo>
                    <a:pt x="50" y="195"/>
                  </a:moveTo>
                  <a:lnTo>
                    <a:pt x="7" y="249"/>
                  </a:lnTo>
                  <a:lnTo>
                    <a:pt x="12" y="254"/>
                  </a:lnTo>
                  <a:lnTo>
                    <a:pt x="52" y="200"/>
                  </a:lnTo>
                  <a:lnTo>
                    <a:pt x="50" y="195"/>
                  </a:lnTo>
                  <a:moveTo>
                    <a:pt x="78" y="192"/>
                  </a:moveTo>
                  <a:lnTo>
                    <a:pt x="66" y="204"/>
                  </a:lnTo>
                  <a:lnTo>
                    <a:pt x="64" y="207"/>
                  </a:lnTo>
                  <a:lnTo>
                    <a:pt x="64" y="207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8" y="197"/>
                  </a:lnTo>
                  <a:lnTo>
                    <a:pt x="81" y="195"/>
                  </a:lnTo>
                  <a:lnTo>
                    <a:pt x="78" y="192"/>
                  </a:lnTo>
                  <a:moveTo>
                    <a:pt x="66" y="173"/>
                  </a:moveTo>
                  <a:lnTo>
                    <a:pt x="57" y="188"/>
                  </a:lnTo>
                  <a:lnTo>
                    <a:pt x="52" y="190"/>
                  </a:lnTo>
                  <a:lnTo>
                    <a:pt x="52" y="192"/>
                  </a:lnTo>
                  <a:lnTo>
                    <a:pt x="55" y="195"/>
                  </a:lnTo>
                  <a:lnTo>
                    <a:pt x="55" y="195"/>
                  </a:lnTo>
                  <a:lnTo>
                    <a:pt x="59" y="190"/>
                  </a:lnTo>
                  <a:lnTo>
                    <a:pt x="69" y="178"/>
                  </a:lnTo>
                  <a:lnTo>
                    <a:pt x="66" y="173"/>
                  </a:lnTo>
                  <a:moveTo>
                    <a:pt x="97" y="173"/>
                  </a:moveTo>
                  <a:lnTo>
                    <a:pt x="83" y="188"/>
                  </a:lnTo>
                  <a:lnTo>
                    <a:pt x="83" y="188"/>
                  </a:lnTo>
                  <a:lnTo>
                    <a:pt x="85" y="192"/>
                  </a:lnTo>
                  <a:lnTo>
                    <a:pt x="102" y="176"/>
                  </a:lnTo>
                  <a:lnTo>
                    <a:pt x="102" y="176"/>
                  </a:lnTo>
                  <a:lnTo>
                    <a:pt x="97" y="173"/>
                  </a:lnTo>
                  <a:moveTo>
                    <a:pt x="76" y="162"/>
                  </a:moveTo>
                  <a:lnTo>
                    <a:pt x="69" y="171"/>
                  </a:lnTo>
                  <a:lnTo>
                    <a:pt x="71" y="173"/>
                  </a:lnTo>
                  <a:lnTo>
                    <a:pt x="76" y="166"/>
                  </a:lnTo>
                  <a:lnTo>
                    <a:pt x="78" y="164"/>
                  </a:lnTo>
                  <a:lnTo>
                    <a:pt x="76" y="162"/>
                  </a:lnTo>
                  <a:moveTo>
                    <a:pt x="208" y="67"/>
                  </a:moveTo>
                  <a:lnTo>
                    <a:pt x="208" y="67"/>
                  </a:lnTo>
                  <a:lnTo>
                    <a:pt x="197" y="76"/>
                  </a:lnTo>
                  <a:lnTo>
                    <a:pt x="107" y="164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104" y="171"/>
                  </a:lnTo>
                  <a:lnTo>
                    <a:pt x="107" y="171"/>
                  </a:lnTo>
                  <a:lnTo>
                    <a:pt x="190" y="90"/>
                  </a:lnTo>
                  <a:lnTo>
                    <a:pt x="201" y="81"/>
                  </a:lnTo>
                  <a:lnTo>
                    <a:pt x="211" y="71"/>
                  </a:lnTo>
                  <a:lnTo>
                    <a:pt x="208" y="67"/>
                  </a:lnTo>
                  <a:moveTo>
                    <a:pt x="192" y="5"/>
                  </a:moveTo>
                  <a:lnTo>
                    <a:pt x="190" y="7"/>
                  </a:lnTo>
                  <a:lnTo>
                    <a:pt x="185" y="14"/>
                  </a:lnTo>
                  <a:lnTo>
                    <a:pt x="182" y="19"/>
                  </a:lnTo>
                  <a:lnTo>
                    <a:pt x="180" y="21"/>
                  </a:lnTo>
                  <a:lnTo>
                    <a:pt x="178" y="26"/>
                  </a:lnTo>
                  <a:lnTo>
                    <a:pt x="173" y="31"/>
                  </a:lnTo>
                  <a:lnTo>
                    <a:pt x="166" y="38"/>
                  </a:lnTo>
                  <a:lnTo>
                    <a:pt x="111" y="114"/>
                  </a:lnTo>
                  <a:lnTo>
                    <a:pt x="107" y="119"/>
                  </a:lnTo>
                  <a:lnTo>
                    <a:pt x="81" y="154"/>
                  </a:lnTo>
                  <a:lnTo>
                    <a:pt x="78" y="159"/>
                  </a:lnTo>
                  <a:lnTo>
                    <a:pt x="81" y="159"/>
                  </a:lnTo>
                  <a:lnTo>
                    <a:pt x="107" y="128"/>
                  </a:lnTo>
                  <a:lnTo>
                    <a:pt x="111" y="121"/>
                  </a:lnTo>
                  <a:lnTo>
                    <a:pt x="175" y="33"/>
                  </a:lnTo>
                  <a:lnTo>
                    <a:pt x="180" y="29"/>
                  </a:lnTo>
                  <a:lnTo>
                    <a:pt x="182" y="24"/>
                  </a:lnTo>
                  <a:lnTo>
                    <a:pt x="185" y="21"/>
                  </a:lnTo>
                  <a:lnTo>
                    <a:pt x="187" y="19"/>
                  </a:lnTo>
                  <a:lnTo>
                    <a:pt x="194" y="10"/>
                  </a:lnTo>
                  <a:lnTo>
                    <a:pt x="192" y="5"/>
                  </a:lnTo>
                  <a:moveTo>
                    <a:pt x="194" y="0"/>
                  </a:moveTo>
                  <a:lnTo>
                    <a:pt x="194" y="0"/>
                  </a:lnTo>
                  <a:lnTo>
                    <a:pt x="213" y="67"/>
                  </a:lnTo>
                  <a:lnTo>
                    <a:pt x="216" y="67"/>
                  </a:lnTo>
                  <a:lnTo>
                    <a:pt x="213" y="64"/>
                  </a:lnTo>
                  <a:lnTo>
                    <a:pt x="213" y="59"/>
                  </a:lnTo>
                  <a:lnTo>
                    <a:pt x="211" y="52"/>
                  </a:lnTo>
                  <a:lnTo>
                    <a:pt x="211" y="52"/>
                  </a:lnTo>
                  <a:lnTo>
                    <a:pt x="208" y="45"/>
                  </a:lnTo>
                  <a:lnTo>
                    <a:pt x="197" y="10"/>
                  </a:lnTo>
                  <a:lnTo>
                    <a:pt x="194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94262B9-B5FA-4C8C-9562-7B0DA3C89B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close/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close/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E8FACF6D-11DD-492E-9987-FEB90B0EC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1119" y="3711463"/>
              <a:ext cx="89454" cy="69936"/>
            </a:xfrm>
            <a:custGeom>
              <a:avLst/>
              <a:gdLst>
                <a:gd name="T0" fmla="*/ 24 w 50"/>
                <a:gd name="T1" fmla="*/ 7 h 43"/>
                <a:gd name="T2" fmla="*/ 36 w 50"/>
                <a:gd name="T3" fmla="*/ 5 h 43"/>
                <a:gd name="T4" fmla="*/ 17 w 50"/>
                <a:gd name="T5" fmla="*/ 24 h 43"/>
                <a:gd name="T6" fmla="*/ 8 w 50"/>
                <a:gd name="T7" fmla="*/ 31 h 43"/>
                <a:gd name="T8" fmla="*/ 5 w 50"/>
                <a:gd name="T9" fmla="*/ 34 h 43"/>
                <a:gd name="T10" fmla="*/ 5 w 50"/>
                <a:gd name="T11" fmla="*/ 10 h 43"/>
                <a:gd name="T12" fmla="*/ 19 w 50"/>
                <a:gd name="T13" fmla="*/ 7 h 43"/>
                <a:gd name="T14" fmla="*/ 24 w 50"/>
                <a:gd name="T15" fmla="*/ 7 h 43"/>
                <a:gd name="T16" fmla="*/ 36 w 50"/>
                <a:gd name="T17" fmla="*/ 5 h 43"/>
                <a:gd name="T18" fmla="*/ 36 w 50"/>
                <a:gd name="T19" fmla="*/ 5 h 43"/>
                <a:gd name="T20" fmla="*/ 36 w 50"/>
                <a:gd name="T21" fmla="*/ 5 h 43"/>
                <a:gd name="T22" fmla="*/ 50 w 50"/>
                <a:gd name="T23" fmla="*/ 0 h 43"/>
                <a:gd name="T24" fmla="*/ 36 w 50"/>
                <a:gd name="T25" fmla="*/ 0 h 43"/>
                <a:gd name="T26" fmla="*/ 27 w 50"/>
                <a:gd name="T27" fmla="*/ 3 h 43"/>
                <a:gd name="T28" fmla="*/ 22 w 50"/>
                <a:gd name="T29" fmla="*/ 3 h 43"/>
                <a:gd name="T30" fmla="*/ 5 w 50"/>
                <a:gd name="T31" fmla="*/ 5 h 43"/>
                <a:gd name="T32" fmla="*/ 0 w 50"/>
                <a:gd name="T33" fmla="*/ 5 h 43"/>
                <a:gd name="T34" fmla="*/ 0 w 50"/>
                <a:gd name="T35" fmla="*/ 10 h 43"/>
                <a:gd name="T36" fmla="*/ 0 w 50"/>
                <a:gd name="T37" fmla="*/ 34 h 43"/>
                <a:gd name="T38" fmla="*/ 0 w 50"/>
                <a:gd name="T39" fmla="*/ 43 h 43"/>
                <a:gd name="T40" fmla="*/ 3 w 50"/>
                <a:gd name="T41" fmla="*/ 43 h 43"/>
                <a:gd name="T42" fmla="*/ 8 w 50"/>
                <a:gd name="T43" fmla="*/ 36 h 43"/>
                <a:gd name="T44" fmla="*/ 10 w 50"/>
                <a:gd name="T45" fmla="*/ 34 h 43"/>
                <a:gd name="T46" fmla="*/ 38 w 50"/>
                <a:gd name="T47" fmla="*/ 10 h 43"/>
                <a:gd name="T48" fmla="*/ 50 w 50"/>
                <a:gd name="T4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43">
                  <a:moveTo>
                    <a:pt x="24" y="7"/>
                  </a:moveTo>
                  <a:lnTo>
                    <a:pt x="36" y="5"/>
                  </a:lnTo>
                  <a:lnTo>
                    <a:pt x="17" y="24"/>
                  </a:lnTo>
                  <a:lnTo>
                    <a:pt x="8" y="31"/>
                  </a:lnTo>
                  <a:lnTo>
                    <a:pt x="5" y="34"/>
                  </a:lnTo>
                  <a:lnTo>
                    <a:pt x="5" y="10"/>
                  </a:lnTo>
                  <a:lnTo>
                    <a:pt x="19" y="7"/>
                  </a:lnTo>
                  <a:lnTo>
                    <a:pt x="24" y="7"/>
                  </a:lnTo>
                  <a:moveTo>
                    <a:pt x="36" y="5"/>
                  </a:moveTo>
                  <a:lnTo>
                    <a:pt x="36" y="5"/>
                  </a:lnTo>
                  <a:lnTo>
                    <a:pt x="36" y="5"/>
                  </a:lnTo>
                  <a:moveTo>
                    <a:pt x="50" y="0"/>
                  </a:moveTo>
                  <a:lnTo>
                    <a:pt x="36" y="0"/>
                  </a:lnTo>
                  <a:lnTo>
                    <a:pt x="27" y="3"/>
                  </a:lnTo>
                  <a:lnTo>
                    <a:pt x="22" y="3"/>
                  </a:lnTo>
                  <a:lnTo>
                    <a:pt x="5" y="5"/>
                  </a:lnTo>
                  <a:lnTo>
                    <a:pt x="0" y="5"/>
                  </a:lnTo>
                  <a:lnTo>
                    <a:pt x="0" y="10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3" y="43"/>
                  </a:lnTo>
                  <a:lnTo>
                    <a:pt x="8" y="36"/>
                  </a:lnTo>
                  <a:lnTo>
                    <a:pt x="10" y="34"/>
                  </a:lnTo>
                  <a:lnTo>
                    <a:pt x="38" y="10"/>
                  </a:lnTo>
                  <a:lnTo>
                    <a:pt x="5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67B8B53C-1C40-41F3-BFAE-17208DA684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1309" y="3356901"/>
              <a:ext cx="728154" cy="853876"/>
            </a:xfrm>
            <a:custGeom>
              <a:avLst/>
              <a:gdLst>
                <a:gd name="T0" fmla="*/ 58 w 172"/>
                <a:gd name="T1" fmla="*/ 207 h 221"/>
                <a:gd name="T2" fmla="*/ 85 w 172"/>
                <a:gd name="T3" fmla="*/ 204 h 221"/>
                <a:gd name="T4" fmla="*/ 104 w 172"/>
                <a:gd name="T5" fmla="*/ 198 h 221"/>
                <a:gd name="T6" fmla="*/ 87 w 172"/>
                <a:gd name="T7" fmla="*/ 203 h 221"/>
                <a:gd name="T8" fmla="*/ 104 w 172"/>
                <a:gd name="T9" fmla="*/ 198 h 221"/>
                <a:gd name="T10" fmla="*/ 106 w 172"/>
                <a:gd name="T11" fmla="*/ 197 h 221"/>
                <a:gd name="T12" fmla="*/ 136 w 172"/>
                <a:gd name="T13" fmla="*/ 193 h 221"/>
                <a:gd name="T14" fmla="*/ 0 w 172"/>
                <a:gd name="T15" fmla="*/ 176 h 221"/>
                <a:gd name="T16" fmla="*/ 0 w 172"/>
                <a:gd name="T17" fmla="*/ 221 h 221"/>
                <a:gd name="T18" fmla="*/ 30 w 172"/>
                <a:gd name="T19" fmla="*/ 215 h 221"/>
                <a:gd name="T20" fmla="*/ 2 w 172"/>
                <a:gd name="T21" fmla="*/ 219 h 221"/>
                <a:gd name="T22" fmla="*/ 0 w 172"/>
                <a:gd name="T23" fmla="*/ 176 h 221"/>
                <a:gd name="T24" fmla="*/ 0 w 172"/>
                <a:gd name="T25" fmla="*/ 174 h 221"/>
                <a:gd name="T26" fmla="*/ 2 w 172"/>
                <a:gd name="T27" fmla="*/ 176 h 221"/>
                <a:gd name="T28" fmla="*/ 1 w 172"/>
                <a:gd name="T29" fmla="*/ 173 h 221"/>
                <a:gd name="T30" fmla="*/ 0 w 172"/>
                <a:gd name="T31" fmla="*/ 167 h 221"/>
                <a:gd name="T32" fmla="*/ 2 w 172"/>
                <a:gd name="T33" fmla="*/ 171 h 221"/>
                <a:gd name="T34" fmla="*/ 2 w 172"/>
                <a:gd name="T35" fmla="*/ 166 h 221"/>
                <a:gd name="T36" fmla="*/ 136 w 172"/>
                <a:gd name="T37" fmla="*/ 145 h 221"/>
                <a:gd name="T38" fmla="*/ 139 w 172"/>
                <a:gd name="T39" fmla="*/ 149 h 221"/>
                <a:gd name="T40" fmla="*/ 154 w 172"/>
                <a:gd name="T41" fmla="*/ 167 h 221"/>
                <a:gd name="T42" fmla="*/ 169 w 172"/>
                <a:gd name="T43" fmla="*/ 184 h 221"/>
                <a:gd name="T44" fmla="*/ 162 w 172"/>
                <a:gd name="T45" fmla="*/ 188 h 221"/>
                <a:gd name="T46" fmla="*/ 172 w 172"/>
                <a:gd name="T47" fmla="*/ 185 h 221"/>
                <a:gd name="T48" fmla="*/ 156 w 172"/>
                <a:gd name="T49" fmla="*/ 167 h 221"/>
                <a:gd name="T50" fmla="*/ 141 w 172"/>
                <a:gd name="T51" fmla="*/ 149 h 221"/>
                <a:gd name="T52" fmla="*/ 137 w 172"/>
                <a:gd name="T53" fmla="*/ 144 h 221"/>
                <a:gd name="T54" fmla="*/ 102 w 172"/>
                <a:gd name="T55" fmla="*/ 106 h 221"/>
                <a:gd name="T56" fmla="*/ 135 w 172"/>
                <a:gd name="T57" fmla="*/ 143 h 221"/>
                <a:gd name="T58" fmla="*/ 104 w 172"/>
                <a:gd name="T59" fmla="*/ 105 h 221"/>
                <a:gd name="T60" fmla="*/ 98 w 172"/>
                <a:gd name="T61" fmla="*/ 102 h 221"/>
                <a:gd name="T62" fmla="*/ 103 w 172"/>
                <a:gd name="T63" fmla="*/ 104 h 221"/>
                <a:gd name="T64" fmla="*/ 84 w 172"/>
                <a:gd name="T65" fmla="*/ 82 h 221"/>
                <a:gd name="T66" fmla="*/ 84 w 172"/>
                <a:gd name="T67" fmla="*/ 85 h 221"/>
                <a:gd name="T68" fmla="*/ 99 w 172"/>
                <a:gd name="T69" fmla="*/ 99 h 221"/>
                <a:gd name="T70" fmla="*/ 45 w 172"/>
                <a:gd name="T71" fmla="*/ 40 h 221"/>
                <a:gd name="T72" fmla="*/ 59 w 172"/>
                <a:gd name="T73" fmla="*/ 56 h 221"/>
                <a:gd name="T74" fmla="*/ 76 w 172"/>
                <a:gd name="T75" fmla="*/ 76 h 221"/>
                <a:gd name="T76" fmla="*/ 81 w 172"/>
                <a:gd name="T77" fmla="*/ 79 h 221"/>
                <a:gd name="T78" fmla="*/ 77 w 172"/>
                <a:gd name="T79" fmla="*/ 74 h 221"/>
                <a:gd name="T80" fmla="*/ 60 w 172"/>
                <a:gd name="T81" fmla="*/ 55 h 221"/>
                <a:gd name="T82" fmla="*/ 45 w 172"/>
                <a:gd name="T83" fmla="*/ 40 h 221"/>
                <a:gd name="T84" fmla="*/ 0 w 172"/>
                <a:gd name="T85" fmla="*/ 49 h 221"/>
                <a:gd name="T86" fmla="*/ 0 w 172"/>
                <a:gd name="T87" fmla="*/ 71 h 221"/>
                <a:gd name="T88" fmla="*/ 0 w 172"/>
                <a:gd name="T89" fmla="*/ 165 h 221"/>
                <a:gd name="T90" fmla="*/ 2 w 172"/>
                <a:gd name="T91" fmla="*/ 73 h 221"/>
                <a:gd name="T92" fmla="*/ 2 w 172"/>
                <a:gd name="T93" fmla="*/ 51 h 221"/>
                <a:gd name="T94" fmla="*/ 2 w 172"/>
                <a:gd name="T95" fmla="*/ 30 h 221"/>
                <a:gd name="T96" fmla="*/ 0 w 172"/>
                <a:gd name="T97" fmla="*/ 5 h 221"/>
                <a:gd name="T98" fmla="*/ 2 w 172"/>
                <a:gd name="T99" fmla="*/ 28 h 221"/>
                <a:gd name="T100" fmla="*/ 0 w 172"/>
                <a:gd name="T101" fmla="*/ 5 h 221"/>
                <a:gd name="T102" fmla="*/ 12 w 172"/>
                <a:gd name="T103" fmla="*/ 1 h 221"/>
                <a:gd name="T104" fmla="*/ 46 w 172"/>
                <a:gd name="T105" fmla="*/ 38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" h="221">
                  <a:moveTo>
                    <a:pt x="86" y="201"/>
                  </a:moveTo>
                  <a:cubicBezTo>
                    <a:pt x="58" y="207"/>
                    <a:pt x="58" y="207"/>
                    <a:pt x="58" y="207"/>
                  </a:cubicBezTo>
                  <a:cubicBezTo>
                    <a:pt x="58" y="208"/>
                    <a:pt x="58" y="209"/>
                    <a:pt x="59" y="209"/>
                  </a:cubicBezTo>
                  <a:cubicBezTo>
                    <a:pt x="85" y="204"/>
                    <a:pt x="85" y="204"/>
                    <a:pt x="85" y="204"/>
                  </a:cubicBezTo>
                  <a:cubicBezTo>
                    <a:pt x="86" y="201"/>
                    <a:pt x="86" y="201"/>
                    <a:pt x="86" y="201"/>
                  </a:cubicBezTo>
                  <a:moveTo>
                    <a:pt x="104" y="198"/>
                  </a:moveTo>
                  <a:cubicBezTo>
                    <a:pt x="89" y="201"/>
                    <a:pt x="89" y="201"/>
                    <a:pt x="89" y="201"/>
                  </a:cubicBezTo>
                  <a:cubicBezTo>
                    <a:pt x="87" y="203"/>
                    <a:pt x="87" y="203"/>
                    <a:pt x="87" y="203"/>
                  </a:cubicBezTo>
                  <a:cubicBezTo>
                    <a:pt x="104" y="200"/>
                    <a:pt x="104" y="200"/>
                    <a:pt x="104" y="200"/>
                  </a:cubicBezTo>
                  <a:cubicBezTo>
                    <a:pt x="104" y="198"/>
                    <a:pt x="104" y="198"/>
                    <a:pt x="104" y="198"/>
                  </a:cubicBezTo>
                  <a:moveTo>
                    <a:pt x="134" y="192"/>
                  </a:moveTo>
                  <a:cubicBezTo>
                    <a:pt x="106" y="197"/>
                    <a:pt x="106" y="197"/>
                    <a:pt x="106" y="197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36" y="193"/>
                    <a:pt x="136" y="193"/>
                    <a:pt x="136" y="193"/>
                  </a:cubicBezTo>
                  <a:cubicBezTo>
                    <a:pt x="135" y="193"/>
                    <a:pt x="135" y="192"/>
                    <a:pt x="134" y="192"/>
                  </a:cubicBezTo>
                  <a:moveTo>
                    <a:pt x="0" y="176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2" y="221"/>
                    <a:pt x="2" y="221"/>
                    <a:pt x="2" y="221"/>
                  </a:cubicBezTo>
                  <a:cubicBezTo>
                    <a:pt x="30" y="215"/>
                    <a:pt x="30" y="215"/>
                    <a:pt x="30" y="215"/>
                  </a:cubicBezTo>
                  <a:cubicBezTo>
                    <a:pt x="30" y="214"/>
                    <a:pt x="30" y="214"/>
                    <a:pt x="30" y="213"/>
                  </a:cubicBezTo>
                  <a:cubicBezTo>
                    <a:pt x="2" y="219"/>
                    <a:pt x="2" y="219"/>
                    <a:pt x="2" y="219"/>
                  </a:cubicBezTo>
                  <a:cubicBezTo>
                    <a:pt x="2" y="178"/>
                    <a:pt x="2" y="178"/>
                    <a:pt x="2" y="178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1" y="173"/>
                  </a:moveTo>
                  <a:cubicBezTo>
                    <a:pt x="0" y="174"/>
                    <a:pt x="0" y="174"/>
                    <a:pt x="0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" y="176"/>
                    <a:pt x="2" y="176"/>
                    <a:pt x="2" y="176"/>
                  </a:cubicBezTo>
                  <a:cubicBezTo>
                    <a:pt x="2" y="174"/>
                    <a:pt x="2" y="174"/>
                    <a:pt x="2" y="174"/>
                  </a:cubicBezTo>
                  <a:cubicBezTo>
                    <a:pt x="1" y="173"/>
                    <a:pt x="1" y="173"/>
                    <a:pt x="1" y="173"/>
                  </a:cubicBezTo>
                  <a:moveTo>
                    <a:pt x="2" y="166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66"/>
                    <a:pt x="2" y="166"/>
                    <a:pt x="2" y="166"/>
                  </a:cubicBezTo>
                  <a:moveTo>
                    <a:pt x="137" y="144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136" y="145"/>
                    <a:pt x="136" y="145"/>
                    <a:pt x="136" y="145"/>
                  </a:cubicBezTo>
                  <a:cubicBezTo>
                    <a:pt x="139" y="149"/>
                    <a:pt x="139" y="149"/>
                    <a:pt x="139" y="149"/>
                  </a:cubicBezTo>
                  <a:cubicBezTo>
                    <a:pt x="142" y="152"/>
                    <a:pt x="142" y="152"/>
                    <a:pt x="142" y="152"/>
                  </a:cubicBezTo>
                  <a:cubicBezTo>
                    <a:pt x="154" y="167"/>
                    <a:pt x="154" y="167"/>
                    <a:pt x="154" y="167"/>
                  </a:cubicBezTo>
                  <a:cubicBezTo>
                    <a:pt x="155" y="168"/>
                    <a:pt x="155" y="168"/>
                    <a:pt x="155" y="168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6"/>
                    <a:pt x="162" y="187"/>
                    <a:pt x="162" y="188"/>
                  </a:cubicBezTo>
                  <a:cubicBezTo>
                    <a:pt x="169" y="186"/>
                    <a:pt x="169" y="186"/>
                    <a:pt x="169" y="186"/>
                  </a:cubicBezTo>
                  <a:cubicBezTo>
                    <a:pt x="172" y="185"/>
                    <a:pt x="172" y="185"/>
                    <a:pt x="172" y="185"/>
                  </a:cubicBezTo>
                  <a:cubicBezTo>
                    <a:pt x="170" y="183"/>
                    <a:pt x="170" y="183"/>
                    <a:pt x="170" y="183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55" y="165"/>
                    <a:pt x="155" y="165"/>
                    <a:pt x="155" y="165"/>
                  </a:cubicBezTo>
                  <a:cubicBezTo>
                    <a:pt x="141" y="149"/>
                    <a:pt x="141" y="149"/>
                    <a:pt x="141" y="149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7" y="144"/>
                    <a:pt x="137" y="144"/>
                    <a:pt x="137" y="144"/>
                  </a:cubicBezTo>
                  <a:moveTo>
                    <a:pt x="104" y="105"/>
                  </a:moveTo>
                  <a:cubicBezTo>
                    <a:pt x="102" y="106"/>
                    <a:pt x="102" y="106"/>
                    <a:pt x="102" y="106"/>
                  </a:cubicBezTo>
                  <a:cubicBezTo>
                    <a:pt x="134" y="143"/>
                    <a:pt x="134" y="143"/>
                    <a:pt x="134" y="143"/>
                  </a:cubicBezTo>
                  <a:cubicBezTo>
                    <a:pt x="135" y="143"/>
                    <a:pt x="135" y="143"/>
                    <a:pt x="135" y="143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04" y="105"/>
                    <a:pt x="104" y="105"/>
                    <a:pt x="104" y="105"/>
                  </a:cubicBezTo>
                  <a:moveTo>
                    <a:pt x="100" y="101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101" y="105"/>
                    <a:pt x="101" y="105"/>
                    <a:pt x="101" y="105"/>
                  </a:cubicBezTo>
                  <a:cubicBezTo>
                    <a:pt x="103" y="104"/>
                    <a:pt x="103" y="104"/>
                    <a:pt x="103" y="104"/>
                  </a:cubicBezTo>
                  <a:cubicBezTo>
                    <a:pt x="100" y="101"/>
                    <a:pt x="100" y="101"/>
                    <a:pt x="100" y="101"/>
                  </a:cubicBezTo>
                  <a:moveTo>
                    <a:pt x="84" y="82"/>
                  </a:moveTo>
                  <a:cubicBezTo>
                    <a:pt x="84" y="84"/>
                    <a:pt x="84" y="84"/>
                    <a:pt x="84" y="84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97" y="100"/>
                    <a:pt x="97" y="100"/>
                    <a:pt x="97" y="100"/>
                  </a:cubicBezTo>
                  <a:cubicBezTo>
                    <a:pt x="99" y="99"/>
                    <a:pt x="99" y="99"/>
                    <a:pt x="99" y="99"/>
                  </a:cubicBezTo>
                  <a:cubicBezTo>
                    <a:pt x="84" y="82"/>
                    <a:pt x="84" y="82"/>
                    <a:pt x="84" y="82"/>
                  </a:cubicBezTo>
                  <a:moveTo>
                    <a:pt x="45" y="40"/>
                  </a:moveTo>
                  <a:cubicBezTo>
                    <a:pt x="58" y="54"/>
                    <a:pt x="58" y="54"/>
                    <a:pt x="58" y="54"/>
                  </a:cubicBezTo>
                  <a:cubicBezTo>
                    <a:pt x="59" y="56"/>
                    <a:pt x="59" y="56"/>
                    <a:pt x="59" y="56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6"/>
                    <a:pt x="76" y="76"/>
                    <a:pt x="76" y="76"/>
                  </a:cubicBezTo>
                  <a:cubicBezTo>
                    <a:pt x="82" y="82"/>
                    <a:pt x="82" y="82"/>
                    <a:pt x="82" y="82"/>
                  </a:cubicBezTo>
                  <a:cubicBezTo>
                    <a:pt x="81" y="79"/>
                    <a:pt x="81" y="79"/>
                    <a:pt x="81" y="79"/>
                  </a:cubicBezTo>
                  <a:cubicBezTo>
                    <a:pt x="78" y="76"/>
                    <a:pt x="78" y="76"/>
                    <a:pt x="78" y="76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62" y="57"/>
                    <a:pt x="62" y="57"/>
                    <a:pt x="62" y="57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5" y="40"/>
                    <a:pt x="45" y="40"/>
                    <a:pt x="45" y="40"/>
                  </a:cubicBezTo>
                  <a:moveTo>
                    <a:pt x="0" y="29"/>
                  </a:moveTo>
                  <a:cubicBezTo>
                    <a:pt x="0" y="49"/>
                    <a:pt x="0" y="49"/>
                    <a:pt x="0" y="49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" y="163"/>
                    <a:pt x="2" y="163"/>
                    <a:pt x="2" y="163"/>
                  </a:cubicBezTo>
                  <a:cubicBezTo>
                    <a:pt x="2" y="73"/>
                    <a:pt x="2" y="73"/>
                    <a:pt x="2" y="73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0" y="29"/>
                    <a:pt x="0" y="29"/>
                    <a:pt x="0" y="29"/>
                  </a:cubicBezTo>
                  <a:moveTo>
                    <a:pt x="0" y="5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0" y="5"/>
                  </a:cubicBezTo>
                  <a:moveTo>
                    <a:pt x="14" y="0"/>
                  </a:moveTo>
                  <a:cubicBezTo>
                    <a:pt x="13" y="1"/>
                    <a:pt x="13" y="1"/>
                    <a:pt x="12" y="1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3CB61AAA-A167-424D-B405-63E19F9742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8389" y="3581348"/>
              <a:ext cx="390018" cy="369200"/>
            </a:xfrm>
            <a:custGeom>
              <a:avLst/>
              <a:gdLst>
                <a:gd name="T0" fmla="*/ 52 w 92"/>
                <a:gd name="T1" fmla="*/ 85 h 96"/>
                <a:gd name="T2" fmla="*/ 18 w 92"/>
                <a:gd name="T3" fmla="*/ 96 h 96"/>
                <a:gd name="T4" fmla="*/ 53 w 92"/>
                <a:gd name="T5" fmla="*/ 85 h 96"/>
                <a:gd name="T6" fmla="*/ 0 w 92"/>
                <a:gd name="T7" fmla="*/ 75 h 96"/>
                <a:gd name="T8" fmla="*/ 2 w 92"/>
                <a:gd name="T9" fmla="*/ 87 h 96"/>
                <a:gd name="T10" fmla="*/ 0 w 92"/>
                <a:gd name="T11" fmla="*/ 66 h 96"/>
                <a:gd name="T12" fmla="*/ 1 w 92"/>
                <a:gd name="T13" fmla="*/ 67 h 96"/>
                <a:gd name="T14" fmla="*/ 2 w 92"/>
                <a:gd name="T15" fmla="*/ 61 h 96"/>
                <a:gd name="T16" fmla="*/ 0 w 92"/>
                <a:gd name="T17" fmla="*/ 64 h 96"/>
                <a:gd name="T18" fmla="*/ 2 w 92"/>
                <a:gd name="T19" fmla="*/ 61 h 96"/>
                <a:gd name="T20" fmla="*/ 75 w 92"/>
                <a:gd name="T21" fmla="*/ 62 h 96"/>
                <a:gd name="T22" fmla="*/ 57 w 92"/>
                <a:gd name="T23" fmla="*/ 84 h 96"/>
                <a:gd name="T24" fmla="*/ 54 w 92"/>
                <a:gd name="T25" fmla="*/ 87 h 96"/>
                <a:gd name="T26" fmla="*/ 56 w 92"/>
                <a:gd name="T27" fmla="*/ 86 h 96"/>
                <a:gd name="T28" fmla="*/ 86 w 92"/>
                <a:gd name="T29" fmla="*/ 78 h 96"/>
                <a:gd name="T30" fmla="*/ 92 w 92"/>
                <a:gd name="T31" fmla="*/ 77 h 96"/>
                <a:gd name="T32" fmla="*/ 90 w 92"/>
                <a:gd name="T33" fmla="*/ 75 h 96"/>
                <a:gd name="T34" fmla="*/ 76 w 92"/>
                <a:gd name="T35" fmla="*/ 61 h 96"/>
                <a:gd name="T36" fmla="*/ 0 w 92"/>
                <a:gd name="T37" fmla="*/ 55 h 96"/>
                <a:gd name="T38" fmla="*/ 2 w 92"/>
                <a:gd name="T39" fmla="*/ 59 h 96"/>
                <a:gd name="T40" fmla="*/ 46 w 92"/>
                <a:gd name="T41" fmla="*/ 31 h 96"/>
                <a:gd name="T42" fmla="*/ 46 w 92"/>
                <a:gd name="T43" fmla="*/ 33 h 96"/>
                <a:gd name="T44" fmla="*/ 73 w 92"/>
                <a:gd name="T45" fmla="*/ 61 h 96"/>
                <a:gd name="T46" fmla="*/ 47 w 92"/>
                <a:gd name="T47" fmla="*/ 32 h 96"/>
                <a:gd name="T48" fmla="*/ 42 w 92"/>
                <a:gd name="T49" fmla="*/ 27 h 96"/>
                <a:gd name="T50" fmla="*/ 43 w 92"/>
                <a:gd name="T51" fmla="*/ 31 h 96"/>
                <a:gd name="T52" fmla="*/ 42 w 92"/>
                <a:gd name="T53" fmla="*/ 27 h 96"/>
                <a:gd name="T54" fmla="*/ 0 w 92"/>
                <a:gd name="T55" fmla="*/ 53 h 96"/>
                <a:gd name="T56" fmla="*/ 2 w 92"/>
                <a:gd name="T57" fmla="*/ 35 h 96"/>
                <a:gd name="T58" fmla="*/ 15 w 92"/>
                <a:gd name="T59" fmla="*/ 0 h 96"/>
                <a:gd name="T60" fmla="*/ 13 w 92"/>
                <a:gd name="T61" fmla="*/ 1 h 96"/>
                <a:gd name="T62" fmla="*/ 1 w 92"/>
                <a:gd name="T63" fmla="*/ 12 h 96"/>
                <a:gd name="T64" fmla="*/ 0 w 92"/>
                <a:gd name="T65" fmla="*/ 14 h 96"/>
                <a:gd name="T66" fmla="*/ 0 w 92"/>
                <a:gd name="T67" fmla="*/ 17 h 96"/>
                <a:gd name="T68" fmla="*/ 2 w 92"/>
                <a:gd name="T69" fmla="*/ 24 h 96"/>
                <a:gd name="T70" fmla="*/ 2 w 92"/>
                <a:gd name="T71" fmla="*/ 16 h 96"/>
                <a:gd name="T72" fmla="*/ 15 w 92"/>
                <a:gd name="T73" fmla="*/ 2 h 96"/>
                <a:gd name="T74" fmla="*/ 32 w 92"/>
                <a:gd name="T75" fmla="*/ 19 h 96"/>
                <a:gd name="T76" fmla="*/ 41 w 92"/>
                <a:gd name="T77" fmla="*/ 26 h 96"/>
                <a:gd name="T78" fmla="*/ 32 w 92"/>
                <a:gd name="T79" fmla="*/ 17 h 96"/>
                <a:gd name="T80" fmla="*/ 16 w 92"/>
                <a:gd name="T81" fmla="*/ 1 h 96"/>
                <a:gd name="T82" fmla="*/ 15 w 92"/>
                <a:gd name="T83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2" h="96">
                  <a:moveTo>
                    <a:pt x="53" y="85"/>
                  </a:moveTo>
                  <a:cubicBezTo>
                    <a:pt x="52" y="85"/>
                    <a:pt x="52" y="85"/>
                    <a:pt x="52" y="85"/>
                  </a:cubicBezTo>
                  <a:cubicBezTo>
                    <a:pt x="17" y="95"/>
                    <a:pt x="17" y="95"/>
                    <a:pt x="17" y="95"/>
                  </a:cubicBezTo>
                  <a:cubicBezTo>
                    <a:pt x="17" y="95"/>
                    <a:pt x="17" y="96"/>
                    <a:pt x="18" y="96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53" y="85"/>
                    <a:pt x="53" y="85"/>
                    <a:pt x="53" y="85"/>
                  </a:cubicBezTo>
                  <a:moveTo>
                    <a:pt x="2" y="71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1" y="87"/>
                    <a:pt x="2" y="87"/>
                  </a:cubicBezTo>
                  <a:cubicBezTo>
                    <a:pt x="2" y="71"/>
                    <a:pt x="2" y="71"/>
                    <a:pt x="2" y="71"/>
                  </a:cubicBezTo>
                  <a:moveTo>
                    <a:pt x="0" y="66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0" y="66"/>
                    <a:pt x="0" y="66"/>
                    <a:pt x="0" y="66"/>
                  </a:cubicBezTo>
                  <a:moveTo>
                    <a:pt x="2" y="61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1"/>
                    <a:pt x="2" y="61"/>
                    <a:pt x="2" y="61"/>
                  </a:cubicBezTo>
                  <a:moveTo>
                    <a:pt x="76" y="61"/>
                  </a:moveTo>
                  <a:cubicBezTo>
                    <a:pt x="75" y="62"/>
                    <a:pt x="75" y="62"/>
                    <a:pt x="75" y="62"/>
                  </a:cubicBezTo>
                  <a:cubicBezTo>
                    <a:pt x="88" y="76"/>
                    <a:pt x="88" y="76"/>
                    <a:pt x="88" y="7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6" y="84"/>
                    <a:pt x="56" y="84"/>
                    <a:pt x="56" y="84"/>
                  </a:cubicBezTo>
                  <a:cubicBezTo>
                    <a:pt x="54" y="87"/>
                    <a:pt x="54" y="87"/>
                    <a:pt x="54" y="87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86" y="78"/>
                    <a:pt x="86" y="78"/>
                    <a:pt x="86" y="78"/>
                  </a:cubicBezTo>
                  <a:cubicBezTo>
                    <a:pt x="89" y="77"/>
                    <a:pt x="89" y="77"/>
                    <a:pt x="89" y="77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90" y="75"/>
                    <a:pt x="90" y="75"/>
                    <a:pt x="90" y="75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76" y="61"/>
                    <a:pt x="76" y="61"/>
                    <a:pt x="76" y="61"/>
                  </a:cubicBezTo>
                  <a:moveTo>
                    <a:pt x="2" y="54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59"/>
                    <a:pt x="2" y="59"/>
                    <a:pt x="2" y="59"/>
                  </a:cubicBezTo>
                  <a:cubicBezTo>
                    <a:pt x="2" y="54"/>
                    <a:pt x="2" y="54"/>
                    <a:pt x="2" y="54"/>
                  </a:cubicBezTo>
                  <a:moveTo>
                    <a:pt x="46" y="31"/>
                  </a:moveTo>
                  <a:cubicBezTo>
                    <a:pt x="45" y="32"/>
                    <a:pt x="45" y="32"/>
                    <a:pt x="45" y="32"/>
                  </a:cubicBezTo>
                  <a:cubicBezTo>
                    <a:pt x="46" y="33"/>
                    <a:pt x="46" y="33"/>
                    <a:pt x="46" y="33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4" y="59"/>
                    <a:pt x="74" y="59"/>
                    <a:pt x="74" y="59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6" y="31"/>
                    <a:pt x="46" y="31"/>
                    <a:pt x="46" y="31"/>
                  </a:cubicBezTo>
                  <a:moveTo>
                    <a:pt x="42" y="27"/>
                  </a:moveTo>
                  <a:cubicBezTo>
                    <a:pt x="40" y="28"/>
                    <a:pt x="40" y="28"/>
                    <a:pt x="40" y="28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2" y="27"/>
                    <a:pt x="42" y="27"/>
                    <a:pt x="42" y="27"/>
                  </a:cubicBezTo>
                  <a:moveTo>
                    <a:pt x="0" y="2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26"/>
                    <a:pt x="0" y="26"/>
                    <a:pt x="0" y="26"/>
                  </a:cubicBezTo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1" y="26"/>
                    <a:pt x="41" y="26"/>
                    <a:pt x="41" y="2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22587A27-75DB-4FA2-AB77-7ED985ADB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97768" y="2989328"/>
              <a:ext cx="710263" cy="1564626"/>
            </a:xfrm>
            <a:custGeom>
              <a:avLst/>
              <a:gdLst>
                <a:gd name="T0" fmla="*/ 166 w 168"/>
                <a:gd name="T1" fmla="*/ 401 h 405"/>
                <a:gd name="T2" fmla="*/ 162 w 168"/>
                <a:gd name="T3" fmla="*/ 367 h 405"/>
                <a:gd name="T4" fmla="*/ 104 w 168"/>
                <a:gd name="T5" fmla="*/ 341 h 405"/>
                <a:gd name="T6" fmla="*/ 160 w 168"/>
                <a:gd name="T7" fmla="*/ 404 h 405"/>
                <a:gd name="T8" fmla="*/ 104 w 168"/>
                <a:gd name="T9" fmla="*/ 341 h 405"/>
                <a:gd name="T10" fmla="*/ 98 w 168"/>
                <a:gd name="T11" fmla="*/ 334 h 405"/>
                <a:gd name="T12" fmla="*/ 105 w 168"/>
                <a:gd name="T13" fmla="*/ 339 h 405"/>
                <a:gd name="T14" fmla="*/ 93 w 168"/>
                <a:gd name="T15" fmla="*/ 325 h 405"/>
                <a:gd name="T16" fmla="*/ 97 w 168"/>
                <a:gd name="T17" fmla="*/ 333 h 405"/>
                <a:gd name="T18" fmla="*/ 93 w 168"/>
                <a:gd name="T19" fmla="*/ 325 h 405"/>
                <a:gd name="T20" fmla="*/ 143 w 168"/>
                <a:gd name="T21" fmla="*/ 281 h 405"/>
                <a:gd name="T22" fmla="*/ 145 w 168"/>
                <a:gd name="T23" fmla="*/ 295 h 405"/>
                <a:gd name="T24" fmla="*/ 156 w 168"/>
                <a:gd name="T25" fmla="*/ 340 h 405"/>
                <a:gd name="T26" fmla="*/ 147 w 168"/>
                <a:gd name="T27" fmla="*/ 292 h 405"/>
                <a:gd name="T28" fmla="*/ 50 w 168"/>
                <a:gd name="T29" fmla="*/ 277 h 405"/>
                <a:gd name="T30" fmla="*/ 74 w 168"/>
                <a:gd name="T31" fmla="*/ 302 h 405"/>
                <a:gd name="T32" fmla="*/ 50 w 168"/>
                <a:gd name="T33" fmla="*/ 277 h 405"/>
                <a:gd name="T34" fmla="*/ 42 w 168"/>
                <a:gd name="T35" fmla="*/ 268 h 405"/>
                <a:gd name="T36" fmla="*/ 45 w 168"/>
                <a:gd name="T37" fmla="*/ 272 h 405"/>
                <a:gd name="T38" fmla="*/ 44 w 168"/>
                <a:gd name="T39" fmla="*/ 267 h 405"/>
                <a:gd name="T40" fmla="*/ 38 w 168"/>
                <a:gd name="T41" fmla="*/ 264 h 405"/>
                <a:gd name="T42" fmla="*/ 43 w 168"/>
                <a:gd name="T43" fmla="*/ 266 h 405"/>
                <a:gd name="T44" fmla="*/ 40 w 168"/>
                <a:gd name="T45" fmla="*/ 263 h 405"/>
                <a:gd name="T46" fmla="*/ 139 w 168"/>
                <a:gd name="T47" fmla="*/ 263 h 405"/>
                <a:gd name="T48" fmla="*/ 144 w 168"/>
                <a:gd name="T49" fmla="*/ 277 h 405"/>
                <a:gd name="T50" fmla="*/ 131 w 168"/>
                <a:gd name="T51" fmla="*/ 210 h 405"/>
                <a:gd name="T52" fmla="*/ 135 w 168"/>
                <a:gd name="T53" fmla="*/ 242 h 405"/>
                <a:gd name="T54" fmla="*/ 131 w 168"/>
                <a:gd name="T55" fmla="*/ 210 h 405"/>
                <a:gd name="T56" fmla="*/ 128 w 168"/>
                <a:gd name="T57" fmla="*/ 204 h 405"/>
                <a:gd name="T58" fmla="*/ 130 w 168"/>
                <a:gd name="T59" fmla="*/ 208 h 405"/>
                <a:gd name="T60" fmla="*/ 116 w 168"/>
                <a:gd name="T61" fmla="*/ 142 h 405"/>
                <a:gd name="T62" fmla="*/ 118 w 168"/>
                <a:gd name="T63" fmla="*/ 153 h 405"/>
                <a:gd name="T64" fmla="*/ 121 w 168"/>
                <a:gd name="T65" fmla="*/ 171 h 405"/>
                <a:gd name="T66" fmla="*/ 123 w 168"/>
                <a:gd name="T67" fmla="*/ 177 h 405"/>
                <a:gd name="T68" fmla="*/ 125 w 168"/>
                <a:gd name="T69" fmla="*/ 188 h 405"/>
                <a:gd name="T70" fmla="*/ 129 w 168"/>
                <a:gd name="T71" fmla="*/ 201 h 405"/>
                <a:gd name="T72" fmla="*/ 125 w 168"/>
                <a:gd name="T73" fmla="*/ 179 h 405"/>
                <a:gd name="T74" fmla="*/ 123 w 168"/>
                <a:gd name="T75" fmla="*/ 169 h 405"/>
                <a:gd name="T76" fmla="*/ 119 w 168"/>
                <a:gd name="T77" fmla="*/ 151 h 405"/>
                <a:gd name="T78" fmla="*/ 116 w 168"/>
                <a:gd name="T79" fmla="*/ 142 h 405"/>
                <a:gd name="T80" fmla="*/ 0 w 168"/>
                <a:gd name="T81" fmla="*/ 140 h 405"/>
                <a:gd name="T82" fmla="*/ 0 w 168"/>
                <a:gd name="T83" fmla="*/ 164 h 405"/>
                <a:gd name="T84" fmla="*/ 0 w 168"/>
                <a:gd name="T85" fmla="*/ 218 h 405"/>
                <a:gd name="T86" fmla="*/ 0 w 168"/>
                <a:gd name="T87" fmla="*/ 220 h 405"/>
                <a:gd name="T88" fmla="*/ 39 w 168"/>
                <a:gd name="T89" fmla="*/ 261 h 405"/>
                <a:gd name="T90" fmla="*/ 2 w 168"/>
                <a:gd name="T91" fmla="*/ 166 h 405"/>
                <a:gd name="T92" fmla="*/ 2 w 168"/>
                <a:gd name="T93" fmla="*/ 142 h 405"/>
                <a:gd name="T94" fmla="*/ 2 w 168"/>
                <a:gd name="T95" fmla="*/ 115 h 405"/>
                <a:gd name="T96" fmla="*/ 0 w 168"/>
                <a:gd name="T97" fmla="*/ 40 h 405"/>
                <a:gd name="T98" fmla="*/ 2 w 168"/>
                <a:gd name="T99" fmla="*/ 113 h 405"/>
                <a:gd name="T100" fmla="*/ 0 w 168"/>
                <a:gd name="T101" fmla="*/ 40 h 405"/>
                <a:gd name="T102" fmla="*/ 88 w 168"/>
                <a:gd name="T103" fmla="*/ 0 h 405"/>
                <a:gd name="T104" fmla="*/ 17 w 168"/>
                <a:gd name="T105" fmla="*/ 21 h 405"/>
                <a:gd name="T106" fmla="*/ 96 w 168"/>
                <a:gd name="T107" fmla="*/ 41 h 405"/>
                <a:gd name="T108" fmla="*/ 97 w 168"/>
                <a:gd name="T109" fmla="*/ 47 h 405"/>
                <a:gd name="T110" fmla="*/ 100 w 168"/>
                <a:gd name="T111" fmla="*/ 62 h 405"/>
                <a:gd name="T112" fmla="*/ 112 w 168"/>
                <a:gd name="T113" fmla="*/ 123 h 405"/>
                <a:gd name="T114" fmla="*/ 115 w 168"/>
                <a:gd name="T115" fmla="*/ 140 h 405"/>
                <a:gd name="T116" fmla="*/ 114 w 168"/>
                <a:gd name="T117" fmla="*/ 124 h 405"/>
                <a:gd name="T118" fmla="*/ 102 w 168"/>
                <a:gd name="T119" fmla="*/ 61 h 405"/>
                <a:gd name="T120" fmla="*/ 100 w 168"/>
                <a:gd name="T121" fmla="*/ 50 h 405"/>
                <a:gd name="T122" fmla="*/ 98 w 168"/>
                <a:gd name="T123" fmla="*/ 42 h 405"/>
                <a:gd name="T124" fmla="*/ 90 w 168"/>
                <a:gd name="T125" fmla="*/ 1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8" h="405">
                  <a:moveTo>
                    <a:pt x="160" y="367"/>
                  </a:moveTo>
                  <a:cubicBezTo>
                    <a:pt x="166" y="401"/>
                    <a:pt x="166" y="401"/>
                    <a:pt x="166" y="401"/>
                  </a:cubicBezTo>
                  <a:cubicBezTo>
                    <a:pt x="167" y="401"/>
                    <a:pt x="167" y="401"/>
                    <a:pt x="168" y="401"/>
                  </a:cubicBezTo>
                  <a:cubicBezTo>
                    <a:pt x="162" y="367"/>
                    <a:pt x="162" y="367"/>
                    <a:pt x="162" y="367"/>
                  </a:cubicBezTo>
                  <a:cubicBezTo>
                    <a:pt x="161" y="367"/>
                    <a:pt x="160" y="367"/>
                    <a:pt x="160" y="367"/>
                  </a:cubicBezTo>
                  <a:moveTo>
                    <a:pt x="104" y="341"/>
                  </a:moveTo>
                  <a:cubicBezTo>
                    <a:pt x="159" y="405"/>
                    <a:pt x="159" y="405"/>
                    <a:pt x="159" y="405"/>
                  </a:cubicBezTo>
                  <a:cubicBezTo>
                    <a:pt x="160" y="404"/>
                    <a:pt x="160" y="404"/>
                    <a:pt x="160" y="404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4" y="341"/>
                    <a:pt x="104" y="341"/>
                    <a:pt x="104" y="341"/>
                  </a:cubicBezTo>
                  <a:moveTo>
                    <a:pt x="100" y="333"/>
                  </a:moveTo>
                  <a:cubicBezTo>
                    <a:pt x="98" y="334"/>
                    <a:pt x="98" y="334"/>
                    <a:pt x="98" y="334"/>
                  </a:cubicBezTo>
                  <a:cubicBezTo>
                    <a:pt x="102" y="339"/>
                    <a:pt x="102" y="339"/>
                    <a:pt x="102" y="339"/>
                  </a:cubicBezTo>
                  <a:cubicBezTo>
                    <a:pt x="105" y="339"/>
                    <a:pt x="105" y="339"/>
                    <a:pt x="105" y="339"/>
                  </a:cubicBezTo>
                  <a:cubicBezTo>
                    <a:pt x="100" y="333"/>
                    <a:pt x="100" y="333"/>
                    <a:pt x="100" y="333"/>
                  </a:cubicBezTo>
                  <a:moveTo>
                    <a:pt x="93" y="325"/>
                  </a:moveTo>
                  <a:cubicBezTo>
                    <a:pt x="92" y="325"/>
                    <a:pt x="92" y="325"/>
                    <a:pt x="91" y="325"/>
                  </a:cubicBezTo>
                  <a:cubicBezTo>
                    <a:pt x="97" y="333"/>
                    <a:pt x="97" y="333"/>
                    <a:pt x="97" y="333"/>
                  </a:cubicBezTo>
                  <a:cubicBezTo>
                    <a:pt x="98" y="331"/>
                    <a:pt x="98" y="331"/>
                    <a:pt x="98" y="331"/>
                  </a:cubicBezTo>
                  <a:cubicBezTo>
                    <a:pt x="93" y="325"/>
                    <a:pt x="93" y="325"/>
                    <a:pt x="93" y="325"/>
                  </a:cubicBezTo>
                  <a:moveTo>
                    <a:pt x="144" y="279"/>
                  </a:moveTo>
                  <a:cubicBezTo>
                    <a:pt x="143" y="281"/>
                    <a:pt x="143" y="281"/>
                    <a:pt x="143" y="281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5" y="295"/>
                    <a:pt x="145" y="295"/>
                    <a:pt x="145" y="295"/>
                  </a:cubicBezTo>
                  <a:cubicBezTo>
                    <a:pt x="155" y="341"/>
                    <a:pt x="155" y="341"/>
                    <a:pt x="155" y="341"/>
                  </a:cubicBezTo>
                  <a:cubicBezTo>
                    <a:pt x="155" y="341"/>
                    <a:pt x="156" y="340"/>
                    <a:pt x="156" y="340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292"/>
                    <a:pt x="147" y="292"/>
                    <a:pt x="147" y="292"/>
                  </a:cubicBezTo>
                  <a:cubicBezTo>
                    <a:pt x="144" y="279"/>
                    <a:pt x="144" y="279"/>
                    <a:pt x="144" y="279"/>
                  </a:cubicBezTo>
                  <a:moveTo>
                    <a:pt x="50" y="277"/>
                  </a:moveTo>
                  <a:cubicBezTo>
                    <a:pt x="73" y="304"/>
                    <a:pt x="73" y="304"/>
                    <a:pt x="73" y="304"/>
                  </a:cubicBezTo>
                  <a:cubicBezTo>
                    <a:pt x="73" y="304"/>
                    <a:pt x="73" y="303"/>
                    <a:pt x="74" y="302"/>
                  </a:cubicBezTo>
                  <a:cubicBezTo>
                    <a:pt x="56" y="281"/>
                    <a:pt x="56" y="281"/>
                    <a:pt x="56" y="281"/>
                  </a:cubicBezTo>
                  <a:cubicBezTo>
                    <a:pt x="50" y="277"/>
                    <a:pt x="50" y="277"/>
                    <a:pt x="50" y="277"/>
                  </a:cubicBezTo>
                  <a:moveTo>
                    <a:pt x="44" y="267"/>
                  </a:moveTo>
                  <a:cubicBezTo>
                    <a:pt x="42" y="268"/>
                    <a:pt x="42" y="268"/>
                    <a:pt x="42" y="268"/>
                  </a:cubicBezTo>
                  <a:cubicBezTo>
                    <a:pt x="43" y="269"/>
                    <a:pt x="43" y="269"/>
                    <a:pt x="43" y="269"/>
                  </a:cubicBezTo>
                  <a:cubicBezTo>
                    <a:pt x="45" y="272"/>
                    <a:pt x="45" y="272"/>
                    <a:pt x="45" y="272"/>
                  </a:cubicBezTo>
                  <a:cubicBezTo>
                    <a:pt x="51" y="276"/>
                    <a:pt x="51" y="276"/>
                    <a:pt x="51" y="276"/>
                  </a:cubicBezTo>
                  <a:cubicBezTo>
                    <a:pt x="44" y="267"/>
                    <a:pt x="44" y="267"/>
                    <a:pt x="44" y="267"/>
                  </a:cubicBezTo>
                  <a:moveTo>
                    <a:pt x="40" y="263"/>
                  </a:moveTo>
                  <a:cubicBezTo>
                    <a:pt x="38" y="264"/>
                    <a:pt x="38" y="264"/>
                    <a:pt x="38" y="264"/>
                  </a:cubicBezTo>
                  <a:cubicBezTo>
                    <a:pt x="41" y="267"/>
                    <a:pt x="41" y="267"/>
                    <a:pt x="41" y="267"/>
                  </a:cubicBezTo>
                  <a:cubicBezTo>
                    <a:pt x="43" y="266"/>
                    <a:pt x="43" y="266"/>
                    <a:pt x="43" y="266"/>
                  </a:cubicBezTo>
                  <a:cubicBezTo>
                    <a:pt x="41" y="265"/>
                    <a:pt x="41" y="265"/>
                    <a:pt x="41" y="265"/>
                  </a:cubicBezTo>
                  <a:cubicBezTo>
                    <a:pt x="40" y="263"/>
                    <a:pt x="40" y="263"/>
                    <a:pt x="40" y="263"/>
                  </a:cubicBezTo>
                  <a:moveTo>
                    <a:pt x="141" y="260"/>
                  </a:moveTo>
                  <a:cubicBezTo>
                    <a:pt x="140" y="261"/>
                    <a:pt x="140" y="262"/>
                    <a:pt x="139" y="263"/>
                  </a:cubicBezTo>
                  <a:cubicBezTo>
                    <a:pt x="142" y="279"/>
                    <a:pt x="142" y="279"/>
                    <a:pt x="142" y="279"/>
                  </a:cubicBezTo>
                  <a:cubicBezTo>
                    <a:pt x="144" y="277"/>
                    <a:pt x="144" y="277"/>
                    <a:pt x="144" y="277"/>
                  </a:cubicBezTo>
                  <a:cubicBezTo>
                    <a:pt x="141" y="260"/>
                    <a:pt x="141" y="260"/>
                    <a:pt x="141" y="260"/>
                  </a:cubicBezTo>
                  <a:moveTo>
                    <a:pt x="131" y="210"/>
                  </a:moveTo>
                  <a:cubicBezTo>
                    <a:pt x="129" y="211"/>
                    <a:pt x="129" y="211"/>
                    <a:pt x="129" y="211"/>
                  </a:cubicBezTo>
                  <a:cubicBezTo>
                    <a:pt x="135" y="242"/>
                    <a:pt x="135" y="242"/>
                    <a:pt x="135" y="242"/>
                  </a:cubicBezTo>
                  <a:cubicBezTo>
                    <a:pt x="136" y="243"/>
                    <a:pt x="137" y="244"/>
                    <a:pt x="137" y="244"/>
                  </a:cubicBezTo>
                  <a:cubicBezTo>
                    <a:pt x="131" y="210"/>
                    <a:pt x="131" y="210"/>
                    <a:pt x="131" y="210"/>
                  </a:cubicBezTo>
                  <a:moveTo>
                    <a:pt x="129" y="203"/>
                  </a:moveTo>
                  <a:cubicBezTo>
                    <a:pt x="128" y="204"/>
                    <a:pt x="128" y="204"/>
                    <a:pt x="128" y="204"/>
                  </a:cubicBezTo>
                  <a:cubicBezTo>
                    <a:pt x="129" y="209"/>
                    <a:pt x="129" y="209"/>
                    <a:pt x="129" y="20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29" y="203"/>
                    <a:pt x="129" y="203"/>
                    <a:pt x="129" y="203"/>
                  </a:cubicBezTo>
                  <a:moveTo>
                    <a:pt x="116" y="142"/>
                  </a:moveTo>
                  <a:cubicBezTo>
                    <a:pt x="117" y="151"/>
                    <a:pt x="117" y="151"/>
                    <a:pt x="117" y="151"/>
                  </a:cubicBezTo>
                  <a:cubicBezTo>
                    <a:pt x="118" y="153"/>
                    <a:pt x="118" y="153"/>
                    <a:pt x="118" y="153"/>
                  </a:cubicBezTo>
                  <a:cubicBezTo>
                    <a:pt x="121" y="169"/>
                    <a:pt x="121" y="169"/>
                    <a:pt x="121" y="169"/>
                  </a:cubicBezTo>
                  <a:cubicBezTo>
                    <a:pt x="121" y="171"/>
                    <a:pt x="121" y="171"/>
                    <a:pt x="121" y="171"/>
                  </a:cubicBezTo>
                  <a:cubicBezTo>
                    <a:pt x="122" y="174"/>
                    <a:pt x="122" y="174"/>
                    <a:pt x="122" y="174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9"/>
                    <a:pt x="123" y="179"/>
                    <a:pt x="123" y="179"/>
                  </a:cubicBezTo>
                  <a:cubicBezTo>
                    <a:pt x="125" y="188"/>
                    <a:pt x="125" y="188"/>
                    <a:pt x="125" y="188"/>
                  </a:cubicBezTo>
                  <a:cubicBezTo>
                    <a:pt x="127" y="203"/>
                    <a:pt x="127" y="203"/>
                    <a:pt x="127" y="203"/>
                  </a:cubicBezTo>
                  <a:cubicBezTo>
                    <a:pt x="129" y="201"/>
                    <a:pt x="129" y="201"/>
                    <a:pt x="129" y="201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5" y="179"/>
                    <a:pt x="125" y="179"/>
                    <a:pt x="125" y="179"/>
                  </a:cubicBezTo>
                  <a:cubicBezTo>
                    <a:pt x="123" y="170"/>
                    <a:pt x="123" y="170"/>
                    <a:pt x="123" y="170"/>
                  </a:cubicBezTo>
                  <a:cubicBezTo>
                    <a:pt x="123" y="169"/>
                    <a:pt x="123" y="169"/>
                    <a:pt x="123" y="169"/>
                  </a:cubicBezTo>
                  <a:cubicBezTo>
                    <a:pt x="120" y="153"/>
                    <a:pt x="120" y="153"/>
                    <a:pt x="120" y="153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16" y="142"/>
                    <a:pt x="116" y="142"/>
                    <a:pt x="116" y="142"/>
                  </a:cubicBezTo>
                  <a:moveTo>
                    <a:pt x="0" y="114"/>
                  </a:moveTo>
                  <a:cubicBezTo>
                    <a:pt x="0" y="140"/>
                    <a:pt x="0" y="140"/>
                    <a:pt x="0" y="14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218"/>
                    <a:pt x="0" y="218"/>
                    <a:pt x="0" y="218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37" y="262"/>
                    <a:pt x="37" y="262"/>
                    <a:pt x="37" y="262"/>
                  </a:cubicBezTo>
                  <a:cubicBezTo>
                    <a:pt x="39" y="261"/>
                    <a:pt x="39" y="261"/>
                    <a:pt x="39" y="261"/>
                  </a:cubicBezTo>
                  <a:cubicBezTo>
                    <a:pt x="2" y="218"/>
                    <a:pt x="2" y="218"/>
                    <a:pt x="2" y="218"/>
                  </a:cubicBezTo>
                  <a:cubicBezTo>
                    <a:pt x="2" y="166"/>
                    <a:pt x="2" y="166"/>
                    <a:pt x="2" y="166"/>
                  </a:cubicBezTo>
                  <a:cubicBezTo>
                    <a:pt x="2" y="164"/>
                    <a:pt x="2" y="164"/>
                    <a:pt x="2" y="164"/>
                  </a:cubicBezTo>
                  <a:cubicBezTo>
                    <a:pt x="2" y="142"/>
                    <a:pt x="2" y="142"/>
                    <a:pt x="2" y="142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4"/>
                    <a:pt x="0" y="114"/>
                    <a:pt x="0" y="114"/>
                  </a:cubicBezTo>
                  <a:moveTo>
                    <a:pt x="0" y="40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40"/>
                    <a:pt x="0" y="40"/>
                  </a:cubicBezTo>
                  <a:moveTo>
                    <a:pt x="90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7" y="20"/>
                    <a:pt x="17" y="21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96" y="41"/>
                    <a:pt x="96" y="41"/>
                    <a:pt x="96" y="41"/>
                  </a:cubicBezTo>
                  <a:cubicBezTo>
                    <a:pt x="96" y="43"/>
                    <a:pt x="96" y="43"/>
                    <a:pt x="96" y="43"/>
                  </a:cubicBezTo>
                  <a:cubicBezTo>
                    <a:pt x="97" y="47"/>
                    <a:pt x="97" y="47"/>
                    <a:pt x="97" y="47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100" y="62"/>
                    <a:pt x="100" y="62"/>
                    <a:pt x="100" y="62"/>
                  </a:cubicBezTo>
                  <a:cubicBezTo>
                    <a:pt x="102" y="71"/>
                    <a:pt x="102" y="71"/>
                    <a:pt x="102" y="71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2" y="124"/>
                    <a:pt x="112" y="124"/>
                    <a:pt x="112" y="124"/>
                  </a:cubicBezTo>
                  <a:cubicBezTo>
                    <a:pt x="115" y="140"/>
                    <a:pt x="115" y="140"/>
                    <a:pt x="115" y="140"/>
                  </a:cubicBezTo>
                  <a:cubicBezTo>
                    <a:pt x="117" y="140"/>
                    <a:pt x="117" y="140"/>
                    <a:pt x="117" y="140"/>
                  </a:cubicBezTo>
                  <a:cubicBezTo>
                    <a:pt x="114" y="124"/>
                    <a:pt x="114" y="124"/>
                    <a:pt x="114" y="124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02" y="61"/>
                    <a:pt x="102" y="61"/>
                    <a:pt x="102" y="6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99" y="48"/>
                    <a:pt x="99" y="48"/>
                    <a:pt x="99" y="48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A470483A-788A-4202-82E7-D91D032071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3529" y="2935655"/>
              <a:ext cx="1332861" cy="1711005"/>
            </a:xfrm>
            <a:custGeom>
              <a:avLst/>
              <a:gdLst>
                <a:gd name="T0" fmla="*/ 154 w 315"/>
                <a:gd name="T1" fmla="*/ 442 h 443"/>
                <a:gd name="T2" fmla="*/ 205 w 315"/>
                <a:gd name="T3" fmla="*/ 312 h 443"/>
                <a:gd name="T4" fmla="*/ 205 w 315"/>
                <a:gd name="T5" fmla="*/ 315 h 443"/>
                <a:gd name="T6" fmla="*/ 86 w 315"/>
                <a:gd name="T7" fmla="*/ 264 h 443"/>
                <a:gd name="T8" fmla="*/ 90 w 315"/>
                <a:gd name="T9" fmla="*/ 275 h 443"/>
                <a:gd name="T10" fmla="*/ 91 w 315"/>
                <a:gd name="T11" fmla="*/ 273 h 443"/>
                <a:gd name="T12" fmla="*/ 223 w 315"/>
                <a:gd name="T13" fmla="*/ 258 h 443"/>
                <a:gd name="T14" fmla="*/ 212 w 315"/>
                <a:gd name="T15" fmla="*/ 292 h 443"/>
                <a:gd name="T16" fmla="*/ 218 w 315"/>
                <a:gd name="T17" fmla="*/ 278 h 443"/>
                <a:gd name="T18" fmla="*/ 77 w 315"/>
                <a:gd name="T19" fmla="*/ 234 h 443"/>
                <a:gd name="T20" fmla="*/ 77 w 315"/>
                <a:gd name="T21" fmla="*/ 234 h 443"/>
                <a:gd name="T22" fmla="*/ 53 w 315"/>
                <a:gd name="T23" fmla="*/ 177 h 443"/>
                <a:gd name="T24" fmla="*/ 56 w 315"/>
                <a:gd name="T25" fmla="*/ 185 h 443"/>
                <a:gd name="T26" fmla="*/ 60 w 315"/>
                <a:gd name="T27" fmla="*/ 195 h 443"/>
                <a:gd name="T28" fmla="*/ 75 w 315"/>
                <a:gd name="T29" fmla="*/ 234 h 443"/>
                <a:gd name="T30" fmla="*/ 63 w 315"/>
                <a:gd name="T31" fmla="*/ 197 h 443"/>
                <a:gd name="T32" fmla="*/ 61 w 315"/>
                <a:gd name="T33" fmla="*/ 192 h 443"/>
                <a:gd name="T34" fmla="*/ 58 w 315"/>
                <a:gd name="T35" fmla="*/ 184 h 443"/>
                <a:gd name="T36" fmla="*/ 46 w 315"/>
                <a:gd name="T37" fmla="*/ 154 h 443"/>
                <a:gd name="T38" fmla="*/ 271 w 315"/>
                <a:gd name="T39" fmla="*/ 120 h 443"/>
                <a:gd name="T40" fmla="*/ 267 w 315"/>
                <a:gd name="T41" fmla="*/ 132 h 443"/>
                <a:gd name="T42" fmla="*/ 261 w 315"/>
                <a:gd name="T43" fmla="*/ 151 h 443"/>
                <a:gd name="T44" fmla="*/ 224 w 315"/>
                <a:gd name="T45" fmla="*/ 256 h 443"/>
                <a:gd name="T46" fmla="*/ 261 w 315"/>
                <a:gd name="T47" fmla="*/ 155 h 443"/>
                <a:gd name="T48" fmla="*/ 269 w 315"/>
                <a:gd name="T49" fmla="*/ 133 h 443"/>
                <a:gd name="T50" fmla="*/ 273 w 315"/>
                <a:gd name="T51" fmla="*/ 122 h 443"/>
                <a:gd name="T52" fmla="*/ 2 w 315"/>
                <a:gd name="T53" fmla="*/ 35 h 443"/>
                <a:gd name="T54" fmla="*/ 7 w 315"/>
                <a:gd name="T55" fmla="*/ 55 h 443"/>
                <a:gd name="T56" fmla="*/ 11 w 315"/>
                <a:gd name="T57" fmla="*/ 64 h 443"/>
                <a:gd name="T58" fmla="*/ 19 w 315"/>
                <a:gd name="T59" fmla="*/ 85 h 443"/>
                <a:gd name="T60" fmla="*/ 31 w 315"/>
                <a:gd name="T61" fmla="*/ 119 h 443"/>
                <a:gd name="T62" fmla="*/ 38 w 315"/>
                <a:gd name="T63" fmla="*/ 138 h 443"/>
                <a:gd name="T64" fmla="*/ 41 w 315"/>
                <a:gd name="T65" fmla="*/ 146 h 443"/>
                <a:gd name="T66" fmla="*/ 43 w 315"/>
                <a:gd name="T67" fmla="*/ 144 h 443"/>
                <a:gd name="T68" fmla="*/ 36 w 315"/>
                <a:gd name="T69" fmla="*/ 126 h 443"/>
                <a:gd name="T70" fmla="*/ 33 w 315"/>
                <a:gd name="T71" fmla="*/ 117 h 443"/>
                <a:gd name="T72" fmla="*/ 20 w 315"/>
                <a:gd name="T73" fmla="*/ 83 h 443"/>
                <a:gd name="T74" fmla="*/ 12 w 315"/>
                <a:gd name="T75" fmla="*/ 61 h 443"/>
                <a:gd name="T76" fmla="*/ 5 w 315"/>
                <a:gd name="T77" fmla="*/ 44 h 443"/>
                <a:gd name="T78" fmla="*/ 119 w 315"/>
                <a:gd name="T79" fmla="*/ 13 h 443"/>
                <a:gd name="T80" fmla="*/ 32 w 315"/>
                <a:gd name="T81" fmla="*/ 19 h 443"/>
                <a:gd name="T82" fmla="*/ 30 w 315"/>
                <a:gd name="T83" fmla="*/ 21 h 443"/>
                <a:gd name="T84" fmla="*/ 120 w 315"/>
                <a:gd name="T85" fmla="*/ 15 h 443"/>
                <a:gd name="T86" fmla="*/ 312 w 315"/>
                <a:gd name="T87" fmla="*/ 2 h 443"/>
                <a:gd name="T88" fmla="*/ 312 w 315"/>
                <a:gd name="T89" fmla="*/ 0 h 443"/>
                <a:gd name="T90" fmla="*/ 284 w 315"/>
                <a:gd name="T91" fmla="*/ 2 h 443"/>
                <a:gd name="T92" fmla="*/ 245 w 315"/>
                <a:gd name="T93" fmla="*/ 5 h 443"/>
                <a:gd name="T94" fmla="*/ 154 w 315"/>
                <a:gd name="T95" fmla="*/ 13 h 443"/>
                <a:gd name="T96" fmla="*/ 246 w 315"/>
                <a:gd name="T97" fmla="*/ 6 h 443"/>
                <a:gd name="T98" fmla="*/ 286 w 315"/>
                <a:gd name="T99" fmla="*/ 4 h 443"/>
                <a:gd name="T100" fmla="*/ 299 w 315"/>
                <a:gd name="T101" fmla="*/ 41 h 443"/>
                <a:gd name="T102" fmla="*/ 290 w 315"/>
                <a:gd name="T103" fmla="*/ 67 h 443"/>
                <a:gd name="T104" fmla="*/ 285 w 315"/>
                <a:gd name="T105" fmla="*/ 82 h 443"/>
                <a:gd name="T106" fmla="*/ 275 w 315"/>
                <a:gd name="T107" fmla="*/ 110 h 443"/>
                <a:gd name="T108" fmla="*/ 279 w 315"/>
                <a:gd name="T109" fmla="*/ 103 h 443"/>
                <a:gd name="T110" fmla="*/ 290 w 315"/>
                <a:gd name="T111" fmla="*/ 71 h 443"/>
                <a:gd name="T112" fmla="*/ 300 w 315"/>
                <a:gd name="T113" fmla="*/ 4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15" h="443">
                  <a:moveTo>
                    <a:pt x="106" y="312"/>
                  </a:moveTo>
                  <a:cubicBezTo>
                    <a:pt x="104" y="312"/>
                    <a:pt x="104" y="312"/>
                    <a:pt x="104" y="312"/>
                  </a:cubicBezTo>
                  <a:cubicBezTo>
                    <a:pt x="153" y="443"/>
                    <a:pt x="153" y="443"/>
                    <a:pt x="153" y="443"/>
                  </a:cubicBezTo>
                  <a:cubicBezTo>
                    <a:pt x="153" y="442"/>
                    <a:pt x="154" y="442"/>
                    <a:pt x="154" y="442"/>
                  </a:cubicBezTo>
                  <a:cubicBezTo>
                    <a:pt x="106" y="312"/>
                    <a:pt x="106" y="312"/>
                    <a:pt x="106" y="312"/>
                  </a:cubicBezTo>
                  <a:moveTo>
                    <a:pt x="212" y="295"/>
                  </a:moveTo>
                  <a:cubicBezTo>
                    <a:pt x="210" y="297"/>
                    <a:pt x="210" y="297"/>
                    <a:pt x="210" y="297"/>
                  </a:cubicBezTo>
                  <a:cubicBezTo>
                    <a:pt x="205" y="312"/>
                    <a:pt x="205" y="312"/>
                    <a:pt x="205" y="312"/>
                  </a:cubicBezTo>
                  <a:cubicBezTo>
                    <a:pt x="204" y="314"/>
                    <a:pt x="204" y="314"/>
                    <a:pt x="204" y="314"/>
                  </a:cubicBezTo>
                  <a:cubicBezTo>
                    <a:pt x="160" y="441"/>
                    <a:pt x="160" y="441"/>
                    <a:pt x="160" y="441"/>
                  </a:cubicBezTo>
                  <a:cubicBezTo>
                    <a:pt x="161" y="441"/>
                    <a:pt x="161" y="441"/>
                    <a:pt x="162" y="441"/>
                  </a:cubicBezTo>
                  <a:cubicBezTo>
                    <a:pt x="205" y="315"/>
                    <a:pt x="205" y="315"/>
                    <a:pt x="205" y="315"/>
                  </a:cubicBezTo>
                  <a:cubicBezTo>
                    <a:pt x="206" y="314"/>
                    <a:pt x="206" y="314"/>
                    <a:pt x="206" y="314"/>
                  </a:cubicBezTo>
                  <a:cubicBezTo>
                    <a:pt x="212" y="295"/>
                    <a:pt x="212" y="295"/>
                    <a:pt x="212" y="295"/>
                  </a:cubicBezTo>
                  <a:moveTo>
                    <a:pt x="87" y="263"/>
                  </a:moveTo>
                  <a:cubicBezTo>
                    <a:pt x="86" y="264"/>
                    <a:pt x="86" y="264"/>
                    <a:pt x="86" y="264"/>
                  </a:cubicBezTo>
                  <a:cubicBezTo>
                    <a:pt x="86" y="265"/>
                    <a:pt x="86" y="265"/>
                    <a:pt x="86" y="265"/>
                  </a:cubicBezTo>
                  <a:cubicBezTo>
                    <a:pt x="87" y="267"/>
                    <a:pt x="87" y="267"/>
                    <a:pt x="87" y="267"/>
                  </a:cubicBezTo>
                  <a:cubicBezTo>
                    <a:pt x="89" y="273"/>
                    <a:pt x="89" y="273"/>
                    <a:pt x="89" y="273"/>
                  </a:cubicBezTo>
                  <a:cubicBezTo>
                    <a:pt x="90" y="275"/>
                    <a:pt x="90" y="275"/>
                    <a:pt x="90" y="275"/>
                  </a:cubicBezTo>
                  <a:cubicBezTo>
                    <a:pt x="103" y="311"/>
                    <a:pt x="103" y="311"/>
                    <a:pt x="103" y="311"/>
                  </a:cubicBezTo>
                  <a:cubicBezTo>
                    <a:pt x="105" y="311"/>
                    <a:pt x="105" y="311"/>
                    <a:pt x="105" y="311"/>
                  </a:cubicBezTo>
                  <a:cubicBezTo>
                    <a:pt x="92" y="275"/>
                    <a:pt x="92" y="275"/>
                    <a:pt x="92" y="275"/>
                  </a:cubicBezTo>
                  <a:cubicBezTo>
                    <a:pt x="91" y="273"/>
                    <a:pt x="91" y="273"/>
                    <a:pt x="91" y="273"/>
                  </a:cubicBezTo>
                  <a:cubicBezTo>
                    <a:pt x="88" y="266"/>
                    <a:pt x="88" y="266"/>
                    <a:pt x="88" y="266"/>
                  </a:cubicBezTo>
                  <a:cubicBezTo>
                    <a:pt x="88" y="264"/>
                    <a:pt x="88" y="264"/>
                    <a:pt x="88" y="264"/>
                  </a:cubicBezTo>
                  <a:cubicBezTo>
                    <a:pt x="87" y="263"/>
                    <a:pt x="87" y="263"/>
                    <a:pt x="87" y="263"/>
                  </a:cubicBezTo>
                  <a:moveTo>
                    <a:pt x="223" y="258"/>
                  </a:moveTo>
                  <a:cubicBezTo>
                    <a:pt x="218" y="273"/>
                    <a:pt x="218" y="273"/>
                    <a:pt x="218" y="273"/>
                  </a:cubicBezTo>
                  <a:cubicBezTo>
                    <a:pt x="217" y="275"/>
                    <a:pt x="217" y="275"/>
                    <a:pt x="217" y="275"/>
                  </a:cubicBezTo>
                  <a:cubicBezTo>
                    <a:pt x="212" y="291"/>
                    <a:pt x="212" y="291"/>
                    <a:pt x="212" y="291"/>
                  </a:cubicBezTo>
                  <a:cubicBezTo>
                    <a:pt x="212" y="292"/>
                    <a:pt x="212" y="292"/>
                    <a:pt x="212" y="292"/>
                  </a:cubicBezTo>
                  <a:cubicBezTo>
                    <a:pt x="211" y="294"/>
                    <a:pt x="211" y="294"/>
                    <a:pt x="211" y="294"/>
                  </a:cubicBezTo>
                  <a:cubicBezTo>
                    <a:pt x="213" y="292"/>
                    <a:pt x="213" y="292"/>
                    <a:pt x="213" y="292"/>
                  </a:cubicBezTo>
                  <a:cubicBezTo>
                    <a:pt x="214" y="291"/>
                    <a:pt x="214" y="291"/>
                    <a:pt x="214" y="291"/>
                  </a:cubicBezTo>
                  <a:cubicBezTo>
                    <a:pt x="218" y="278"/>
                    <a:pt x="218" y="278"/>
                    <a:pt x="218" y="278"/>
                  </a:cubicBezTo>
                  <a:cubicBezTo>
                    <a:pt x="219" y="275"/>
                    <a:pt x="219" y="275"/>
                    <a:pt x="219" y="275"/>
                  </a:cubicBezTo>
                  <a:cubicBezTo>
                    <a:pt x="225" y="260"/>
                    <a:pt x="225" y="260"/>
                    <a:pt x="225" y="260"/>
                  </a:cubicBezTo>
                  <a:cubicBezTo>
                    <a:pt x="223" y="258"/>
                    <a:pt x="223" y="258"/>
                    <a:pt x="223" y="258"/>
                  </a:cubicBezTo>
                  <a:moveTo>
                    <a:pt x="77" y="234"/>
                  </a:moveTo>
                  <a:cubicBezTo>
                    <a:pt x="76" y="237"/>
                    <a:pt x="76" y="237"/>
                    <a:pt x="76" y="237"/>
                  </a:cubicBezTo>
                  <a:cubicBezTo>
                    <a:pt x="85" y="262"/>
                    <a:pt x="85" y="262"/>
                    <a:pt x="85" y="262"/>
                  </a:cubicBezTo>
                  <a:cubicBezTo>
                    <a:pt x="87" y="261"/>
                    <a:pt x="87" y="261"/>
                    <a:pt x="87" y="261"/>
                  </a:cubicBezTo>
                  <a:cubicBezTo>
                    <a:pt x="77" y="234"/>
                    <a:pt x="77" y="234"/>
                    <a:pt x="77" y="234"/>
                  </a:cubicBezTo>
                  <a:moveTo>
                    <a:pt x="46" y="154"/>
                  </a:moveTo>
                  <a:cubicBezTo>
                    <a:pt x="45" y="156"/>
                    <a:pt x="45" y="156"/>
                    <a:pt x="45" y="156"/>
                  </a:cubicBezTo>
                  <a:cubicBezTo>
                    <a:pt x="52" y="175"/>
                    <a:pt x="52" y="175"/>
                    <a:pt x="52" y="175"/>
                  </a:cubicBezTo>
                  <a:cubicBezTo>
                    <a:pt x="53" y="177"/>
                    <a:pt x="53" y="177"/>
                    <a:pt x="53" y="177"/>
                  </a:cubicBezTo>
                  <a:cubicBezTo>
                    <a:pt x="55" y="182"/>
                    <a:pt x="55" y="182"/>
                    <a:pt x="55" y="182"/>
                  </a:cubicBezTo>
                  <a:cubicBezTo>
                    <a:pt x="55" y="183"/>
                    <a:pt x="55" y="183"/>
                    <a:pt x="55" y="183"/>
                  </a:cubicBezTo>
                  <a:cubicBezTo>
                    <a:pt x="56" y="184"/>
                    <a:pt x="56" y="184"/>
                    <a:pt x="56" y="184"/>
                  </a:cubicBezTo>
                  <a:cubicBezTo>
                    <a:pt x="56" y="185"/>
                    <a:pt x="56" y="185"/>
                    <a:pt x="56" y="185"/>
                  </a:cubicBezTo>
                  <a:cubicBezTo>
                    <a:pt x="59" y="192"/>
                    <a:pt x="59" y="192"/>
                    <a:pt x="59" y="192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0" y="195"/>
                    <a:pt x="60" y="195"/>
                    <a:pt x="60" y="195"/>
                  </a:cubicBezTo>
                  <a:cubicBezTo>
                    <a:pt x="61" y="197"/>
                    <a:pt x="61" y="197"/>
                    <a:pt x="61" y="197"/>
                  </a:cubicBezTo>
                  <a:cubicBezTo>
                    <a:pt x="73" y="230"/>
                    <a:pt x="73" y="230"/>
                    <a:pt x="73" y="230"/>
                  </a:cubicBezTo>
                  <a:cubicBezTo>
                    <a:pt x="74" y="232"/>
                    <a:pt x="74" y="232"/>
                    <a:pt x="74" y="232"/>
                  </a:cubicBezTo>
                  <a:cubicBezTo>
                    <a:pt x="75" y="234"/>
                    <a:pt x="75" y="234"/>
                    <a:pt x="75" y="234"/>
                  </a:cubicBezTo>
                  <a:cubicBezTo>
                    <a:pt x="76" y="232"/>
                    <a:pt x="76" y="232"/>
                    <a:pt x="76" y="232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29"/>
                    <a:pt x="75" y="229"/>
                    <a:pt x="75" y="229"/>
                  </a:cubicBezTo>
                  <a:cubicBezTo>
                    <a:pt x="63" y="197"/>
                    <a:pt x="63" y="197"/>
                    <a:pt x="63" y="197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2" y="195"/>
                    <a:pt x="62" y="195"/>
                    <a:pt x="62" y="195"/>
                  </a:cubicBezTo>
                  <a:cubicBezTo>
                    <a:pt x="61" y="193"/>
                    <a:pt x="61" y="193"/>
                    <a:pt x="61" y="193"/>
                  </a:cubicBezTo>
                  <a:cubicBezTo>
                    <a:pt x="61" y="192"/>
                    <a:pt x="61" y="192"/>
                    <a:pt x="61" y="192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9" y="188"/>
                    <a:pt x="59" y="188"/>
                    <a:pt x="59" y="188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8" y="184"/>
                    <a:pt x="58" y="184"/>
                    <a:pt x="58" y="184"/>
                  </a:cubicBezTo>
                  <a:cubicBezTo>
                    <a:pt x="57" y="182"/>
                    <a:pt x="57" y="182"/>
                    <a:pt x="57" y="182"/>
                  </a:cubicBezTo>
                  <a:cubicBezTo>
                    <a:pt x="55" y="177"/>
                    <a:pt x="55" y="177"/>
                    <a:pt x="55" y="177"/>
                  </a:cubicBezTo>
                  <a:cubicBezTo>
                    <a:pt x="54" y="175"/>
                    <a:pt x="54" y="175"/>
                    <a:pt x="54" y="175"/>
                  </a:cubicBezTo>
                  <a:cubicBezTo>
                    <a:pt x="46" y="154"/>
                    <a:pt x="46" y="154"/>
                    <a:pt x="46" y="154"/>
                  </a:cubicBezTo>
                  <a:moveTo>
                    <a:pt x="276" y="113"/>
                  </a:moveTo>
                  <a:cubicBezTo>
                    <a:pt x="273" y="115"/>
                    <a:pt x="273" y="115"/>
                    <a:pt x="273" y="115"/>
                  </a:cubicBezTo>
                  <a:cubicBezTo>
                    <a:pt x="272" y="117"/>
                    <a:pt x="272" y="117"/>
                    <a:pt x="272" y="117"/>
                  </a:cubicBezTo>
                  <a:cubicBezTo>
                    <a:pt x="271" y="120"/>
                    <a:pt x="271" y="120"/>
                    <a:pt x="271" y="120"/>
                  </a:cubicBezTo>
                  <a:cubicBezTo>
                    <a:pt x="271" y="122"/>
                    <a:pt x="271" y="122"/>
                    <a:pt x="271" y="122"/>
                  </a:cubicBezTo>
                  <a:cubicBezTo>
                    <a:pt x="270" y="123"/>
                    <a:pt x="270" y="123"/>
                    <a:pt x="270" y="123"/>
                  </a:cubicBezTo>
                  <a:cubicBezTo>
                    <a:pt x="268" y="130"/>
                    <a:pt x="268" y="130"/>
                    <a:pt x="268" y="130"/>
                  </a:cubicBezTo>
                  <a:cubicBezTo>
                    <a:pt x="267" y="132"/>
                    <a:pt x="267" y="132"/>
                    <a:pt x="267" y="132"/>
                  </a:cubicBezTo>
                  <a:cubicBezTo>
                    <a:pt x="267" y="133"/>
                    <a:pt x="267" y="133"/>
                    <a:pt x="267" y="133"/>
                  </a:cubicBezTo>
                  <a:cubicBezTo>
                    <a:pt x="265" y="138"/>
                    <a:pt x="265" y="138"/>
                    <a:pt x="265" y="138"/>
                  </a:cubicBezTo>
                  <a:cubicBezTo>
                    <a:pt x="264" y="140"/>
                    <a:pt x="264" y="140"/>
                    <a:pt x="264" y="140"/>
                  </a:cubicBezTo>
                  <a:cubicBezTo>
                    <a:pt x="261" y="151"/>
                    <a:pt x="261" y="151"/>
                    <a:pt x="261" y="151"/>
                  </a:cubicBezTo>
                  <a:cubicBezTo>
                    <a:pt x="260" y="153"/>
                    <a:pt x="260" y="153"/>
                    <a:pt x="260" y="153"/>
                  </a:cubicBezTo>
                  <a:cubicBezTo>
                    <a:pt x="253" y="174"/>
                    <a:pt x="253" y="174"/>
                    <a:pt x="253" y="174"/>
                  </a:cubicBezTo>
                  <a:cubicBezTo>
                    <a:pt x="252" y="176"/>
                    <a:pt x="252" y="176"/>
                    <a:pt x="252" y="176"/>
                  </a:cubicBezTo>
                  <a:cubicBezTo>
                    <a:pt x="224" y="256"/>
                    <a:pt x="224" y="256"/>
                    <a:pt x="224" y="25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55" y="174"/>
                    <a:pt x="255" y="174"/>
                    <a:pt x="255" y="174"/>
                  </a:cubicBezTo>
                  <a:cubicBezTo>
                    <a:pt x="261" y="155"/>
                    <a:pt x="261" y="155"/>
                    <a:pt x="261" y="155"/>
                  </a:cubicBezTo>
                  <a:cubicBezTo>
                    <a:pt x="262" y="153"/>
                    <a:pt x="262" y="153"/>
                    <a:pt x="262" y="153"/>
                  </a:cubicBezTo>
                  <a:cubicBezTo>
                    <a:pt x="266" y="140"/>
                    <a:pt x="266" y="140"/>
                    <a:pt x="266" y="140"/>
                  </a:cubicBezTo>
                  <a:cubicBezTo>
                    <a:pt x="267" y="139"/>
                    <a:pt x="267" y="139"/>
                    <a:pt x="267" y="139"/>
                  </a:cubicBezTo>
                  <a:cubicBezTo>
                    <a:pt x="269" y="133"/>
                    <a:pt x="269" y="133"/>
                    <a:pt x="269" y="133"/>
                  </a:cubicBezTo>
                  <a:cubicBezTo>
                    <a:pt x="269" y="132"/>
                    <a:pt x="269" y="132"/>
                    <a:pt x="269" y="132"/>
                  </a:cubicBezTo>
                  <a:cubicBezTo>
                    <a:pt x="270" y="130"/>
                    <a:pt x="270" y="130"/>
                    <a:pt x="270" y="130"/>
                  </a:cubicBezTo>
                  <a:cubicBezTo>
                    <a:pt x="272" y="124"/>
                    <a:pt x="272" y="124"/>
                    <a:pt x="272" y="124"/>
                  </a:cubicBezTo>
                  <a:cubicBezTo>
                    <a:pt x="273" y="122"/>
                    <a:pt x="273" y="122"/>
                    <a:pt x="273" y="122"/>
                  </a:cubicBezTo>
                  <a:cubicBezTo>
                    <a:pt x="274" y="118"/>
                    <a:pt x="274" y="118"/>
                    <a:pt x="274" y="118"/>
                  </a:cubicBezTo>
                  <a:cubicBezTo>
                    <a:pt x="275" y="115"/>
                    <a:pt x="275" y="115"/>
                    <a:pt x="275" y="115"/>
                  </a:cubicBezTo>
                  <a:cubicBezTo>
                    <a:pt x="276" y="113"/>
                    <a:pt x="276" y="113"/>
                    <a:pt x="276" y="113"/>
                  </a:cubicBezTo>
                  <a:moveTo>
                    <a:pt x="2" y="35"/>
                  </a:moveTo>
                  <a:cubicBezTo>
                    <a:pt x="1" y="35"/>
                    <a:pt x="1" y="35"/>
                    <a:pt x="0" y="35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22" y="93"/>
                    <a:pt x="22" y="93"/>
                    <a:pt x="22" y="93"/>
                  </a:cubicBezTo>
                  <a:cubicBezTo>
                    <a:pt x="23" y="97"/>
                    <a:pt x="23" y="97"/>
                    <a:pt x="23" y="9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19"/>
                    <a:pt x="31" y="119"/>
                    <a:pt x="31" y="119"/>
                  </a:cubicBezTo>
                  <a:cubicBezTo>
                    <a:pt x="33" y="124"/>
                    <a:pt x="33" y="124"/>
                    <a:pt x="33" y="124"/>
                  </a:cubicBezTo>
                  <a:cubicBezTo>
                    <a:pt x="34" y="125"/>
                    <a:pt x="34" y="125"/>
                    <a:pt x="34" y="125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8" y="138"/>
                    <a:pt x="38" y="138"/>
                    <a:pt x="38" y="138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0" y="143"/>
                    <a:pt x="40" y="143"/>
                    <a:pt x="40" y="143"/>
                  </a:cubicBezTo>
                  <a:cubicBezTo>
                    <a:pt x="41" y="144"/>
                    <a:pt x="41" y="144"/>
                    <a:pt x="41" y="144"/>
                  </a:cubicBezTo>
                  <a:cubicBezTo>
                    <a:pt x="41" y="146"/>
                    <a:pt x="41" y="146"/>
                    <a:pt x="41" y="146"/>
                  </a:cubicBezTo>
                  <a:cubicBezTo>
                    <a:pt x="44" y="154"/>
                    <a:pt x="44" y="154"/>
                    <a:pt x="44" y="154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43" y="144"/>
                    <a:pt x="43" y="144"/>
                    <a:pt x="43" y="144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38" y="132"/>
                    <a:pt x="38" y="132"/>
                    <a:pt x="38" y="132"/>
                  </a:cubicBezTo>
                  <a:cubicBezTo>
                    <a:pt x="36" y="126"/>
                    <a:pt x="36" y="126"/>
                    <a:pt x="36" y="126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35" y="123"/>
                    <a:pt x="35" y="123"/>
                    <a:pt x="35" y="123"/>
                  </a:cubicBezTo>
                  <a:cubicBezTo>
                    <a:pt x="33" y="119"/>
                    <a:pt x="33" y="119"/>
                    <a:pt x="33" y="119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5" y="96"/>
                    <a:pt x="25" y="96"/>
                    <a:pt x="25" y="96"/>
                  </a:cubicBezTo>
                  <a:cubicBezTo>
                    <a:pt x="20" y="85"/>
                    <a:pt x="20" y="85"/>
                    <a:pt x="20" y="85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14" y="68"/>
                    <a:pt x="14" y="68"/>
                    <a:pt x="14" y="68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2" y="35"/>
                    <a:pt x="2" y="35"/>
                    <a:pt x="2" y="35"/>
                  </a:cubicBezTo>
                  <a:moveTo>
                    <a:pt x="152" y="11"/>
                  </a:moveTo>
                  <a:cubicBezTo>
                    <a:pt x="121" y="13"/>
                    <a:pt x="121" y="13"/>
                    <a:pt x="121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1"/>
                    <a:pt x="10" y="21"/>
                    <a:pt x="1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120" y="15"/>
                    <a:pt x="120" y="15"/>
                    <a:pt x="120" y="15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1"/>
                    <a:pt x="152" y="11"/>
                    <a:pt x="152" y="11"/>
                  </a:cubicBezTo>
                  <a:moveTo>
                    <a:pt x="312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2"/>
                    <a:pt x="312" y="2"/>
                    <a:pt x="312" y="2"/>
                  </a:cubicBezTo>
                  <a:moveTo>
                    <a:pt x="315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5" y="1"/>
                    <a:pt x="305" y="1"/>
                    <a:pt x="305" y="1"/>
                  </a:cubicBezTo>
                  <a:cubicBezTo>
                    <a:pt x="303" y="1"/>
                    <a:pt x="303" y="1"/>
                    <a:pt x="303" y="1"/>
                  </a:cubicBezTo>
                  <a:cubicBezTo>
                    <a:pt x="285" y="2"/>
                    <a:pt x="285" y="2"/>
                    <a:pt x="285" y="2"/>
                  </a:cubicBezTo>
                  <a:cubicBezTo>
                    <a:pt x="284" y="2"/>
                    <a:pt x="284" y="2"/>
                    <a:pt x="284" y="2"/>
                  </a:cubicBezTo>
                  <a:cubicBezTo>
                    <a:pt x="252" y="4"/>
                    <a:pt x="252" y="4"/>
                    <a:pt x="252" y="4"/>
                  </a:cubicBezTo>
                  <a:cubicBezTo>
                    <a:pt x="250" y="4"/>
                    <a:pt x="250" y="4"/>
                    <a:pt x="250" y="4"/>
                  </a:cubicBezTo>
                  <a:cubicBezTo>
                    <a:pt x="247" y="5"/>
                    <a:pt x="247" y="5"/>
                    <a:pt x="247" y="5"/>
                  </a:cubicBezTo>
                  <a:cubicBezTo>
                    <a:pt x="245" y="5"/>
                    <a:pt x="245" y="5"/>
                    <a:pt x="245" y="5"/>
                  </a:cubicBezTo>
                  <a:cubicBezTo>
                    <a:pt x="234" y="5"/>
                    <a:pt x="234" y="5"/>
                    <a:pt x="234" y="5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154" y="11"/>
                    <a:pt x="154" y="11"/>
                    <a:pt x="154" y="11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228" y="8"/>
                    <a:pt x="228" y="8"/>
                    <a:pt x="228" y="8"/>
                  </a:cubicBezTo>
                  <a:cubicBezTo>
                    <a:pt x="232" y="7"/>
                    <a:pt x="232" y="7"/>
                    <a:pt x="232" y="7"/>
                  </a:cubicBezTo>
                  <a:cubicBezTo>
                    <a:pt x="244" y="7"/>
                    <a:pt x="244" y="7"/>
                    <a:pt x="244" y="7"/>
                  </a:cubicBezTo>
                  <a:cubicBezTo>
                    <a:pt x="246" y="6"/>
                    <a:pt x="246" y="6"/>
                    <a:pt x="246" y="6"/>
                  </a:cubicBezTo>
                  <a:cubicBezTo>
                    <a:pt x="248" y="6"/>
                    <a:pt x="248" y="6"/>
                    <a:pt x="248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84" y="4"/>
                    <a:pt x="284" y="4"/>
                    <a:pt x="284" y="4"/>
                  </a:cubicBezTo>
                  <a:cubicBezTo>
                    <a:pt x="286" y="4"/>
                    <a:pt x="286" y="4"/>
                    <a:pt x="286" y="4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12" y="2"/>
                    <a:pt x="312" y="2"/>
                    <a:pt x="312" y="2"/>
                  </a:cubicBezTo>
                  <a:cubicBezTo>
                    <a:pt x="299" y="41"/>
                    <a:pt x="299" y="41"/>
                    <a:pt x="299" y="41"/>
                  </a:cubicBezTo>
                  <a:cubicBezTo>
                    <a:pt x="298" y="44"/>
                    <a:pt x="298" y="44"/>
                    <a:pt x="298" y="44"/>
                  </a:cubicBezTo>
                  <a:cubicBezTo>
                    <a:pt x="291" y="63"/>
                    <a:pt x="291" y="63"/>
                    <a:pt x="291" y="63"/>
                  </a:cubicBezTo>
                  <a:cubicBezTo>
                    <a:pt x="290" y="65"/>
                    <a:pt x="290" y="65"/>
                    <a:pt x="290" y="65"/>
                  </a:cubicBezTo>
                  <a:cubicBezTo>
                    <a:pt x="290" y="67"/>
                    <a:pt x="290" y="67"/>
                    <a:pt x="290" y="67"/>
                  </a:cubicBezTo>
                  <a:cubicBezTo>
                    <a:pt x="288" y="72"/>
                    <a:pt x="288" y="72"/>
                    <a:pt x="288" y="72"/>
                  </a:cubicBezTo>
                  <a:cubicBezTo>
                    <a:pt x="287" y="73"/>
                    <a:pt x="287" y="73"/>
                    <a:pt x="287" y="73"/>
                  </a:cubicBezTo>
                  <a:cubicBezTo>
                    <a:pt x="286" y="78"/>
                    <a:pt x="286" y="78"/>
                    <a:pt x="286" y="78"/>
                  </a:cubicBezTo>
                  <a:cubicBezTo>
                    <a:pt x="285" y="82"/>
                    <a:pt x="285" y="82"/>
                    <a:pt x="285" y="82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78" y="102"/>
                    <a:pt x="278" y="102"/>
                    <a:pt x="278" y="102"/>
                  </a:cubicBezTo>
                  <a:cubicBezTo>
                    <a:pt x="277" y="104"/>
                    <a:pt x="277" y="104"/>
                    <a:pt x="277" y="104"/>
                  </a:cubicBezTo>
                  <a:cubicBezTo>
                    <a:pt x="275" y="110"/>
                    <a:pt x="275" y="110"/>
                    <a:pt x="275" y="110"/>
                  </a:cubicBezTo>
                  <a:cubicBezTo>
                    <a:pt x="274" y="112"/>
                    <a:pt x="274" y="112"/>
                    <a:pt x="274" y="112"/>
                  </a:cubicBezTo>
                  <a:cubicBezTo>
                    <a:pt x="277" y="110"/>
                    <a:pt x="277" y="110"/>
                    <a:pt x="277" y="110"/>
                  </a:cubicBezTo>
                  <a:cubicBezTo>
                    <a:pt x="279" y="105"/>
                    <a:pt x="279" y="105"/>
                    <a:pt x="279" y="105"/>
                  </a:cubicBezTo>
                  <a:cubicBezTo>
                    <a:pt x="279" y="103"/>
                    <a:pt x="279" y="103"/>
                    <a:pt x="279" y="103"/>
                  </a:cubicBezTo>
                  <a:cubicBezTo>
                    <a:pt x="283" y="93"/>
                    <a:pt x="283" y="93"/>
                    <a:pt x="283" y="93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89" y="73"/>
                    <a:pt x="289" y="73"/>
                    <a:pt x="289" y="73"/>
                  </a:cubicBezTo>
                  <a:cubicBezTo>
                    <a:pt x="290" y="71"/>
                    <a:pt x="290" y="71"/>
                    <a:pt x="290" y="71"/>
                  </a:cubicBezTo>
                  <a:cubicBezTo>
                    <a:pt x="292" y="67"/>
                    <a:pt x="292" y="67"/>
                    <a:pt x="292" y="67"/>
                  </a:cubicBezTo>
                  <a:cubicBezTo>
                    <a:pt x="292" y="65"/>
                    <a:pt x="292" y="65"/>
                    <a:pt x="292" y="65"/>
                  </a:cubicBezTo>
                  <a:cubicBezTo>
                    <a:pt x="299" y="47"/>
                    <a:pt x="299" y="47"/>
                    <a:pt x="299" y="47"/>
                  </a:cubicBezTo>
                  <a:cubicBezTo>
                    <a:pt x="300" y="44"/>
                    <a:pt x="300" y="44"/>
                    <a:pt x="300" y="44"/>
                  </a:cubicBezTo>
                  <a:cubicBezTo>
                    <a:pt x="314" y="3"/>
                    <a:pt x="314" y="3"/>
                    <a:pt x="314" y="3"/>
                  </a:cubicBezTo>
                  <a:cubicBezTo>
                    <a:pt x="315" y="0"/>
                    <a:pt x="315" y="0"/>
                    <a:pt x="31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083E6C97-5D04-4B3D-A3FC-9B054C02BF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01156" y="2325744"/>
              <a:ext cx="1511768" cy="1683356"/>
            </a:xfrm>
            <a:custGeom>
              <a:avLst/>
              <a:gdLst>
                <a:gd name="T0" fmla="*/ 6 w 357"/>
                <a:gd name="T1" fmla="*/ 435 h 436"/>
                <a:gd name="T2" fmla="*/ 54 w 357"/>
                <a:gd name="T3" fmla="*/ 399 h 436"/>
                <a:gd name="T4" fmla="*/ 55 w 357"/>
                <a:gd name="T5" fmla="*/ 396 h 436"/>
                <a:gd name="T6" fmla="*/ 58 w 357"/>
                <a:gd name="T7" fmla="*/ 396 h 436"/>
                <a:gd name="T8" fmla="*/ 23 w 357"/>
                <a:gd name="T9" fmla="*/ 365 h 436"/>
                <a:gd name="T10" fmla="*/ 15 w 357"/>
                <a:gd name="T11" fmla="*/ 390 h 436"/>
                <a:gd name="T12" fmla="*/ 15 w 357"/>
                <a:gd name="T13" fmla="*/ 395 h 436"/>
                <a:gd name="T14" fmla="*/ 24 w 357"/>
                <a:gd name="T15" fmla="*/ 368 h 436"/>
                <a:gd name="T16" fmla="*/ 115 w 357"/>
                <a:gd name="T17" fmla="*/ 348 h 436"/>
                <a:gd name="T18" fmla="*/ 94 w 357"/>
                <a:gd name="T19" fmla="*/ 364 h 436"/>
                <a:gd name="T20" fmla="*/ 97 w 357"/>
                <a:gd name="T21" fmla="*/ 365 h 436"/>
                <a:gd name="T22" fmla="*/ 115 w 357"/>
                <a:gd name="T23" fmla="*/ 348 h 436"/>
                <a:gd name="T24" fmla="*/ 46 w 357"/>
                <a:gd name="T25" fmla="*/ 298 h 436"/>
                <a:gd name="T26" fmla="*/ 41 w 357"/>
                <a:gd name="T27" fmla="*/ 313 h 436"/>
                <a:gd name="T28" fmla="*/ 27 w 357"/>
                <a:gd name="T29" fmla="*/ 359 h 436"/>
                <a:gd name="T30" fmla="*/ 43 w 357"/>
                <a:gd name="T31" fmla="*/ 313 h 436"/>
                <a:gd name="T32" fmla="*/ 48 w 357"/>
                <a:gd name="T33" fmla="*/ 298 h 436"/>
                <a:gd name="T34" fmla="*/ 57 w 357"/>
                <a:gd name="T35" fmla="*/ 266 h 436"/>
                <a:gd name="T36" fmla="*/ 57 w 357"/>
                <a:gd name="T37" fmla="*/ 266 h 436"/>
                <a:gd name="T38" fmla="*/ 76 w 357"/>
                <a:gd name="T39" fmla="*/ 213 h 436"/>
                <a:gd name="T40" fmla="*/ 67 w 357"/>
                <a:gd name="T41" fmla="*/ 239 h 436"/>
                <a:gd name="T42" fmla="*/ 60 w 357"/>
                <a:gd name="T43" fmla="*/ 258 h 436"/>
                <a:gd name="T44" fmla="*/ 61 w 357"/>
                <a:gd name="T45" fmla="*/ 260 h 436"/>
                <a:gd name="T46" fmla="*/ 68 w 357"/>
                <a:gd name="T47" fmla="*/ 241 h 436"/>
                <a:gd name="T48" fmla="*/ 76 w 357"/>
                <a:gd name="T49" fmla="*/ 218 h 436"/>
                <a:gd name="T50" fmla="*/ 150 w 357"/>
                <a:gd name="T51" fmla="*/ 5 h 436"/>
                <a:gd name="T52" fmla="*/ 259 w 357"/>
                <a:gd name="T53" fmla="*/ 80 h 436"/>
                <a:gd name="T54" fmla="*/ 300 w 357"/>
                <a:gd name="T55" fmla="*/ 113 h 436"/>
                <a:gd name="T56" fmla="*/ 354 w 357"/>
                <a:gd name="T57" fmla="*/ 158 h 436"/>
                <a:gd name="T58" fmla="*/ 336 w 357"/>
                <a:gd name="T59" fmla="*/ 172 h 436"/>
                <a:gd name="T60" fmla="*/ 301 w 357"/>
                <a:gd name="T61" fmla="*/ 200 h 436"/>
                <a:gd name="T62" fmla="*/ 269 w 357"/>
                <a:gd name="T63" fmla="*/ 226 h 436"/>
                <a:gd name="T64" fmla="*/ 220 w 357"/>
                <a:gd name="T65" fmla="*/ 264 h 436"/>
                <a:gd name="T66" fmla="*/ 213 w 357"/>
                <a:gd name="T67" fmla="*/ 270 h 436"/>
                <a:gd name="T68" fmla="*/ 192 w 357"/>
                <a:gd name="T69" fmla="*/ 287 h 436"/>
                <a:gd name="T70" fmla="*/ 182 w 357"/>
                <a:gd name="T71" fmla="*/ 294 h 436"/>
                <a:gd name="T72" fmla="*/ 121 w 357"/>
                <a:gd name="T73" fmla="*/ 344 h 436"/>
                <a:gd name="T74" fmla="*/ 124 w 357"/>
                <a:gd name="T75" fmla="*/ 343 h 436"/>
                <a:gd name="T76" fmla="*/ 187 w 357"/>
                <a:gd name="T77" fmla="*/ 293 h 436"/>
                <a:gd name="T78" fmla="*/ 196 w 357"/>
                <a:gd name="T79" fmla="*/ 286 h 436"/>
                <a:gd name="T80" fmla="*/ 215 w 357"/>
                <a:gd name="T81" fmla="*/ 271 h 436"/>
                <a:gd name="T82" fmla="*/ 220 w 357"/>
                <a:gd name="T83" fmla="*/ 267 h 436"/>
                <a:gd name="T84" fmla="*/ 233 w 357"/>
                <a:gd name="T85" fmla="*/ 256 h 436"/>
                <a:gd name="T86" fmla="*/ 278 w 357"/>
                <a:gd name="T87" fmla="*/ 221 h 436"/>
                <a:gd name="T88" fmla="*/ 332 w 357"/>
                <a:gd name="T89" fmla="*/ 177 h 436"/>
                <a:gd name="T90" fmla="*/ 355 w 357"/>
                <a:gd name="T91" fmla="*/ 159 h 436"/>
                <a:gd name="T92" fmla="*/ 343 w 357"/>
                <a:gd name="T93" fmla="*/ 146 h 436"/>
                <a:gd name="T94" fmla="*/ 280 w 357"/>
                <a:gd name="T95" fmla="*/ 94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7" h="436">
                  <a:moveTo>
                    <a:pt x="53" y="397"/>
                  </a:moveTo>
                  <a:cubicBezTo>
                    <a:pt x="26" y="419"/>
                    <a:pt x="26" y="419"/>
                    <a:pt x="26" y="419"/>
                  </a:cubicBezTo>
                  <a:cubicBezTo>
                    <a:pt x="24" y="420"/>
                    <a:pt x="24" y="420"/>
                    <a:pt x="24" y="420"/>
                  </a:cubicBezTo>
                  <a:cubicBezTo>
                    <a:pt x="6" y="435"/>
                    <a:pt x="6" y="435"/>
                    <a:pt x="6" y="435"/>
                  </a:cubicBezTo>
                  <a:cubicBezTo>
                    <a:pt x="7" y="435"/>
                    <a:pt x="7" y="435"/>
                    <a:pt x="7" y="436"/>
                  </a:cubicBezTo>
                  <a:cubicBezTo>
                    <a:pt x="25" y="422"/>
                    <a:pt x="25" y="422"/>
                    <a:pt x="25" y="422"/>
                  </a:cubicBezTo>
                  <a:cubicBezTo>
                    <a:pt x="26" y="421"/>
                    <a:pt x="26" y="421"/>
                    <a:pt x="26" y="421"/>
                  </a:cubicBezTo>
                  <a:cubicBezTo>
                    <a:pt x="54" y="399"/>
                    <a:pt x="54" y="399"/>
                    <a:pt x="54" y="399"/>
                  </a:cubicBezTo>
                  <a:cubicBezTo>
                    <a:pt x="53" y="397"/>
                    <a:pt x="53" y="397"/>
                    <a:pt x="53" y="397"/>
                  </a:cubicBezTo>
                  <a:moveTo>
                    <a:pt x="58" y="393"/>
                  </a:moveTo>
                  <a:cubicBezTo>
                    <a:pt x="57" y="394"/>
                    <a:pt x="57" y="394"/>
                    <a:pt x="57" y="394"/>
                  </a:cubicBezTo>
                  <a:cubicBezTo>
                    <a:pt x="55" y="396"/>
                    <a:pt x="55" y="396"/>
                    <a:pt x="55" y="396"/>
                  </a:cubicBezTo>
                  <a:cubicBezTo>
                    <a:pt x="54" y="396"/>
                    <a:pt x="54" y="396"/>
                    <a:pt x="54" y="396"/>
                  </a:cubicBezTo>
                  <a:cubicBezTo>
                    <a:pt x="55" y="398"/>
                    <a:pt x="55" y="398"/>
                    <a:pt x="55" y="398"/>
                  </a:cubicBezTo>
                  <a:cubicBezTo>
                    <a:pt x="57" y="397"/>
                    <a:pt x="57" y="397"/>
                    <a:pt x="57" y="397"/>
                  </a:cubicBezTo>
                  <a:cubicBezTo>
                    <a:pt x="58" y="396"/>
                    <a:pt x="58" y="396"/>
                    <a:pt x="58" y="396"/>
                  </a:cubicBezTo>
                  <a:cubicBezTo>
                    <a:pt x="58" y="395"/>
                    <a:pt x="58" y="395"/>
                    <a:pt x="58" y="395"/>
                  </a:cubicBezTo>
                  <a:cubicBezTo>
                    <a:pt x="58" y="393"/>
                    <a:pt x="58" y="393"/>
                    <a:pt x="58" y="393"/>
                  </a:cubicBezTo>
                  <a:moveTo>
                    <a:pt x="25" y="360"/>
                  </a:moveTo>
                  <a:cubicBezTo>
                    <a:pt x="23" y="365"/>
                    <a:pt x="23" y="365"/>
                    <a:pt x="23" y="365"/>
                  </a:cubicBezTo>
                  <a:cubicBezTo>
                    <a:pt x="22" y="367"/>
                    <a:pt x="22" y="367"/>
                    <a:pt x="22" y="367"/>
                  </a:cubicBezTo>
                  <a:cubicBezTo>
                    <a:pt x="16" y="385"/>
                    <a:pt x="16" y="385"/>
                    <a:pt x="16" y="385"/>
                  </a:cubicBezTo>
                  <a:cubicBezTo>
                    <a:pt x="15" y="388"/>
                    <a:pt x="15" y="388"/>
                    <a:pt x="15" y="388"/>
                  </a:cubicBezTo>
                  <a:cubicBezTo>
                    <a:pt x="15" y="390"/>
                    <a:pt x="15" y="390"/>
                    <a:pt x="15" y="390"/>
                  </a:cubicBezTo>
                  <a:cubicBezTo>
                    <a:pt x="14" y="392"/>
                    <a:pt x="14" y="392"/>
                    <a:pt x="14" y="392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1" y="431"/>
                    <a:pt x="1" y="431"/>
                    <a:pt x="2" y="431"/>
                  </a:cubicBezTo>
                  <a:cubicBezTo>
                    <a:pt x="15" y="395"/>
                    <a:pt x="15" y="395"/>
                    <a:pt x="15" y="395"/>
                  </a:cubicBezTo>
                  <a:cubicBezTo>
                    <a:pt x="16" y="392"/>
                    <a:pt x="16" y="392"/>
                    <a:pt x="16" y="392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19" y="384"/>
                    <a:pt x="19" y="384"/>
                    <a:pt x="19" y="384"/>
                  </a:cubicBezTo>
                  <a:cubicBezTo>
                    <a:pt x="24" y="368"/>
                    <a:pt x="24" y="368"/>
                    <a:pt x="24" y="368"/>
                  </a:cubicBezTo>
                  <a:cubicBezTo>
                    <a:pt x="25" y="367"/>
                    <a:pt x="25" y="367"/>
                    <a:pt x="25" y="367"/>
                  </a:cubicBezTo>
                  <a:cubicBezTo>
                    <a:pt x="26" y="361"/>
                    <a:pt x="26" y="361"/>
                    <a:pt x="26" y="361"/>
                  </a:cubicBezTo>
                  <a:cubicBezTo>
                    <a:pt x="25" y="360"/>
                    <a:pt x="25" y="360"/>
                    <a:pt x="25" y="360"/>
                  </a:cubicBezTo>
                  <a:moveTo>
                    <a:pt x="115" y="348"/>
                  </a:moveTo>
                  <a:cubicBezTo>
                    <a:pt x="108" y="354"/>
                    <a:pt x="108" y="354"/>
                    <a:pt x="108" y="354"/>
                  </a:cubicBezTo>
                  <a:cubicBezTo>
                    <a:pt x="106" y="355"/>
                    <a:pt x="106" y="355"/>
                    <a:pt x="106" y="355"/>
                  </a:cubicBezTo>
                  <a:cubicBezTo>
                    <a:pt x="96" y="363"/>
                    <a:pt x="96" y="363"/>
                    <a:pt x="96" y="363"/>
                  </a:cubicBezTo>
                  <a:cubicBezTo>
                    <a:pt x="94" y="364"/>
                    <a:pt x="94" y="364"/>
                    <a:pt x="94" y="364"/>
                  </a:cubicBezTo>
                  <a:cubicBezTo>
                    <a:pt x="60" y="392"/>
                    <a:pt x="60" y="392"/>
                    <a:pt x="60" y="392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96" y="366"/>
                    <a:pt x="96" y="366"/>
                    <a:pt x="96" y="366"/>
                  </a:cubicBezTo>
                  <a:cubicBezTo>
                    <a:pt x="97" y="365"/>
                    <a:pt x="97" y="365"/>
                    <a:pt x="97" y="365"/>
                  </a:cubicBezTo>
                  <a:cubicBezTo>
                    <a:pt x="108" y="356"/>
                    <a:pt x="108" y="356"/>
                    <a:pt x="108" y="356"/>
                  </a:cubicBezTo>
                  <a:cubicBezTo>
                    <a:pt x="109" y="355"/>
                    <a:pt x="109" y="355"/>
                    <a:pt x="109" y="355"/>
                  </a:cubicBezTo>
                  <a:cubicBezTo>
                    <a:pt x="116" y="350"/>
                    <a:pt x="116" y="350"/>
                    <a:pt x="116" y="350"/>
                  </a:cubicBezTo>
                  <a:cubicBezTo>
                    <a:pt x="115" y="348"/>
                    <a:pt x="115" y="348"/>
                    <a:pt x="115" y="348"/>
                  </a:cubicBezTo>
                  <a:moveTo>
                    <a:pt x="53" y="279"/>
                  </a:moveTo>
                  <a:cubicBezTo>
                    <a:pt x="52" y="283"/>
                    <a:pt x="52" y="283"/>
                    <a:pt x="52" y="283"/>
                  </a:cubicBezTo>
                  <a:cubicBezTo>
                    <a:pt x="51" y="284"/>
                    <a:pt x="51" y="284"/>
                    <a:pt x="51" y="284"/>
                  </a:cubicBezTo>
                  <a:cubicBezTo>
                    <a:pt x="46" y="298"/>
                    <a:pt x="46" y="298"/>
                    <a:pt x="46" y="298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45" y="302"/>
                    <a:pt x="45" y="302"/>
                    <a:pt x="45" y="302"/>
                  </a:cubicBezTo>
                  <a:cubicBezTo>
                    <a:pt x="42" y="311"/>
                    <a:pt x="42" y="311"/>
                    <a:pt x="42" y="311"/>
                  </a:cubicBezTo>
                  <a:cubicBezTo>
                    <a:pt x="41" y="313"/>
                    <a:pt x="41" y="313"/>
                    <a:pt x="41" y="313"/>
                  </a:cubicBezTo>
                  <a:cubicBezTo>
                    <a:pt x="37" y="325"/>
                    <a:pt x="37" y="325"/>
                    <a:pt x="37" y="325"/>
                  </a:cubicBezTo>
                  <a:cubicBezTo>
                    <a:pt x="37" y="326"/>
                    <a:pt x="37" y="326"/>
                    <a:pt x="37" y="326"/>
                  </a:cubicBezTo>
                  <a:cubicBezTo>
                    <a:pt x="26" y="357"/>
                    <a:pt x="26" y="357"/>
                    <a:pt x="26" y="357"/>
                  </a:cubicBezTo>
                  <a:cubicBezTo>
                    <a:pt x="27" y="359"/>
                    <a:pt x="27" y="359"/>
                    <a:pt x="27" y="359"/>
                  </a:cubicBezTo>
                  <a:cubicBezTo>
                    <a:pt x="38" y="328"/>
                    <a:pt x="38" y="328"/>
                    <a:pt x="38" y="328"/>
                  </a:cubicBezTo>
                  <a:cubicBezTo>
                    <a:pt x="39" y="326"/>
                    <a:pt x="39" y="326"/>
                    <a:pt x="39" y="326"/>
                  </a:cubicBezTo>
                  <a:cubicBezTo>
                    <a:pt x="43" y="315"/>
                    <a:pt x="43" y="315"/>
                    <a:pt x="43" y="315"/>
                  </a:cubicBezTo>
                  <a:cubicBezTo>
                    <a:pt x="43" y="313"/>
                    <a:pt x="43" y="313"/>
                    <a:pt x="43" y="313"/>
                  </a:cubicBezTo>
                  <a:cubicBezTo>
                    <a:pt x="47" y="303"/>
                    <a:pt x="47" y="303"/>
                    <a:pt x="47" y="303"/>
                  </a:cubicBezTo>
                  <a:cubicBezTo>
                    <a:pt x="47" y="301"/>
                    <a:pt x="47" y="301"/>
                    <a:pt x="47" y="301"/>
                  </a:cubicBezTo>
                  <a:cubicBezTo>
                    <a:pt x="48" y="300"/>
                    <a:pt x="48" y="300"/>
                    <a:pt x="48" y="300"/>
                  </a:cubicBezTo>
                  <a:cubicBezTo>
                    <a:pt x="48" y="298"/>
                    <a:pt x="48" y="298"/>
                    <a:pt x="48" y="298"/>
                  </a:cubicBezTo>
                  <a:cubicBezTo>
                    <a:pt x="53" y="285"/>
                    <a:pt x="53" y="285"/>
                    <a:pt x="53" y="285"/>
                  </a:cubicBezTo>
                  <a:cubicBezTo>
                    <a:pt x="53" y="284"/>
                    <a:pt x="53" y="284"/>
                    <a:pt x="53" y="284"/>
                  </a:cubicBezTo>
                  <a:cubicBezTo>
                    <a:pt x="53" y="279"/>
                    <a:pt x="53" y="279"/>
                    <a:pt x="53" y="279"/>
                  </a:cubicBezTo>
                  <a:moveTo>
                    <a:pt x="57" y="266"/>
                  </a:moveTo>
                  <a:cubicBezTo>
                    <a:pt x="55" y="274"/>
                    <a:pt x="55" y="274"/>
                    <a:pt x="55" y="274"/>
                  </a:cubicBezTo>
                  <a:cubicBezTo>
                    <a:pt x="55" y="279"/>
                    <a:pt x="55" y="279"/>
                    <a:pt x="55" y="279"/>
                  </a:cubicBezTo>
                  <a:cubicBezTo>
                    <a:pt x="59" y="268"/>
                    <a:pt x="59" y="268"/>
                    <a:pt x="59" y="268"/>
                  </a:cubicBezTo>
                  <a:cubicBezTo>
                    <a:pt x="57" y="266"/>
                    <a:pt x="57" y="266"/>
                    <a:pt x="57" y="266"/>
                  </a:cubicBezTo>
                  <a:moveTo>
                    <a:pt x="148" y="4"/>
                  </a:moveTo>
                  <a:cubicBezTo>
                    <a:pt x="91" y="169"/>
                    <a:pt x="91" y="169"/>
                    <a:pt x="91" y="169"/>
                  </a:cubicBezTo>
                  <a:cubicBezTo>
                    <a:pt x="91" y="171"/>
                    <a:pt x="91" y="171"/>
                    <a:pt x="91" y="171"/>
                  </a:cubicBezTo>
                  <a:cubicBezTo>
                    <a:pt x="76" y="213"/>
                    <a:pt x="76" y="213"/>
                    <a:pt x="76" y="213"/>
                  </a:cubicBezTo>
                  <a:cubicBezTo>
                    <a:pt x="75" y="216"/>
                    <a:pt x="75" y="216"/>
                    <a:pt x="75" y="216"/>
                  </a:cubicBezTo>
                  <a:cubicBezTo>
                    <a:pt x="68" y="235"/>
                    <a:pt x="68" y="235"/>
                    <a:pt x="68" y="235"/>
                  </a:cubicBezTo>
                  <a:cubicBezTo>
                    <a:pt x="68" y="236"/>
                    <a:pt x="68" y="236"/>
                    <a:pt x="68" y="236"/>
                  </a:cubicBezTo>
                  <a:cubicBezTo>
                    <a:pt x="67" y="239"/>
                    <a:pt x="67" y="239"/>
                    <a:pt x="67" y="239"/>
                  </a:cubicBezTo>
                  <a:cubicBezTo>
                    <a:pt x="66" y="240"/>
                    <a:pt x="66" y="240"/>
                    <a:pt x="66" y="240"/>
                  </a:cubicBezTo>
                  <a:cubicBezTo>
                    <a:pt x="62" y="253"/>
                    <a:pt x="62" y="253"/>
                    <a:pt x="62" y="253"/>
                  </a:cubicBezTo>
                  <a:cubicBezTo>
                    <a:pt x="62" y="254"/>
                    <a:pt x="62" y="254"/>
                    <a:pt x="62" y="254"/>
                  </a:cubicBezTo>
                  <a:cubicBezTo>
                    <a:pt x="60" y="258"/>
                    <a:pt x="60" y="258"/>
                    <a:pt x="60" y="258"/>
                  </a:cubicBezTo>
                  <a:cubicBezTo>
                    <a:pt x="60" y="260"/>
                    <a:pt x="60" y="260"/>
                    <a:pt x="60" y="260"/>
                  </a:cubicBezTo>
                  <a:cubicBezTo>
                    <a:pt x="58" y="264"/>
                    <a:pt x="58" y="264"/>
                    <a:pt x="58" y="264"/>
                  </a:cubicBezTo>
                  <a:cubicBezTo>
                    <a:pt x="59" y="266"/>
                    <a:pt x="59" y="266"/>
                    <a:pt x="59" y="266"/>
                  </a:cubicBezTo>
                  <a:cubicBezTo>
                    <a:pt x="61" y="260"/>
                    <a:pt x="61" y="260"/>
                    <a:pt x="61" y="260"/>
                  </a:cubicBezTo>
                  <a:cubicBezTo>
                    <a:pt x="62" y="259"/>
                    <a:pt x="62" y="259"/>
                    <a:pt x="62" y="259"/>
                  </a:cubicBezTo>
                  <a:cubicBezTo>
                    <a:pt x="64" y="254"/>
                    <a:pt x="64" y="254"/>
                    <a:pt x="64" y="254"/>
                  </a:cubicBezTo>
                  <a:cubicBezTo>
                    <a:pt x="64" y="252"/>
                    <a:pt x="64" y="252"/>
                    <a:pt x="64" y="252"/>
                  </a:cubicBezTo>
                  <a:cubicBezTo>
                    <a:pt x="68" y="241"/>
                    <a:pt x="68" y="241"/>
                    <a:pt x="68" y="241"/>
                  </a:cubicBezTo>
                  <a:cubicBezTo>
                    <a:pt x="69" y="239"/>
                    <a:pt x="69" y="239"/>
                    <a:pt x="69" y="239"/>
                  </a:cubicBezTo>
                  <a:cubicBezTo>
                    <a:pt x="70" y="236"/>
                    <a:pt x="70" y="236"/>
                    <a:pt x="70" y="236"/>
                  </a:cubicBezTo>
                  <a:cubicBezTo>
                    <a:pt x="70" y="234"/>
                    <a:pt x="70" y="234"/>
                    <a:pt x="70" y="234"/>
                  </a:cubicBezTo>
                  <a:cubicBezTo>
                    <a:pt x="76" y="218"/>
                    <a:pt x="76" y="218"/>
                    <a:pt x="76" y="218"/>
                  </a:cubicBezTo>
                  <a:cubicBezTo>
                    <a:pt x="77" y="216"/>
                    <a:pt x="77" y="216"/>
                    <a:pt x="77" y="216"/>
                  </a:cubicBezTo>
                  <a:cubicBezTo>
                    <a:pt x="93" y="171"/>
                    <a:pt x="93" y="171"/>
                    <a:pt x="93" y="171"/>
                  </a:cubicBezTo>
                  <a:cubicBezTo>
                    <a:pt x="93" y="169"/>
                    <a:pt x="93" y="169"/>
                    <a:pt x="93" y="169"/>
                  </a:cubicBezTo>
                  <a:cubicBezTo>
                    <a:pt x="150" y="5"/>
                    <a:pt x="150" y="5"/>
                    <a:pt x="150" y="5"/>
                  </a:cubicBezTo>
                  <a:cubicBezTo>
                    <a:pt x="149" y="5"/>
                    <a:pt x="149" y="5"/>
                    <a:pt x="148" y="4"/>
                  </a:cubicBezTo>
                  <a:moveTo>
                    <a:pt x="165" y="0"/>
                  </a:moveTo>
                  <a:cubicBezTo>
                    <a:pt x="165" y="0"/>
                    <a:pt x="164" y="1"/>
                    <a:pt x="164" y="1"/>
                  </a:cubicBezTo>
                  <a:cubicBezTo>
                    <a:pt x="259" y="80"/>
                    <a:pt x="259" y="80"/>
                    <a:pt x="259" y="80"/>
                  </a:cubicBezTo>
                  <a:cubicBezTo>
                    <a:pt x="261" y="81"/>
                    <a:pt x="261" y="81"/>
                    <a:pt x="261" y="81"/>
                  </a:cubicBezTo>
                  <a:cubicBezTo>
                    <a:pt x="283" y="99"/>
                    <a:pt x="283" y="99"/>
                    <a:pt x="283" y="99"/>
                  </a:cubicBezTo>
                  <a:cubicBezTo>
                    <a:pt x="287" y="102"/>
                    <a:pt x="287" y="102"/>
                    <a:pt x="287" y="102"/>
                  </a:cubicBezTo>
                  <a:cubicBezTo>
                    <a:pt x="300" y="113"/>
                    <a:pt x="300" y="113"/>
                    <a:pt x="300" y="113"/>
                  </a:cubicBezTo>
                  <a:cubicBezTo>
                    <a:pt x="304" y="117"/>
                    <a:pt x="304" y="117"/>
                    <a:pt x="304" y="117"/>
                  </a:cubicBezTo>
                  <a:cubicBezTo>
                    <a:pt x="343" y="148"/>
                    <a:pt x="343" y="148"/>
                    <a:pt x="343" y="148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54" y="158"/>
                    <a:pt x="354" y="158"/>
                    <a:pt x="354" y="158"/>
                  </a:cubicBezTo>
                  <a:cubicBezTo>
                    <a:pt x="340" y="169"/>
                    <a:pt x="340" y="169"/>
                    <a:pt x="340" y="169"/>
                  </a:cubicBezTo>
                  <a:cubicBezTo>
                    <a:pt x="338" y="170"/>
                    <a:pt x="338" y="170"/>
                    <a:pt x="338" y="170"/>
                  </a:cubicBezTo>
                  <a:cubicBezTo>
                    <a:pt x="337" y="171"/>
                    <a:pt x="337" y="171"/>
                    <a:pt x="337" y="171"/>
                  </a:cubicBezTo>
                  <a:cubicBezTo>
                    <a:pt x="336" y="172"/>
                    <a:pt x="336" y="172"/>
                    <a:pt x="336" y="172"/>
                  </a:cubicBezTo>
                  <a:cubicBezTo>
                    <a:pt x="331" y="176"/>
                    <a:pt x="331" y="176"/>
                    <a:pt x="331" y="176"/>
                  </a:cubicBezTo>
                  <a:cubicBezTo>
                    <a:pt x="330" y="177"/>
                    <a:pt x="330" y="177"/>
                    <a:pt x="330" y="177"/>
                  </a:cubicBezTo>
                  <a:cubicBezTo>
                    <a:pt x="302" y="199"/>
                    <a:pt x="302" y="199"/>
                    <a:pt x="302" y="199"/>
                  </a:cubicBezTo>
                  <a:cubicBezTo>
                    <a:pt x="301" y="200"/>
                    <a:pt x="301" y="200"/>
                    <a:pt x="301" y="200"/>
                  </a:cubicBezTo>
                  <a:cubicBezTo>
                    <a:pt x="275" y="221"/>
                    <a:pt x="275" y="221"/>
                    <a:pt x="275" y="221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72" y="223"/>
                    <a:pt x="272" y="223"/>
                    <a:pt x="272" y="223"/>
                  </a:cubicBezTo>
                  <a:cubicBezTo>
                    <a:pt x="269" y="226"/>
                    <a:pt x="269" y="226"/>
                    <a:pt x="269" y="226"/>
                  </a:cubicBezTo>
                  <a:cubicBezTo>
                    <a:pt x="235" y="253"/>
                    <a:pt x="235" y="253"/>
                    <a:pt x="235" y="253"/>
                  </a:cubicBezTo>
                  <a:cubicBezTo>
                    <a:pt x="232" y="255"/>
                    <a:pt x="232" y="255"/>
                    <a:pt x="232" y="255"/>
                  </a:cubicBezTo>
                  <a:cubicBezTo>
                    <a:pt x="221" y="263"/>
                    <a:pt x="221" y="263"/>
                    <a:pt x="221" y="263"/>
                  </a:cubicBezTo>
                  <a:cubicBezTo>
                    <a:pt x="220" y="264"/>
                    <a:pt x="220" y="264"/>
                    <a:pt x="220" y="264"/>
                  </a:cubicBezTo>
                  <a:cubicBezTo>
                    <a:pt x="218" y="266"/>
                    <a:pt x="218" y="266"/>
                    <a:pt x="218" y="266"/>
                  </a:cubicBezTo>
                  <a:cubicBezTo>
                    <a:pt x="216" y="268"/>
                    <a:pt x="216" y="268"/>
                    <a:pt x="216" y="268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13" y="270"/>
                    <a:pt x="213" y="270"/>
                    <a:pt x="213" y="270"/>
                  </a:cubicBezTo>
                  <a:cubicBezTo>
                    <a:pt x="202" y="278"/>
                    <a:pt x="202" y="278"/>
                    <a:pt x="202" y="278"/>
                  </a:cubicBezTo>
                  <a:cubicBezTo>
                    <a:pt x="200" y="280"/>
                    <a:pt x="200" y="280"/>
                    <a:pt x="200" y="280"/>
                  </a:cubicBezTo>
                  <a:cubicBezTo>
                    <a:pt x="194" y="285"/>
                    <a:pt x="194" y="285"/>
                    <a:pt x="194" y="285"/>
                  </a:cubicBezTo>
                  <a:cubicBezTo>
                    <a:pt x="192" y="287"/>
                    <a:pt x="192" y="287"/>
                    <a:pt x="192" y="287"/>
                  </a:cubicBezTo>
                  <a:cubicBezTo>
                    <a:pt x="188" y="290"/>
                    <a:pt x="188" y="290"/>
                    <a:pt x="188" y="290"/>
                  </a:cubicBezTo>
                  <a:cubicBezTo>
                    <a:pt x="186" y="291"/>
                    <a:pt x="186" y="291"/>
                    <a:pt x="186" y="291"/>
                  </a:cubicBezTo>
                  <a:cubicBezTo>
                    <a:pt x="185" y="292"/>
                    <a:pt x="185" y="292"/>
                    <a:pt x="185" y="292"/>
                  </a:cubicBezTo>
                  <a:cubicBezTo>
                    <a:pt x="182" y="294"/>
                    <a:pt x="182" y="294"/>
                    <a:pt x="182" y="294"/>
                  </a:cubicBezTo>
                  <a:cubicBezTo>
                    <a:pt x="180" y="296"/>
                    <a:pt x="180" y="296"/>
                    <a:pt x="180" y="296"/>
                  </a:cubicBezTo>
                  <a:cubicBezTo>
                    <a:pt x="124" y="341"/>
                    <a:pt x="124" y="341"/>
                    <a:pt x="124" y="341"/>
                  </a:cubicBezTo>
                  <a:cubicBezTo>
                    <a:pt x="123" y="341"/>
                    <a:pt x="123" y="341"/>
                    <a:pt x="123" y="341"/>
                  </a:cubicBezTo>
                  <a:cubicBezTo>
                    <a:pt x="121" y="344"/>
                    <a:pt x="121" y="344"/>
                    <a:pt x="121" y="344"/>
                  </a:cubicBezTo>
                  <a:cubicBezTo>
                    <a:pt x="116" y="347"/>
                    <a:pt x="116" y="347"/>
                    <a:pt x="116" y="347"/>
                  </a:cubicBezTo>
                  <a:cubicBezTo>
                    <a:pt x="117" y="348"/>
                    <a:pt x="117" y="348"/>
                    <a:pt x="117" y="348"/>
                  </a:cubicBezTo>
                  <a:cubicBezTo>
                    <a:pt x="123" y="344"/>
                    <a:pt x="123" y="344"/>
                    <a:pt x="123" y="344"/>
                  </a:cubicBezTo>
                  <a:cubicBezTo>
                    <a:pt x="124" y="343"/>
                    <a:pt x="124" y="343"/>
                    <a:pt x="124" y="343"/>
                  </a:cubicBezTo>
                  <a:cubicBezTo>
                    <a:pt x="127" y="341"/>
                    <a:pt x="127" y="341"/>
                    <a:pt x="127" y="341"/>
                  </a:cubicBezTo>
                  <a:cubicBezTo>
                    <a:pt x="183" y="296"/>
                    <a:pt x="183" y="296"/>
                    <a:pt x="183" y="296"/>
                  </a:cubicBezTo>
                  <a:cubicBezTo>
                    <a:pt x="185" y="295"/>
                    <a:pt x="185" y="295"/>
                    <a:pt x="185" y="295"/>
                  </a:cubicBezTo>
                  <a:cubicBezTo>
                    <a:pt x="187" y="293"/>
                    <a:pt x="187" y="293"/>
                    <a:pt x="187" y="293"/>
                  </a:cubicBezTo>
                  <a:cubicBezTo>
                    <a:pt x="189" y="292"/>
                    <a:pt x="189" y="292"/>
                    <a:pt x="189" y="292"/>
                  </a:cubicBezTo>
                  <a:cubicBezTo>
                    <a:pt x="191" y="290"/>
                    <a:pt x="191" y="290"/>
                    <a:pt x="191" y="290"/>
                  </a:cubicBezTo>
                  <a:cubicBezTo>
                    <a:pt x="194" y="287"/>
                    <a:pt x="194" y="287"/>
                    <a:pt x="194" y="287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203" y="280"/>
                    <a:pt x="203" y="280"/>
                    <a:pt x="203" y="280"/>
                  </a:cubicBezTo>
                  <a:cubicBezTo>
                    <a:pt x="205" y="279"/>
                    <a:pt x="205" y="279"/>
                    <a:pt x="205" y="279"/>
                  </a:cubicBezTo>
                  <a:cubicBezTo>
                    <a:pt x="212" y="273"/>
                    <a:pt x="212" y="273"/>
                    <a:pt x="212" y="273"/>
                  </a:cubicBezTo>
                  <a:cubicBezTo>
                    <a:pt x="215" y="271"/>
                    <a:pt x="215" y="271"/>
                    <a:pt x="215" y="271"/>
                  </a:cubicBezTo>
                  <a:cubicBezTo>
                    <a:pt x="215" y="270"/>
                    <a:pt x="215" y="270"/>
                    <a:pt x="215" y="270"/>
                  </a:cubicBezTo>
                  <a:cubicBezTo>
                    <a:pt x="217" y="269"/>
                    <a:pt x="217" y="269"/>
                    <a:pt x="217" y="269"/>
                  </a:cubicBezTo>
                  <a:cubicBezTo>
                    <a:pt x="218" y="268"/>
                    <a:pt x="218" y="268"/>
                    <a:pt x="218" y="268"/>
                  </a:cubicBezTo>
                  <a:cubicBezTo>
                    <a:pt x="220" y="267"/>
                    <a:pt x="220" y="267"/>
                    <a:pt x="220" y="267"/>
                  </a:cubicBezTo>
                  <a:cubicBezTo>
                    <a:pt x="222" y="265"/>
                    <a:pt x="222" y="265"/>
                    <a:pt x="222" y="265"/>
                  </a:cubicBezTo>
                  <a:cubicBezTo>
                    <a:pt x="223" y="264"/>
                    <a:pt x="223" y="264"/>
                    <a:pt x="223" y="264"/>
                  </a:cubicBezTo>
                  <a:cubicBezTo>
                    <a:pt x="230" y="259"/>
                    <a:pt x="230" y="259"/>
                    <a:pt x="230" y="259"/>
                  </a:cubicBezTo>
                  <a:cubicBezTo>
                    <a:pt x="233" y="256"/>
                    <a:pt x="233" y="256"/>
                    <a:pt x="233" y="256"/>
                  </a:cubicBezTo>
                  <a:cubicBezTo>
                    <a:pt x="272" y="225"/>
                    <a:pt x="272" y="225"/>
                    <a:pt x="272" y="225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5" y="223"/>
                    <a:pt x="275" y="223"/>
                    <a:pt x="275" y="223"/>
                  </a:cubicBezTo>
                  <a:cubicBezTo>
                    <a:pt x="278" y="221"/>
                    <a:pt x="278" y="221"/>
                    <a:pt x="278" y="221"/>
                  </a:cubicBezTo>
                  <a:cubicBezTo>
                    <a:pt x="301" y="202"/>
                    <a:pt x="301" y="202"/>
                    <a:pt x="301" y="202"/>
                  </a:cubicBezTo>
                  <a:cubicBezTo>
                    <a:pt x="303" y="201"/>
                    <a:pt x="303" y="201"/>
                    <a:pt x="303" y="201"/>
                  </a:cubicBezTo>
                  <a:cubicBezTo>
                    <a:pt x="331" y="178"/>
                    <a:pt x="331" y="178"/>
                    <a:pt x="331" y="178"/>
                  </a:cubicBezTo>
                  <a:cubicBezTo>
                    <a:pt x="332" y="177"/>
                    <a:pt x="332" y="177"/>
                    <a:pt x="332" y="177"/>
                  </a:cubicBezTo>
                  <a:cubicBezTo>
                    <a:pt x="337" y="174"/>
                    <a:pt x="337" y="174"/>
                    <a:pt x="337" y="174"/>
                  </a:cubicBezTo>
                  <a:cubicBezTo>
                    <a:pt x="338" y="173"/>
                    <a:pt x="338" y="173"/>
                    <a:pt x="338" y="173"/>
                  </a:cubicBezTo>
                  <a:cubicBezTo>
                    <a:pt x="340" y="171"/>
                    <a:pt x="340" y="171"/>
                    <a:pt x="340" y="171"/>
                  </a:cubicBezTo>
                  <a:cubicBezTo>
                    <a:pt x="355" y="159"/>
                    <a:pt x="355" y="159"/>
                    <a:pt x="355" y="159"/>
                  </a:cubicBezTo>
                  <a:cubicBezTo>
                    <a:pt x="357" y="158"/>
                    <a:pt x="357" y="158"/>
                    <a:pt x="357" y="158"/>
                  </a:cubicBezTo>
                  <a:cubicBezTo>
                    <a:pt x="355" y="156"/>
                    <a:pt x="355" y="156"/>
                    <a:pt x="355" y="156"/>
                  </a:cubicBezTo>
                  <a:cubicBezTo>
                    <a:pt x="345" y="147"/>
                    <a:pt x="345" y="147"/>
                    <a:pt x="345" y="147"/>
                  </a:cubicBezTo>
                  <a:cubicBezTo>
                    <a:pt x="343" y="146"/>
                    <a:pt x="343" y="146"/>
                    <a:pt x="343" y="146"/>
                  </a:cubicBezTo>
                  <a:cubicBezTo>
                    <a:pt x="301" y="112"/>
                    <a:pt x="301" y="112"/>
                    <a:pt x="301" y="112"/>
                  </a:cubicBezTo>
                  <a:cubicBezTo>
                    <a:pt x="297" y="108"/>
                    <a:pt x="297" y="108"/>
                    <a:pt x="297" y="108"/>
                  </a:cubicBezTo>
                  <a:cubicBezTo>
                    <a:pt x="284" y="98"/>
                    <a:pt x="284" y="98"/>
                    <a:pt x="284" y="98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61" y="79"/>
                    <a:pt x="261" y="79"/>
                    <a:pt x="261" y="79"/>
                  </a:cubicBezTo>
                  <a:cubicBezTo>
                    <a:pt x="260" y="78"/>
                    <a:pt x="260" y="78"/>
                    <a:pt x="260" y="78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8607B8D3-F035-4B7B-B06C-D92ADEDC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close/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DA1CE3EB-C584-4BE5-BDE7-D2F8D52625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1213" y="3309734"/>
              <a:ext cx="529566" cy="1016520"/>
            </a:xfrm>
            <a:custGeom>
              <a:avLst/>
              <a:gdLst>
                <a:gd name="T0" fmla="*/ 19 w 296"/>
                <a:gd name="T1" fmla="*/ 432 h 625"/>
                <a:gd name="T2" fmla="*/ 24 w 296"/>
                <a:gd name="T3" fmla="*/ 435 h 625"/>
                <a:gd name="T4" fmla="*/ 17 w 296"/>
                <a:gd name="T5" fmla="*/ 356 h 625"/>
                <a:gd name="T6" fmla="*/ 0 w 296"/>
                <a:gd name="T7" fmla="*/ 5 h 625"/>
                <a:gd name="T8" fmla="*/ 2 w 296"/>
                <a:gd name="T9" fmla="*/ 57 h 625"/>
                <a:gd name="T10" fmla="*/ 5 w 296"/>
                <a:gd name="T11" fmla="*/ 102 h 625"/>
                <a:gd name="T12" fmla="*/ 5 w 296"/>
                <a:gd name="T13" fmla="*/ 131 h 625"/>
                <a:gd name="T14" fmla="*/ 10 w 296"/>
                <a:gd name="T15" fmla="*/ 209 h 625"/>
                <a:gd name="T16" fmla="*/ 12 w 296"/>
                <a:gd name="T17" fmla="*/ 252 h 625"/>
                <a:gd name="T18" fmla="*/ 14 w 296"/>
                <a:gd name="T19" fmla="*/ 335 h 625"/>
                <a:gd name="T20" fmla="*/ 17 w 296"/>
                <a:gd name="T21" fmla="*/ 349 h 625"/>
                <a:gd name="T22" fmla="*/ 19 w 296"/>
                <a:gd name="T23" fmla="*/ 340 h 625"/>
                <a:gd name="T24" fmla="*/ 19 w 296"/>
                <a:gd name="T25" fmla="*/ 330 h 625"/>
                <a:gd name="T26" fmla="*/ 14 w 296"/>
                <a:gd name="T27" fmla="*/ 245 h 625"/>
                <a:gd name="T28" fmla="*/ 12 w 296"/>
                <a:gd name="T29" fmla="*/ 176 h 625"/>
                <a:gd name="T30" fmla="*/ 10 w 296"/>
                <a:gd name="T31" fmla="*/ 129 h 625"/>
                <a:gd name="T32" fmla="*/ 7 w 296"/>
                <a:gd name="T33" fmla="*/ 72 h 625"/>
                <a:gd name="T34" fmla="*/ 7 w 296"/>
                <a:gd name="T35" fmla="*/ 46 h 625"/>
                <a:gd name="T36" fmla="*/ 17 w 296"/>
                <a:gd name="T37" fmla="*/ 31 h 625"/>
                <a:gd name="T38" fmla="*/ 64 w 296"/>
                <a:gd name="T39" fmla="*/ 98 h 625"/>
                <a:gd name="T40" fmla="*/ 73 w 296"/>
                <a:gd name="T41" fmla="*/ 114 h 625"/>
                <a:gd name="T42" fmla="*/ 81 w 296"/>
                <a:gd name="T43" fmla="*/ 124 h 625"/>
                <a:gd name="T44" fmla="*/ 126 w 296"/>
                <a:gd name="T45" fmla="*/ 188 h 625"/>
                <a:gd name="T46" fmla="*/ 142 w 296"/>
                <a:gd name="T47" fmla="*/ 214 h 625"/>
                <a:gd name="T48" fmla="*/ 152 w 296"/>
                <a:gd name="T49" fmla="*/ 226 h 625"/>
                <a:gd name="T50" fmla="*/ 199 w 296"/>
                <a:gd name="T51" fmla="*/ 292 h 625"/>
                <a:gd name="T52" fmla="*/ 253 w 296"/>
                <a:gd name="T53" fmla="*/ 371 h 625"/>
                <a:gd name="T54" fmla="*/ 291 w 296"/>
                <a:gd name="T55" fmla="*/ 425 h 625"/>
                <a:gd name="T56" fmla="*/ 242 w 296"/>
                <a:gd name="T57" fmla="*/ 461 h 625"/>
                <a:gd name="T58" fmla="*/ 197 w 296"/>
                <a:gd name="T59" fmla="*/ 494 h 625"/>
                <a:gd name="T60" fmla="*/ 28 w 296"/>
                <a:gd name="T61" fmla="*/ 511 h 625"/>
                <a:gd name="T62" fmla="*/ 28 w 296"/>
                <a:gd name="T63" fmla="*/ 625 h 625"/>
                <a:gd name="T64" fmla="*/ 201 w 296"/>
                <a:gd name="T65" fmla="*/ 497 h 625"/>
                <a:gd name="T66" fmla="*/ 244 w 296"/>
                <a:gd name="T67" fmla="*/ 466 h 625"/>
                <a:gd name="T68" fmla="*/ 263 w 296"/>
                <a:gd name="T69" fmla="*/ 451 h 625"/>
                <a:gd name="T70" fmla="*/ 294 w 296"/>
                <a:gd name="T71" fmla="*/ 423 h 625"/>
                <a:gd name="T72" fmla="*/ 256 w 296"/>
                <a:gd name="T73" fmla="*/ 368 h 625"/>
                <a:gd name="T74" fmla="*/ 213 w 296"/>
                <a:gd name="T75" fmla="*/ 304 h 625"/>
                <a:gd name="T76" fmla="*/ 159 w 296"/>
                <a:gd name="T77" fmla="*/ 228 h 625"/>
                <a:gd name="T78" fmla="*/ 152 w 296"/>
                <a:gd name="T79" fmla="*/ 219 h 625"/>
                <a:gd name="T80" fmla="*/ 130 w 296"/>
                <a:gd name="T81" fmla="*/ 186 h 625"/>
                <a:gd name="T82" fmla="*/ 114 w 296"/>
                <a:gd name="T83" fmla="*/ 164 h 625"/>
                <a:gd name="T84" fmla="*/ 78 w 296"/>
                <a:gd name="T85" fmla="*/ 112 h 625"/>
                <a:gd name="T86" fmla="*/ 69 w 296"/>
                <a:gd name="T87" fmla="*/ 98 h 625"/>
                <a:gd name="T88" fmla="*/ 47 w 296"/>
                <a:gd name="T89" fmla="*/ 72 h 625"/>
                <a:gd name="T90" fmla="*/ 10 w 296"/>
                <a:gd name="T91" fmla="*/ 12 h 625"/>
                <a:gd name="T92" fmla="*/ 0 w 296"/>
                <a:gd name="T93" fmla="*/ 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96" h="625">
                  <a:moveTo>
                    <a:pt x="17" y="356"/>
                  </a:moveTo>
                  <a:lnTo>
                    <a:pt x="19" y="430"/>
                  </a:lnTo>
                  <a:lnTo>
                    <a:pt x="19" y="432"/>
                  </a:lnTo>
                  <a:lnTo>
                    <a:pt x="24" y="506"/>
                  </a:lnTo>
                  <a:lnTo>
                    <a:pt x="26" y="506"/>
                  </a:lnTo>
                  <a:lnTo>
                    <a:pt x="24" y="435"/>
                  </a:lnTo>
                  <a:lnTo>
                    <a:pt x="24" y="430"/>
                  </a:lnTo>
                  <a:lnTo>
                    <a:pt x="21" y="364"/>
                  </a:lnTo>
                  <a:lnTo>
                    <a:pt x="17" y="356"/>
                  </a:lnTo>
                  <a:moveTo>
                    <a:pt x="0" y="0"/>
                  </a:moveTo>
                  <a:lnTo>
                    <a:pt x="0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5"/>
                  </a:lnTo>
                  <a:lnTo>
                    <a:pt x="2" y="57"/>
                  </a:lnTo>
                  <a:lnTo>
                    <a:pt x="2" y="69"/>
                  </a:lnTo>
                  <a:lnTo>
                    <a:pt x="2" y="72"/>
                  </a:lnTo>
                  <a:lnTo>
                    <a:pt x="5" y="102"/>
                  </a:lnTo>
                  <a:lnTo>
                    <a:pt x="5" y="107"/>
                  </a:lnTo>
                  <a:lnTo>
                    <a:pt x="5" y="124"/>
                  </a:lnTo>
                  <a:lnTo>
                    <a:pt x="5" y="131"/>
                  </a:lnTo>
                  <a:lnTo>
                    <a:pt x="7" y="164"/>
                  </a:lnTo>
                  <a:lnTo>
                    <a:pt x="7" y="171"/>
                  </a:lnTo>
                  <a:lnTo>
                    <a:pt x="10" y="209"/>
                  </a:lnTo>
                  <a:lnTo>
                    <a:pt x="10" y="214"/>
                  </a:lnTo>
                  <a:lnTo>
                    <a:pt x="12" y="247"/>
                  </a:lnTo>
                  <a:lnTo>
                    <a:pt x="12" y="252"/>
                  </a:lnTo>
                  <a:lnTo>
                    <a:pt x="14" y="328"/>
                  </a:lnTo>
                  <a:lnTo>
                    <a:pt x="14" y="333"/>
                  </a:lnTo>
                  <a:lnTo>
                    <a:pt x="14" y="335"/>
                  </a:lnTo>
                  <a:lnTo>
                    <a:pt x="14" y="338"/>
                  </a:lnTo>
                  <a:lnTo>
                    <a:pt x="17" y="342"/>
                  </a:lnTo>
                  <a:lnTo>
                    <a:pt x="17" y="349"/>
                  </a:lnTo>
                  <a:lnTo>
                    <a:pt x="21" y="356"/>
                  </a:lnTo>
                  <a:lnTo>
                    <a:pt x="19" y="345"/>
                  </a:lnTo>
                  <a:lnTo>
                    <a:pt x="19" y="340"/>
                  </a:lnTo>
                  <a:lnTo>
                    <a:pt x="19" y="338"/>
                  </a:lnTo>
                  <a:lnTo>
                    <a:pt x="19" y="333"/>
                  </a:lnTo>
                  <a:lnTo>
                    <a:pt x="19" y="330"/>
                  </a:lnTo>
                  <a:lnTo>
                    <a:pt x="19" y="326"/>
                  </a:lnTo>
                  <a:lnTo>
                    <a:pt x="17" y="250"/>
                  </a:lnTo>
                  <a:lnTo>
                    <a:pt x="14" y="245"/>
                  </a:lnTo>
                  <a:lnTo>
                    <a:pt x="14" y="219"/>
                  </a:lnTo>
                  <a:lnTo>
                    <a:pt x="14" y="212"/>
                  </a:lnTo>
                  <a:lnTo>
                    <a:pt x="12" y="176"/>
                  </a:lnTo>
                  <a:lnTo>
                    <a:pt x="12" y="169"/>
                  </a:lnTo>
                  <a:lnTo>
                    <a:pt x="10" y="133"/>
                  </a:lnTo>
                  <a:lnTo>
                    <a:pt x="10" y="129"/>
                  </a:lnTo>
                  <a:lnTo>
                    <a:pt x="10" y="105"/>
                  </a:lnTo>
                  <a:lnTo>
                    <a:pt x="10" y="102"/>
                  </a:lnTo>
                  <a:lnTo>
                    <a:pt x="7" y="72"/>
                  </a:lnTo>
                  <a:lnTo>
                    <a:pt x="7" y="67"/>
                  </a:lnTo>
                  <a:lnTo>
                    <a:pt x="7" y="57"/>
                  </a:lnTo>
                  <a:lnTo>
                    <a:pt x="7" y="46"/>
                  </a:lnTo>
                  <a:lnTo>
                    <a:pt x="5" y="15"/>
                  </a:lnTo>
                  <a:lnTo>
                    <a:pt x="12" y="27"/>
                  </a:lnTo>
                  <a:lnTo>
                    <a:pt x="17" y="31"/>
                  </a:lnTo>
                  <a:lnTo>
                    <a:pt x="43" y="69"/>
                  </a:lnTo>
                  <a:lnTo>
                    <a:pt x="45" y="74"/>
                  </a:lnTo>
                  <a:lnTo>
                    <a:pt x="64" y="98"/>
                  </a:lnTo>
                  <a:lnTo>
                    <a:pt x="66" y="102"/>
                  </a:lnTo>
                  <a:lnTo>
                    <a:pt x="66" y="102"/>
                  </a:lnTo>
                  <a:lnTo>
                    <a:pt x="73" y="114"/>
                  </a:lnTo>
                  <a:lnTo>
                    <a:pt x="78" y="119"/>
                  </a:lnTo>
                  <a:lnTo>
                    <a:pt x="78" y="121"/>
                  </a:lnTo>
                  <a:lnTo>
                    <a:pt x="81" y="124"/>
                  </a:lnTo>
                  <a:lnTo>
                    <a:pt x="111" y="169"/>
                  </a:lnTo>
                  <a:lnTo>
                    <a:pt x="116" y="174"/>
                  </a:lnTo>
                  <a:lnTo>
                    <a:pt x="126" y="188"/>
                  </a:lnTo>
                  <a:lnTo>
                    <a:pt x="130" y="195"/>
                  </a:lnTo>
                  <a:lnTo>
                    <a:pt x="140" y="209"/>
                  </a:lnTo>
                  <a:lnTo>
                    <a:pt x="142" y="214"/>
                  </a:lnTo>
                  <a:lnTo>
                    <a:pt x="149" y="221"/>
                  </a:lnTo>
                  <a:lnTo>
                    <a:pt x="152" y="226"/>
                  </a:lnTo>
                  <a:lnTo>
                    <a:pt x="152" y="226"/>
                  </a:lnTo>
                  <a:lnTo>
                    <a:pt x="154" y="231"/>
                  </a:lnTo>
                  <a:lnTo>
                    <a:pt x="199" y="292"/>
                  </a:lnTo>
                  <a:lnTo>
                    <a:pt x="199" y="292"/>
                  </a:lnTo>
                  <a:lnTo>
                    <a:pt x="208" y="309"/>
                  </a:lnTo>
                  <a:lnTo>
                    <a:pt x="251" y="368"/>
                  </a:lnTo>
                  <a:lnTo>
                    <a:pt x="253" y="371"/>
                  </a:lnTo>
                  <a:lnTo>
                    <a:pt x="260" y="383"/>
                  </a:lnTo>
                  <a:lnTo>
                    <a:pt x="265" y="387"/>
                  </a:lnTo>
                  <a:lnTo>
                    <a:pt x="291" y="425"/>
                  </a:lnTo>
                  <a:lnTo>
                    <a:pt x="260" y="447"/>
                  </a:lnTo>
                  <a:lnTo>
                    <a:pt x="258" y="449"/>
                  </a:lnTo>
                  <a:lnTo>
                    <a:pt x="242" y="461"/>
                  </a:lnTo>
                  <a:lnTo>
                    <a:pt x="237" y="463"/>
                  </a:lnTo>
                  <a:lnTo>
                    <a:pt x="232" y="468"/>
                  </a:lnTo>
                  <a:lnTo>
                    <a:pt x="197" y="494"/>
                  </a:lnTo>
                  <a:lnTo>
                    <a:pt x="194" y="497"/>
                  </a:lnTo>
                  <a:lnTo>
                    <a:pt x="33" y="615"/>
                  </a:lnTo>
                  <a:lnTo>
                    <a:pt x="28" y="511"/>
                  </a:lnTo>
                  <a:lnTo>
                    <a:pt x="24" y="511"/>
                  </a:lnTo>
                  <a:lnTo>
                    <a:pt x="28" y="615"/>
                  </a:lnTo>
                  <a:lnTo>
                    <a:pt x="28" y="625"/>
                  </a:lnTo>
                  <a:lnTo>
                    <a:pt x="36" y="620"/>
                  </a:lnTo>
                  <a:lnTo>
                    <a:pt x="197" y="499"/>
                  </a:lnTo>
                  <a:lnTo>
                    <a:pt x="201" y="497"/>
                  </a:lnTo>
                  <a:lnTo>
                    <a:pt x="230" y="475"/>
                  </a:lnTo>
                  <a:lnTo>
                    <a:pt x="234" y="470"/>
                  </a:lnTo>
                  <a:lnTo>
                    <a:pt x="244" y="466"/>
                  </a:lnTo>
                  <a:lnTo>
                    <a:pt x="249" y="461"/>
                  </a:lnTo>
                  <a:lnTo>
                    <a:pt x="258" y="454"/>
                  </a:lnTo>
                  <a:lnTo>
                    <a:pt x="263" y="451"/>
                  </a:lnTo>
                  <a:lnTo>
                    <a:pt x="294" y="428"/>
                  </a:lnTo>
                  <a:lnTo>
                    <a:pt x="296" y="425"/>
                  </a:lnTo>
                  <a:lnTo>
                    <a:pt x="294" y="423"/>
                  </a:lnTo>
                  <a:lnTo>
                    <a:pt x="265" y="383"/>
                  </a:lnTo>
                  <a:lnTo>
                    <a:pt x="263" y="378"/>
                  </a:lnTo>
                  <a:lnTo>
                    <a:pt x="256" y="368"/>
                  </a:lnTo>
                  <a:lnTo>
                    <a:pt x="253" y="364"/>
                  </a:lnTo>
                  <a:lnTo>
                    <a:pt x="223" y="321"/>
                  </a:lnTo>
                  <a:lnTo>
                    <a:pt x="213" y="304"/>
                  </a:lnTo>
                  <a:lnTo>
                    <a:pt x="201" y="290"/>
                  </a:lnTo>
                  <a:lnTo>
                    <a:pt x="192" y="276"/>
                  </a:lnTo>
                  <a:lnTo>
                    <a:pt x="159" y="228"/>
                  </a:lnTo>
                  <a:lnTo>
                    <a:pt x="156" y="224"/>
                  </a:lnTo>
                  <a:lnTo>
                    <a:pt x="154" y="221"/>
                  </a:lnTo>
                  <a:lnTo>
                    <a:pt x="152" y="219"/>
                  </a:lnTo>
                  <a:lnTo>
                    <a:pt x="147" y="212"/>
                  </a:lnTo>
                  <a:lnTo>
                    <a:pt x="144" y="209"/>
                  </a:lnTo>
                  <a:lnTo>
                    <a:pt x="130" y="186"/>
                  </a:lnTo>
                  <a:lnTo>
                    <a:pt x="123" y="178"/>
                  </a:lnTo>
                  <a:lnTo>
                    <a:pt x="116" y="169"/>
                  </a:lnTo>
                  <a:lnTo>
                    <a:pt x="114" y="164"/>
                  </a:lnTo>
                  <a:lnTo>
                    <a:pt x="85" y="124"/>
                  </a:lnTo>
                  <a:lnTo>
                    <a:pt x="83" y="119"/>
                  </a:lnTo>
                  <a:lnTo>
                    <a:pt x="78" y="112"/>
                  </a:lnTo>
                  <a:lnTo>
                    <a:pt x="73" y="105"/>
                  </a:lnTo>
                  <a:lnTo>
                    <a:pt x="71" y="102"/>
                  </a:lnTo>
                  <a:lnTo>
                    <a:pt x="69" y="98"/>
                  </a:lnTo>
                  <a:lnTo>
                    <a:pt x="66" y="95"/>
                  </a:lnTo>
                  <a:lnTo>
                    <a:pt x="52" y="74"/>
                  </a:lnTo>
                  <a:lnTo>
                    <a:pt x="47" y="72"/>
                  </a:lnTo>
                  <a:lnTo>
                    <a:pt x="17" y="27"/>
                  </a:lnTo>
                  <a:lnTo>
                    <a:pt x="14" y="22"/>
                  </a:lnTo>
                  <a:lnTo>
                    <a:pt x="10" y="12"/>
                  </a:lnTo>
                  <a:lnTo>
                    <a:pt x="7" y="10"/>
                  </a:lnTo>
                  <a:lnTo>
                    <a:pt x="2" y="5"/>
                  </a:lnTo>
                  <a:lnTo>
                    <a:pt x="0" y="3"/>
                  </a:lnTo>
                  <a:lnTo>
                    <a:pt x="0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BA97ECFF-8A55-4A27-BCF8-E68CA499EB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40988" y="3506533"/>
              <a:ext cx="1075234" cy="657078"/>
            </a:xfrm>
            <a:custGeom>
              <a:avLst/>
              <a:gdLst>
                <a:gd name="T0" fmla="*/ 219 w 254"/>
                <a:gd name="T1" fmla="*/ 162 h 170"/>
                <a:gd name="T2" fmla="*/ 200 w 254"/>
                <a:gd name="T3" fmla="*/ 163 h 170"/>
                <a:gd name="T4" fmla="*/ 87 w 254"/>
                <a:gd name="T5" fmla="*/ 166 h 170"/>
                <a:gd name="T6" fmla="*/ 38 w 254"/>
                <a:gd name="T7" fmla="*/ 167 h 170"/>
                <a:gd name="T8" fmla="*/ 6 w 254"/>
                <a:gd name="T9" fmla="*/ 168 h 170"/>
                <a:gd name="T10" fmla="*/ 32 w 254"/>
                <a:gd name="T11" fmla="*/ 169 h 170"/>
                <a:gd name="T12" fmla="*/ 85 w 254"/>
                <a:gd name="T13" fmla="*/ 168 h 170"/>
                <a:gd name="T14" fmla="*/ 199 w 254"/>
                <a:gd name="T15" fmla="*/ 164 h 170"/>
                <a:gd name="T16" fmla="*/ 218 w 254"/>
                <a:gd name="T17" fmla="*/ 164 h 170"/>
                <a:gd name="T18" fmla="*/ 248 w 254"/>
                <a:gd name="T19" fmla="*/ 163 h 170"/>
                <a:gd name="T20" fmla="*/ 144 w 254"/>
                <a:gd name="T21" fmla="*/ 0 h 170"/>
                <a:gd name="T22" fmla="*/ 141 w 254"/>
                <a:gd name="T23" fmla="*/ 4 h 170"/>
                <a:gd name="T24" fmla="*/ 130 w 254"/>
                <a:gd name="T25" fmla="*/ 16 h 170"/>
                <a:gd name="T26" fmla="*/ 122 w 254"/>
                <a:gd name="T27" fmla="*/ 24 h 170"/>
                <a:gd name="T28" fmla="*/ 107 w 254"/>
                <a:gd name="T29" fmla="*/ 41 h 170"/>
                <a:gd name="T30" fmla="*/ 104 w 254"/>
                <a:gd name="T31" fmla="*/ 44 h 170"/>
                <a:gd name="T32" fmla="*/ 101 w 254"/>
                <a:gd name="T33" fmla="*/ 47 h 170"/>
                <a:gd name="T34" fmla="*/ 91 w 254"/>
                <a:gd name="T35" fmla="*/ 58 h 170"/>
                <a:gd name="T36" fmla="*/ 88 w 254"/>
                <a:gd name="T37" fmla="*/ 61 h 170"/>
                <a:gd name="T38" fmla="*/ 74 w 254"/>
                <a:gd name="T39" fmla="*/ 77 h 170"/>
                <a:gd name="T40" fmla="*/ 54 w 254"/>
                <a:gd name="T41" fmla="*/ 98 h 170"/>
                <a:gd name="T42" fmla="*/ 2 w 254"/>
                <a:gd name="T43" fmla="*/ 157 h 170"/>
                <a:gd name="T44" fmla="*/ 59 w 254"/>
                <a:gd name="T45" fmla="*/ 96 h 170"/>
                <a:gd name="T46" fmla="*/ 77 w 254"/>
                <a:gd name="T47" fmla="*/ 75 h 170"/>
                <a:gd name="T48" fmla="*/ 91 w 254"/>
                <a:gd name="T49" fmla="*/ 61 h 170"/>
                <a:gd name="T50" fmla="*/ 93 w 254"/>
                <a:gd name="T51" fmla="*/ 58 h 170"/>
                <a:gd name="T52" fmla="*/ 105 w 254"/>
                <a:gd name="T53" fmla="*/ 45 h 170"/>
                <a:gd name="T54" fmla="*/ 109 w 254"/>
                <a:gd name="T55" fmla="*/ 41 h 170"/>
                <a:gd name="T56" fmla="*/ 123 w 254"/>
                <a:gd name="T57" fmla="*/ 26 h 170"/>
                <a:gd name="T58" fmla="*/ 130 w 254"/>
                <a:gd name="T59" fmla="*/ 19 h 170"/>
                <a:gd name="T60" fmla="*/ 140 w 254"/>
                <a:gd name="T61" fmla="*/ 8 h 170"/>
                <a:gd name="T62" fmla="*/ 144 w 254"/>
                <a:gd name="T63" fmla="*/ 3 h 170"/>
                <a:gd name="T64" fmla="*/ 162 w 254"/>
                <a:gd name="T65" fmla="*/ 28 h 170"/>
                <a:gd name="T66" fmla="*/ 164 w 254"/>
                <a:gd name="T67" fmla="*/ 30 h 170"/>
                <a:gd name="T68" fmla="*/ 167 w 254"/>
                <a:gd name="T69" fmla="*/ 34 h 170"/>
                <a:gd name="T70" fmla="*/ 182 w 254"/>
                <a:gd name="T71" fmla="*/ 55 h 170"/>
                <a:gd name="T72" fmla="*/ 192 w 254"/>
                <a:gd name="T73" fmla="*/ 69 h 170"/>
                <a:gd name="T74" fmla="*/ 201 w 254"/>
                <a:gd name="T75" fmla="*/ 81 h 170"/>
                <a:gd name="T76" fmla="*/ 210 w 254"/>
                <a:gd name="T77" fmla="*/ 93 h 170"/>
                <a:gd name="T78" fmla="*/ 212 w 254"/>
                <a:gd name="T79" fmla="*/ 95 h 170"/>
                <a:gd name="T80" fmla="*/ 217 w 254"/>
                <a:gd name="T81" fmla="*/ 102 h 170"/>
                <a:gd name="T82" fmla="*/ 241 w 254"/>
                <a:gd name="T83" fmla="*/ 135 h 170"/>
                <a:gd name="T84" fmla="*/ 254 w 254"/>
                <a:gd name="T85" fmla="*/ 150 h 170"/>
                <a:gd name="T86" fmla="*/ 242 w 254"/>
                <a:gd name="T87" fmla="*/ 133 h 170"/>
                <a:gd name="T88" fmla="*/ 215 w 254"/>
                <a:gd name="T89" fmla="*/ 96 h 170"/>
                <a:gd name="T90" fmla="*/ 212 w 254"/>
                <a:gd name="T91" fmla="*/ 93 h 170"/>
                <a:gd name="T92" fmla="*/ 210 w 254"/>
                <a:gd name="T93" fmla="*/ 90 h 170"/>
                <a:gd name="T94" fmla="*/ 203 w 254"/>
                <a:gd name="T95" fmla="*/ 80 h 170"/>
                <a:gd name="T96" fmla="*/ 193 w 254"/>
                <a:gd name="T97" fmla="*/ 66 h 170"/>
                <a:gd name="T98" fmla="*/ 182 w 254"/>
                <a:gd name="T99" fmla="*/ 51 h 170"/>
                <a:gd name="T100" fmla="*/ 167 w 254"/>
                <a:gd name="T101" fmla="*/ 32 h 170"/>
                <a:gd name="T102" fmla="*/ 165 w 254"/>
                <a:gd name="T103" fmla="*/ 29 h 170"/>
                <a:gd name="T104" fmla="*/ 162 w 254"/>
                <a:gd name="T105" fmla="*/ 24 h 170"/>
                <a:gd name="T106" fmla="*/ 144 w 254"/>
                <a:gd name="T10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4" h="170">
                  <a:moveTo>
                    <a:pt x="247" y="161"/>
                  </a:moveTo>
                  <a:cubicBezTo>
                    <a:pt x="219" y="162"/>
                    <a:pt x="219" y="162"/>
                    <a:pt x="219" y="162"/>
                  </a:cubicBezTo>
                  <a:cubicBezTo>
                    <a:pt x="218" y="162"/>
                    <a:pt x="218" y="162"/>
                    <a:pt x="218" y="162"/>
                  </a:cubicBezTo>
                  <a:cubicBezTo>
                    <a:pt x="200" y="163"/>
                    <a:pt x="200" y="163"/>
                    <a:pt x="200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87" y="166"/>
                    <a:pt x="87" y="166"/>
                    <a:pt x="87" y="166"/>
                  </a:cubicBezTo>
                  <a:cubicBezTo>
                    <a:pt x="85" y="166"/>
                    <a:pt x="85" y="166"/>
                    <a:pt x="85" y="166"/>
                  </a:cubicBezTo>
                  <a:cubicBezTo>
                    <a:pt x="38" y="167"/>
                    <a:pt x="38" y="167"/>
                    <a:pt x="38" y="167"/>
                  </a:cubicBezTo>
                  <a:cubicBezTo>
                    <a:pt x="35" y="167"/>
                    <a:pt x="35" y="167"/>
                    <a:pt x="35" y="167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9"/>
                    <a:pt x="6" y="170"/>
                    <a:pt x="6" y="170"/>
                  </a:cubicBezTo>
                  <a:cubicBezTo>
                    <a:pt x="32" y="169"/>
                    <a:pt x="32" y="169"/>
                    <a:pt x="32" y="169"/>
                  </a:cubicBezTo>
                  <a:cubicBezTo>
                    <a:pt x="35" y="169"/>
                    <a:pt x="35" y="169"/>
                    <a:pt x="35" y="169"/>
                  </a:cubicBezTo>
                  <a:cubicBezTo>
                    <a:pt x="85" y="168"/>
                    <a:pt x="85" y="168"/>
                    <a:pt x="85" y="168"/>
                  </a:cubicBezTo>
                  <a:cubicBezTo>
                    <a:pt x="87" y="168"/>
                    <a:pt x="87" y="168"/>
                    <a:pt x="87" y="168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201" y="164"/>
                    <a:pt x="201" y="164"/>
                    <a:pt x="201" y="164"/>
                  </a:cubicBezTo>
                  <a:cubicBezTo>
                    <a:pt x="218" y="164"/>
                    <a:pt x="218" y="164"/>
                    <a:pt x="218" y="164"/>
                  </a:cubicBezTo>
                  <a:cubicBezTo>
                    <a:pt x="220" y="164"/>
                    <a:pt x="220" y="164"/>
                    <a:pt x="220" y="164"/>
                  </a:cubicBezTo>
                  <a:cubicBezTo>
                    <a:pt x="248" y="163"/>
                    <a:pt x="248" y="163"/>
                    <a:pt x="248" y="163"/>
                  </a:cubicBezTo>
                  <a:cubicBezTo>
                    <a:pt x="247" y="162"/>
                    <a:pt x="247" y="162"/>
                    <a:pt x="247" y="161"/>
                  </a:cubicBezTo>
                  <a:moveTo>
                    <a:pt x="144" y="0"/>
                  </a:moveTo>
                  <a:cubicBezTo>
                    <a:pt x="143" y="2"/>
                    <a:pt x="143" y="2"/>
                    <a:pt x="143" y="2"/>
                  </a:cubicBezTo>
                  <a:cubicBezTo>
                    <a:pt x="141" y="4"/>
                    <a:pt x="141" y="4"/>
                    <a:pt x="141" y="4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0" y="16"/>
                    <a:pt x="130" y="16"/>
                    <a:pt x="130" y="16"/>
                  </a:cubicBezTo>
                  <a:cubicBezTo>
                    <a:pt x="128" y="17"/>
                    <a:pt x="128" y="17"/>
                    <a:pt x="128" y="17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07" y="41"/>
                    <a:pt x="107" y="41"/>
                    <a:pt x="107" y="41"/>
                  </a:cubicBezTo>
                  <a:cubicBezTo>
                    <a:pt x="106" y="42"/>
                    <a:pt x="106" y="42"/>
                    <a:pt x="106" y="42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3" y="45"/>
                    <a:pt x="103" y="45"/>
                    <a:pt x="103" y="45"/>
                  </a:cubicBezTo>
                  <a:cubicBezTo>
                    <a:pt x="101" y="47"/>
                    <a:pt x="101" y="47"/>
                    <a:pt x="101" y="47"/>
                  </a:cubicBezTo>
                  <a:cubicBezTo>
                    <a:pt x="93" y="55"/>
                    <a:pt x="93" y="55"/>
                    <a:pt x="93" y="55"/>
                  </a:cubicBezTo>
                  <a:cubicBezTo>
                    <a:pt x="91" y="58"/>
                    <a:pt x="91" y="58"/>
                    <a:pt x="91" y="58"/>
                  </a:cubicBezTo>
                  <a:cubicBezTo>
                    <a:pt x="90" y="60"/>
                    <a:pt x="90" y="60"/>
                    <a:pt x="90" y="60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75" y="75"/>
                    <a:pt x="75" y="75"/>
                    <a:pt x="75" y="75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" y="157"/>
                    <a:pt x="1" y="157"/>
                    <a:pt x="2" y="157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76" y="77"/>
                    <a:pt x="76" y="77"/>
                    <a:pt x="76" y="77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90" y="62"/>
                    <a:pt x="90" y="62"/>
                    <a:pt x="90" y="62"/>
                  </a:cubicBezTo>
                  <a:cubicBezTo>
                    <a:pt x="91" y="61"/>
                    <a:pt x="91" y="61"/>
                    <a:pt x="91" y="61"/>
                  </a:cubicBezTo>
                  <a:cubicBezTo>
                    <a:pt x="91" y="60"/>
                    <a:pt x="91" y="60"/>
                    <a:pt x="91" y="60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104" y="47"/>
                    <a:pt x="104" y="47"/>
                    <a:pt x="104" y="47"/>
                  </a:cubicBezTo>
                  <a:cubicBezTo>
                    <a:pt x="105" y="45"/>
                    <a:pt x="105" y="45"/>
                    <a:pt x="105" y="45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123" y="26"/>
                    <a:pt x="123" y="26"/>
                    <a:pt x="123" y="26"/>
                  </a:cubicBezTo>
                  <a:cubicBezTo>
                    <a:pt x="125" y="24"/>
                    <a:pt x="125" y="24"/>
                    <a:pt x="125" y="24"/>
                  </a:cubicBezTo>
                  <a:cubicBezTo>
                    <a:pt x="130" y="19"/>
                    <a:pt x="130" y="19"/>
                    <a:pt x="130" y="19"/>
                  </a:cubicBezTo>
                  <a:cubicBezTo>
                    <a:pt x="131" y="17"/>
                    <a:pt x="131" y="17"/>
                    <a:pt x="131" y="17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6"/>
                    <a:pt x="141" y="6"/>
                    <a:pt x="141" y="6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61" y="26"/>
                    <a:pt x="161" y="26"/>
                    <a:pt x="161" y="26"/>
                  </a:cubicBezTo>
                  <a:cubicBezTo>
                    <a:pt x="162" y="28"/>
                    <a:pt x="162" y="28"/>
                    <a:pt x="162" y="28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64" y="30"/>
                    <a:pt x="164" y="30"/>
                    <a:pt x="164" y="30"/>
                  </a:cubicBezTo>
                  <a:cubicBezTo>
                    <a:pt x="165" y="32"/>
                    <a:pt x="165" y="32"/>
                    <a:pt x="165" y="32"/>
                  </a:cubicBezTo>
                  <a:cubicBezTo>
                    <a:pt x="167" y="34"/>
                    <a:pt x="167" y="34"/>
                    <a:pt x="167" y="34"/>
                  </a:cubicBezTo>
                  <a:cubicBezTo>
                    <a:pt x="181" y="54"/>
                    <a:pt x="181" y="54"/>
                    <a:pt x="181" y="54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91" y="67"/>
                    <a:pt x="191" y="67"/>
                    <a:pt x="191" y="67"/>
                  </a:cubicBezTo>
                  <a:cubicBezTo>
                    <a:pt x="192" y="69"/>
                    <a:pt x="192" y="69"/>
                    <a:pt x="192" y="69"/>
                  </a:cubicBezTo>
                  <a:cubicBezTo>
                    <a:pt x="196" y="74"/>
                    <a:pt x="196" y="74"/>
                    <a:pt x="196" y="74"/>
                  </a:cubicBezTo>
                  <a:cubicBezTo>
                    <a:pt x="201" y="81"/>
                    <a:pt x="201" y="81"/>
                    <a:pt x="201" y="81"/>
                  </a:cubicBezTo>
                  <a:cubicBezTo>
                    <a:pt x="209" y="91"/>
                    <a:pt x="209" y="91"/>
                    <a:pt x="209" y="91"/>
                  </a:cubicBezTo>
                  <a:cubicBezTo>
                    <a:pt x="210" y="93"/>
                    <a:pt x="210" y="93"/>
                    <a:pt x="210" y="93"/>
                  </a:cubicBezTo>
                  <a:cubicBezTo>
                    <a:pt x="211" y="94"/>
                    <a:pt x="211" y="94"/>
                    <a:pt x="211" y="94"/>
                  </a:cubicBezTo>
                  <a:cubicBezTo>
                    <a:pt x="212" y="95"/>
                    <a:pt x="212" y="95"/>
                    <a:pt x="212" y="95"/>
                  </a:cubicBezTo>
                  <a:cubicBezTo>
                    <a:pt x="215" y="99"/>
                    <a:pt x="215" y="99"/>
                    <a:pt x="215" y="99"/>
                  </a:cubicBezTo>
                  <a:cubicBezTo>
                    <a:pt x="217" y="102"/>
                    <a:pt x="217" y="102"/>
                    <a:pt x="217" y="102"/>
                  </a:cubicBezTo>
                  <a:cubicBezTo>
                    <a:pt x="240" y="133"/>
                    <a:pt x="240" y="133"/>
                    <a:pt x="240" y="133"/>
                  </a:cubicBezTo>
                  <a:cubicBezTo>
                    <a:pt x="241" y="135"/>
                    <a:pt x="241" y="135"/>
                    <a:pt x="241" y="135"/>
                  </a:cubicBezTo>
                  <a:cubicBezTo>
                    <a:pt x="253" y="151"/>
                    <a:pt x="253" y="151"/>
                    <a:pt x="253" y="151"/>
                  </a:cubicBezTo>
                  <a:cubicBezTo>
                    <a:pt x="253" y="150"/>
                    <a:pt x="254" y="150"/>
                    <a:pt x="254" y="150"/>
                  </a:cubicBezTo>
                  <a:cubicBezTo>
                    <a:pt x="244" y="135"/>
                    <a:pt x="244" y="135"/>
                    <a:pt x="244" y="135"/>
                  </a:cubicBezTo>
                  <a:cubicBezTo>
                    <a:pt x="242" y="133"/>
                    <a:pt x="242" y="133"/>
                    <a:pt x="242" y="133"/>
                  </a:cubicBezTo>
                  <a:cubicBezTo>
                    <a:pt x="217" y="99"/>
                    <a:pt x="217" y="99"/>
                    <a:pt x="217" y="99"/>
                  </a:cubicBezTo>
                  <a:cubicBezTo>
                    <a:pt x="215" y="96"/>
                    <a:pt x="215" y="96"/>
                    <a:pt x="215" y="96"/>
                  </a:cubicBezTo>
                  <a:cubicBezTo>
                    <a:pt x="213" y="94"/>
                    <a:pt x="213" y="94"/>
                    <a:pt x="213" y="94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211" y="92"/>
                    <a:pt x="211" y="92"/>
                    <a:pt x="211" y="92"/>
                  </a:cubicBezTo>
                  <a:cubicBezTo>
                    <a:pt x="210" y="90"/>
                    <a:pt x="210" y="90"/>
                    <a:pt x="210" y="90"/>
                  </a:cubicBezTo>
                  <a:cubicBezTo>
                    <a:pt x="208" y="86"/>
                    <a:pt x="208" y="86"/>
                    <a:pt x="208" y="86"/>
                  </a:cubicBezTo>
                  <a:cubicBezTo>
                    <a:pt x="203" y="80"/>
                    <a:pt x="203" y="80"/>
                    <a:pt x="203" y="80"/>
                  </a:cubicBezTo>
                  <a:cubicBezTo>
                    <a:pt x="194" y="68"/>
                    <a:pt x="194" y="68"/>
                    <a:pt x="194" y="68"/>
                  </a:cubicBezTo>
                  <a:cubicBezTo>
                    <a:pt x="193" y="66"/>
                    <a:pt x="193" y="66"/>
                    <a:pt x="193" y="66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9" y="34"/>
                    <a:pt x="169" y="34"/>
                    <a:pt x="169" y="34"/>
                  </a:cubicBezTo>
                  <a:cubicBezTo>
                    <a:pt x="167" y="32"/>
                    <a:pt x="167" y="32"/>
                    <a:pt x="167" y="32"/>
                  </a:cubicBezTo>
                  <a:cubicBezTo>
                    <a:pt x="166" y="31"/>
                    <a:pt x="166" y="31"/>
                    <a:pt x="166" y="31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45" y="2"/>
                    <a:pt x="145" y="2"/>
                    <a:pt x="145" y="2"/>
                  </a:cubicBezTo>
                  <a:cubicBezTo>
                    <a:pt x="144" y="0"/>
                    <a:pt x="144" y="0"/>
                    <a:pt x="144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E3BEE9BF-319B-4468-AF86-844ECBA9E5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4718" y="3337384"/>
              <a:ext cx="1350752" cy="1023025"/>
            </a:xfrm>
            <a:custGeom>
              <a:avLst/>
              <a:gdLst>
                <a:gd name="T0" fmla="*/ 25 w 319"/>
                <a:gd name="T1" fmla="*/ 263 h 265"/>
                <a:gd name="T2" fmla="*/ 92 w 319"/>
                <a:gd name="T3" fmla="*/ 221 h 265"/>
                <a:gd name="T4" fmla="*/ 113 w 319"/>
                <a:gd name="T5" fmla="*/ 205 h 265"/>
                <a:gd name="T6" fmla="*/ 94 w 319"/>
                <a:gd name="T7" fmla="*/ 220 h 265"/>
                <a:gd name="T8" fmla="*/ 113 w 319"/>
                <a:gd name="T9" fmla="*/ 205 h 265"/>
                <a:gd name="T10" fmla="*/ 11 w 319"/>
                <a:gd name="T11" fmla="*/ 258 h 265"/>
                <a:gd name="T12" fmla="*/ 8 w 319"/>
                <a:gd name="T13" fmla="*/ 202 h 265"/>
                <a:gd name="T14" fmla="*/ 152 w 319"/>
                <a:gd name="T15" fmla="*/ 179 h 265"/>
                <a:gd name="T16" fmla="*/ 116 w 319"/>
                <a:gd name="T17" fmla="*/ 205 h 265"/>
                <a:gd name="T18" fmla="*/ 152 w 319"/>
                <a:gd name="T19" fmla="*/ 179 h 265"/>
                <a:gd name="T20" fmla="*/ 157 w 319"/>
                <a:gd name="T21" fmla="*/ 176 h 265"/>
                <a:gd name="T22" fmla="*/ 155 w 319"/>
                <a:gd name="T23" fmla="*/ 177 h 265"/>
                <a:gd name="T24" fmla="*/ 155 w 319"/>
                <a:gd name="T25" fmla="*/ 179 h 265"/>
                <a:gd name="T26" fmla="*/ 156 w 319"/>
                <a:gd name="T27" fmla="*/ 178 h 265"/>
                <a:gd name="T28" fmla="*/ 200 w 319"/>
                <a:gd name="T29" fmla="*/ 150 h 265"/>
                <a:gd name="T30" fmla="*/ 232 w 319"/>
                <a:gd name="T31" fmla="*/ 126 h 265"/>
                <a:gd name="T32" fmla="*/ 201 w 319"/>
                <a:gd name="T33" fmla="*/ 149 h 265"/>
                <a:gd name="T34" fmla="*/ 232 w 319"/>
                <a:gd name="T35" fmla="*/ 126 h 265"/>
                <a:gd name="T36" fmla="*/ 0 w 319"/>
                <a:gd name="T37" fmla="*/ 87 h 265"/>
                <a:gd name="T38" fmla="*/ 6 w 319"/>
                <a:gd name="T39" fmla="*/ 199 h 265"/>
                <a:gd name="T40" fmla="*/ 1 w 319"/>
                <a:gd name="T41" fmla="*/ 116 h 265"/>
                <a:gd name="T42" fmla="*/ 311 w 319"/>
                <a:gd name="T43" fmla="*/ 69 h 265"/>
                <a:gd name="T44" fmla="*/ 314 w 319"/>
                <a:gd name="T45" fmla="*/ 72 h 265"/>
                <a:gd name="T46" fmla="*/ 297 w 319"/>
                <a:gd name="T47" fmla="*/ 83 h 265"/>
                <a:gd name="T48" fmla="*/ 282 w 319"/>
                <a:gd name="T49" fmla="*/ 93 h 265"/>
                <a:gd name="T50" fmla="*/ 280 w 319"/>
                <a:gd name="T51" fmla="*/ 94 h 265"/>
                <a:gd name="T52" fmla="*/ 256 w 319"/>
                <a:gd name="T53" fmla="*/ 110 h 265"/>
                <a:gd name="T54" fmla="*/ 243 w 319"/>
                <a:gd name="T55" fmla="*/ 119 h 265"/>
                <a:gd name="T56" fmla="*/ 237 w 319"/>
                <a:gd name="T57" fmla="*/ 123 h 265"/>
                <a:gd name="T58" fmla="*/ 235 w 319"/>
                <a:gd name="T59" fmla="*/ 126 h 265"/>
                <a:gd name="T60" fmla="*/ 239 w 319"/>
                <a:gd name="T61" fmla="*/ 124 h 265"/>
                <a:gd name="T62" fmla="*/ 245 w 319"/>
                <a:gd name="T63" fmla="*/ 120 h 265"/>
                <a:gd name="T64" fmla="*/ 259 w 319"/>
                <a:gd name="T65" fmla="*/ 110 h 265"/>
                <a:gd name="T66" fmla="*/ 283 w 319"/>
                <a:gd name="T67" fmla="*/ 94 h 265"/>
                <a:gd name="T68" fmla="*/ 300 w 319"/>
                <a:gd name="T69" fmla="*/ 83 h 265"/>
                <a:gd name="T70" fmla="*/ 315 w 319"/>
                <a:gd name="T71" fmla="*/ 73 h 265"/>
                <a:gd name="T72" fmla="*/ 319 w 319"/>
                <a:gd name="T73" fmla="*/ 71 h 265"/>
                <a:gd name="T74" fmla="*/ 311 w 319"/>
                <a:gd name="T75" fmla="*/ 69 h 265"/>
                <a:gd name="T76" fmla="*/ 0 w 319"/>
                <a:gd name="T77" fmla="*/ 43 h 265"/>
                <a:gd name="T78" fmla="*/ 0 w 319"/>
                <a:gd name="T79" fmla="*/ 57 h 265"/>
                <a:gd name="T80" fmla="*/ 1 w 319"/>
                <a:gd name="T81" fmla="*/ 45 h 265"/>
                <a:gd name="T82" fmla="*/ 1 w 319"/>
                <a:gd name="T83" fmla="*/ 13 h 265"/>
                <a:gd name="T84" fmla="*/ 16 w 319"/>
                <a:gd name="T85" fmla="*/ 0 h 265"/>
                <a:gd name="T86" fmla="*/ 114 w 319"/>
                <a:gd name="T87" fmla="*/ 24 h 265"/>
                <a:gd name="T88" fmla="*/ 155 w 319"/>
                <a:gd name="T89" fmla="*/ 34 h 265"/>
                <a:gd name="T90" fmla="*/ 200 w 319"/>
                <a:gd name="T91" fmla="*/ 45 h 265"/>
                <a:gd name="T92" fmla="*/ 230 w 319"/>
                <a:gd name="T93" fmla="*/ 52 h 265"/>
                <a:gd name="T94" fmla="*/ 276 w 319"/>
                <a:gd name="T95" fmla="*/ 63 h 265"/>
                <a:gd name="T96" fmla="*/ 293 w 319"/>
                <a:gd name="T97" fmla="*/ 67 h 265"/>
                <a:gd name="T98" fmla="*/ 306 w 319"/>
                <a:gd name="T99" fmla="*/ 70 h 265"/>
                <a:gd name="T100" fmla="*/ 306 w 319"/>
                <a:gd name="T101" fmla="*/ 68 h 265"/>
                <a:gd name="T102" fmla="*/ 276 w 319"/>
                <a:gd name="T103" fmla="*/ 61 h 265"/>
                <a:gd name="T104" fmla="*/ 229 w 319"/>
                <a:gd name="T105" fmla="*/ 50 h 265"/>
                <a:gd name="T106" fmla="*/ 198 w 319"/>
                <a:gd name="T107" fmla="*/ 42 h 265"/>
                <a:gd name="T108" fmla="*/ 155 w 319"/>
                <a:gd name="T109" fmla="*/ 32 h 265"/>
                <a:gd name="T110" fmla="*/ 114 w 319"/>
                <a:gd name="T111" fmla="*/ 23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9" h="265">
                  <a:moveTo>
                    <a:pt x="89" y="221"/>
                  </a:moveTo>
                  <a:cubicBezTo>
                    <a:pt x="25" y="263"/>
                    <a:pt x="25" y="263"/>
                    <a:pt x="25" y="263"/>
                  </a:cubicBezTo>
                  <a:cubicBezTo>
                    <a:pt x="25" y="264"/>
                    <a:pt x="25" y="264"/>
                    <a:pt x="26" y="265"/>
                  </a:cubicBezTo>
                  <a:cubicBezTo>
                    <a:pt x="92" y="221"/>
                    <a:pt x="92" y="221"/>
                    <a:pt x="92" y="221"/>
                  </a:cubicBezTo>
                  <a:cubicBezTo>
                    <a:pt x="89" y="221"/>
                    <a:pt x="89" y="221"/>
                    <a:pt x="89" y="221"/>
                  </a:cubicBezTo>
                  <a:moveTo>
                    <a:pt x="113" y="205"/>
                  </a:moveTo>
                  <a:cubicBezTo>
                    <a:pt x="91" y="219"/>
                    <a:pt x="91" y="219"/>
                    <a:pt x="91" y="219"/>
                  </a:cubicBezTo>
                  <a:cubicBezTo>
                    <a:pt x="94" y="220"/>
                    <a:pt x="94" y="220"/>
                    <a:pt x="94" y="220"/>
                  </a:cubicBezTo>
                  <a:cubicBezTo>
                    <a:pt x="114" y="206"/>
                    <a:pt x="114" y="206"/>
                    <a:pt x="114" y="206"/>
                  </a:cubicBezTo>
                  <a:cubicBezTo>
                    <a:pt x="113" y="205"/>
                    <a:pt x="113" y="205"/>
                    <a:pt x="113" y="205"/>
                  </a:cubicBezTo>
                  <a:moveTo>
                    <a:pt x="7" y="201"/>
                  </a:moveTo>
                  <a:cubicBezTo>
                    <a:pt x="11" y="258"/>
                    <a:pt x="11" y="258"/>
                    <a:pt x="11" y="258"/>
                  </a:cubicBezTo>
                  <a:cubicBezTo>
                    <a:pt x="12" y="258"/>
                    <a:pt x="13" y="258"/>
                    <a:pt x="13" y="258"/>
                  </a:cubicBezTo>
                  <a:cubicBezTo>
                    <a:pt x="8" y="202"/>
                    <a:pt x="8" y="202"/>
                    <a:pt x="8" y="202"/>
                  </a:cubicBezTo>
                  <a:cubicBezTo>
                    <a:pt x="7" y="201"/>
                    <a:pt x="7" y="201"/>
                    <a:pt x="7" y="201"/>
                  </a:cubicBezTo>
                  <a:moveTo>
                    <a:pt x="152" y="179"/>
                  </a:moveTo>
                  <a:cubicBezTo>
                    <a:pt x="114" y="204"/>
                    <a:pt x="114" y="204"/>
                    <a:pt x="114" y="204"/>
                  </a:cubicBezTo>
                  <a:cubicBezTo>
                    <a:pt x="116" y="205"/>
                    <a:pt x="116" y="205"/>
                    <a:pt x="116" y="205"/>
                  </a:cubicBezTo>
                  <a:cubicBezTo>
                    <a:pt x="154" y="180"/>
                    <a:pt x="154" y="180"/>
                    <a:pt x="154" y="180"/>
                  </a:cubicBezTo>
                  <a:cubicBezTo>
                    <a:pt x="152" y="179"/>
                    <a:pt x="152" y="179"/>
                    <a:pt x="152" y="179"/>
                  </a:cubicBezTo>
                  <a:moveTo>
                    <a:pt x="200" y="148"/>
                  </a:moveTo>
                  <a:cubicBezTo>
                    <a:pt x="157" y="176"/>
                    <a:pt x="157" y="176"/>
                    <a:pt x="157" y="176"/>
                  </a:cubicBezTo>
                  <a:cubicBezTo>
                    <a:pt x="157" y="176"/>
                    <a:pt x="157" y="176"/>
                    <a:pt x="157" y="176"/>
                  </a:cubicBezTo>
                  <a:cubicBezTo>
                    <a:pt x="155" y="177"/>
                    <a:pt x="155" y="177"/>
                    <a:pt x="155" y="177"/>
                  </a:cubicBezTo>
                  <a:cubicBezTo>
                    <a:pt x="154" y="178"/>
                    <a:pt x="154" y="178"/>
                    <a:pt x="154" y="178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5" y="179"/>
                    <a:pt x="155" y="179"/>
                    <a:pt x="155" y="179"/>
                  </a:cubicBezTo>
                  <a:cubicBezTo>
                    <a:pt x="156" y="178"/>
                    <a:pt x="156" y="178"/>
                    <a:pt x="156" y="178"/>
                  </a:cubicBezTo>
                  <a:cubicBezTo>
                    <a:pt x="158" y="177"/>
                    <a:pt x="158" y="177"/>
                    <a:pt x="158" y="177"/>
                  </a:cubicBezTo>
                  <a:cubicBezTo>
                    <a:pt x="200" y="150"/>
                    <a:pt x="200" y="150"/>
                    <a:pt x="200" y="150"/>
                  </a:cubicBezTo>
                  <a:cubicBezTo>
                    <a:pt x="200" y="148"/>
                    <a:pt x="200" y="148"/>
                    <a:pt x="200" y="148"/>
                  </a:cubicBezTo>
                  <a:moveTo>
                    <a:pt x="232" y="126"/>
                  </a:moveTo>
                  <a:cubicBezTo>
                    <a:pt x="201" y="146"/>
                    <a:pt x="201" y="146"/>
                    <a:pt x="201" y="146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34" y="127"/>
                    <a:pt x="234" y="127"/>
                    <a:pt x="234" y="127"/>
                  </a:cubicBezTo>
                  <a:cubicBezTo>
                    <a:pt x="232" y="126"/>
                    <a:pt x="232" y="126"/>
                    <a:pt x="232" y="126"/>
                  </a:cubicBezTo>
                  <a:moveTo>
                    <a:pt x="1" y="87"/>
                  </a:moveTo>
                  <a:cubicBezTo>
                    <a:pt x="1" y="87"/>
                    <a:pt x="0" y="87"/>
                    <a:pt x="0" y="87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" y="199"/>
                    <a:pt x="6" y="199"/>
                    <a:pt x="6" y="199"/>
                  </a:cubicBezTo>
                  <a:cubicBezTo>
                    <a:pt x="8" y="200"/>
                    <a:pt x="8" y="200"/>
                    <a:pt x="8" y="200"/>
                  </a:cubicBezTo>
                  <a:cubicBezTo>
                    <a:pt x="1" y="116"/>
                    <a:pt x="1" y="116"/>
                    <a:pt x="1" y="116"/>
                  </a:cubicBezTo>
                  <a:cubicBezTo>
                    <a:pt x="1" y="87"/>
                    <a:pt x="1" y="87"/>
                    <a:pt x="1" y="87"/>
                  </a:cubicBezTo>
                  <a:moveTo>
                    <a:pt x="311" y="69"/>
                  </a:moveTo>
                  <a:cubicBezTo>
                    <a:pt x="309" y="70"/>
                    <a:pt x="309" y="70"/>
                    <a:pt x="309" y="70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299" y="82"/>
                    <a:pt x="299" y="82"/>
                    <a:pt x="299" y="82"/>
                  </a:cubicBezTo>
                  <a:cubicBezTo>
                    <a:pt x="297" y="83"/>
                    <a:pt x="297" y="83"/>
                    <a:pt x="297" y="83"/>
                  </a:cubicBezTo>
                  <a:cubicBezTo>
                    <a:pt x="284" y="92"/>
                    <a:pt x="284" y="92"/>
                    <a:pt x="284" y="92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2" y="93"/>
                    <a:pt x="282" y="93"/>
                    <a:pt x="282" y="93"/>
                  </a:cubicBezTo>
                  <a:cubicBezTo>
                    <a:pt x="280" y="94"/>
                    <a:pt x="280" y="94"/>
                    <a:pt x="280" y="94"/>
                  </a:cubicBezTo>
                  <a:cubicBezTo>
                    <a:pt x="258" y="109"/>
                    <a:pt x="258" y="109"/>
                    <a:pt x="258" y="109"/>
                  </a:cubicBezTo>
                  <a:cubicBezTo>
                    <a:pt x="256" y="110"/>
                    <a:pt x="256" y="110"/>
                    <a:pt x="256" y="110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3" y="119"/>
                    <a:pt x="243" y="119"/>
                    <a:pt x="243" y="119"/>
                  </a:cubicBezTo>
                  <a:cubicBezTo>
                    <a:pt x="239" y="122"/>
                    <a:pt x="239" y="122"/>
                    <a:pt x="239" y="122"/>
                  </a:cubicBezTo>
                  <a:cubicBezTo>
                    <a:pt x="237" y="123"/>
                    <a:pt x="237" y="123"/>
                    <a:pt x="237" y="123"/>
                  </a:cubicBezTo>
                  <a:cubicBezTo>
                    <a:pt x="234" y="125"/>
                    <a:pt x="234" y="125"/>
                    <a:pt x="234" y="125"/>
                  </a:cubicBezTo>
                  <a:cubicBezTo>
                    <a:pt x="235" y="126"/>
                    <a:pt x="235" y="126"/>
                    <a:pt x="235" y="126"/>
                  </a:cubicBezTo>
                  <a:cubicBezTo>
                    <a:pt x="237" y="125"/>
                    <a:pt x="237" y="125"/>
                    <a:pt x="237" y="125"/>
                  </a:cubicBezTo>
                  <a:cubicBezTo>
                    <a:pt x="239" y="124"/>
                    <a:pt x="239" y="124"/>
                    <a:pt x="239" y="124"/>
                  </a:cubicBezTo>
                  <a:cubicBezTo>
                    <a:pt x="243" y="121"/>
                    <a:pt x="243" y="121"/>
                    <a:pt x="243" y="121"/>
                  </a:cubicBezTo>
                  <a:cubicBezTo>
                    <a:pt x="245" y="120"/>
                    <a:pt x="245" y="120"/>
                    <a:pt x="245" y="120"/>
                  </a:cubicBezTo>
                  <a:cubicBezTo>
                    <a:pt x="257" y="111"/>
                    <a:pt x="257" y="111"/>
                    <a:pt x="257" y="111"/>
                  </a:cubicBezTo>
                  <a:cubicBezTo>
                    <a:pt x="259" y="110"/>
                    <a:pt x="259" y="110"/>
                    <a:pt x="259" y="110"/>
                  </a:cubicBezTo>
                  <a:cubicBezTo>
                    <a:pt x="282" y="95"/>
                    <a:pt x="282" y="95"/>
                    <a:pt x="282" y="95"/>
                  </a:cubicBezTo>
                  <a:cubicBezTo>
                    <a:pt x="283" y="94"/>
                    <a:pt x="283" y="94"/>
                    <a:pt x="283" y="94"/>
                  </a:cubicBezTo>
                  <a:cubicBezTo>
                    <a:pt x="284" y="94"/>
                    <a:pt x="284" y="94"/>
                    <a:pt x="284" y="94"/>
                  </a:cubicBezTo>
                  <a:cubicBezTo>
                    <a:pt x="300" y="83"/>
                    <a:pt x="300" y="83"/>
                    <a:pt x="300" y="83"/>
                  </a:cubicBezTo>
                  <a:cubicBezTo>
                    <a:pt x="302" y="82"/>
                    <a:pt x="302" y="82"/>
                    <a:pt x="302" y="82"/>
                  </a:cubicBezTo>
                  <a:cubicBezTo>
                    <a:pt x="315" y="73"/>
                    <a:pt x="315" y="73"/>
                    <a:pt x="315" y="73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9" y="71"/>
                    <a:pt x="319" y="71"/>
                    <a:pt x="319" y="71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1" y="69"/>
                    <a:pt x="311" y="69"/>
                    <a:pt x="311" y="69"/>
                  </a:cubicBezTo>
                  <a:moveTo>
                    <a:pt x="0" y="13"/>
                  </a:move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moveTo>
                    <a:pt x="16" y="0"/>
                  </a:moveTo>
                  <a:cubicBezTo>
                    <a:pt x="16" y="0"/>
                    <a:pt x="16" y="1"/>
                    <a:pt x="16" y="1"/>
                  </a:cubicBezTo>
                  <a:cubicBezTo>
                    <a:pt x="114" y="24"/>
                    <a:pt x="114" y="24"/>
                    <a:pt x="114" y="24"/>
                  </a:cubicBezTo>
                  <a:cubicBezTo>
                    <a:pt x="116" y="25"/>
                    <a:pt x="116" y="25"/>
                    <a:pt x="116" y="25"/>
                  </a:cubicBezTo>
                  <a:cubicBezTo>
                    <a:pt x="155" y="34"/>
                    <a:pt x="155" y="34"/>
                    <a:pt x="155" y="34"/>
                  </a:cubicBezTo>
                  <a:cubicBezTo>
                    <a:pt x="157" y="35"/>
                    <a:pt x="157" y="35"/>
                    <a:pt x="157" y="35"/>
                  </a:cubicBezTo>
                  <a:cubicBezTo>
                    <a:pt x="200" y="45"/>
                    <a:pt x="200" y="45"/>
                    <a:pt x="200" y="45"/>
                  </a:cubicBezTo>
                  <a:cubicBezTo>
                    <a:pt x="203" y="45"/>
                    <a:pt x="203" y="45"/>
                    <a:pt x="203" y="45"/>
                  </a:cubicBezTo>
                  <a:cubicBezTo>
                    <a:pt x="230" y="52"/>
                    <a:pt x="230" y="52"/>
                    <a:pt x="230" y="52"/>
                  </a:cubicBezTo>
                  <a:cubicBezTo>
                    <a:pt x="231" y="52"/>
                    <a:pt x="231" y="52"/>
                    <a:pt x="231" y="52"/>
                  </a:cubicBezTo>
                  <a:cubicBezTo>
                    <a:pt x="276" y="63"/>
                    <a:pt x="276" y="63"/>
                    <a:pt x="276" y="63"/>
                  </a:cubicBezTo>
                  <a:cubicBezTo>
                    <a:pt x="278" y="63"/>
                    <a:pt x="278" y="63"/>
                    <a:pt x="278" y="63"/>
                  </a:cubicBezTo>
                  <a:cubicBezTo>
                    <a:pt x="293" y="67"/>
                    <a:pt x="293" y="67"/>
                    <a:pt x="293" y="67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8" y="68"/>
                    <a:pt x="308" y="68"/>
                    <a:pt x="308" y="68"/>
                  </a:cubicBezTo>
                  <a:cubicBezTo>
                    <a:pt x="306" y="68"/>
                    <a:pt x="306" y="68"/>
                    <a:pt x="306" y="68"/>
                  </a:cubicBezTo>
                  <a:cubicBezTo>
                    <a:pt x="278" y="61"/>
                    <a:pt x="278" y="61"/>
                    <a:pt x="278" y="61"/>
                  </a:cubicBezTo>
                  <a:cubicBezTo>
                    <a:pt x="276" y="61"/>
                    <a:pt x="276" y="61"/>
                    <a:pt x="276" y="61"/>
                  </a:cubicBezTo>
                  <a:cubicBezTo>
                    <a:pt x="231" y="50"/>
                    <a:pt x="231" y="50"/>
                    <a:pt x="231" y="50"/>
                  </a:cubicBezTo>
                  <a:cubicBezTo>
                    <a:pt x="229" y="50"/>
                    <a:pt x="229" y="50"/>
                    <a:pt x="229" y="50"/>
                  </a:cubicBezTo>
                  <a:cubicBezTo>
                    <a:pt x="201" y="43"/>
                    <a:pt x="201" y="43"/>
                    <a:pt x="201" y="43"/>
                  </a:cubicBezTo>
                  <a:cubicBezTo>
                    <a:pt x="198" y="42"/>
                    <a:pt x="198" y="42"/>
                    <a:pt x="198" y="42"/>
                  </a:cubicBezTo>
                  <a:cubicBezTo>
                    <a:pt x="157" y="33"/>
                    <a:pt x="157" y="33"/>
                    <a:pt x="157" y="33"/>
                  </a:cubicBezTo>
                  <a:cubicBezTo>
                    <a:pt x="155" y="32"/>
                    <a:pt x="155" y="32"/>
                    <a:pt x="155" y="32"/>
                  </a:cubicBezTo>
                  <a:cubicBezTo>
                    <a:pt x="116" y="23"/>
                    <a:pt x="116" y="23"/>
                    <a:pt x="116" y="23"/>
                  </a:cubicBezTo>
                  <a:cubicBezTo>
                    <a:pt x="114" y="23"/>
                    <a:pt x="114" y="23"/>
                    <a:pt x="114" y="23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813956FA-AD56-418F-A33E-B06086376C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0933" y="3314614"/>
              <a:ext cx="1325705" cy="1092962"/>
            </a:xfrm>
            <a:custGeom>
              <a:avLst/>
              <a:gdLst>
                <a:gd name="T0" fmla="*/ 77 w 313"/>
                <a:gd name="T1" fmla="*/ 283 h 283"/>
                <a:gd name="T2" fmla="*/ 99 w 313"/>
                <a:gd name="T3" fmla="*/ 254 h 283"/>
                <a:gd name="T4" fmla="*/ 32 w 313"/>
                <a:gd name="T5" fmla="*/ 239 h 283"/>
                <a:gd name="T6" fmla="*/ 103 w 313"/>
                <a:gd name="T7" fmla="*/ 249 h 283"/>
                <a:gd name="T8" fmla="*/ 104 w 313"/>
                <a:gd name="T9" fmla="*/ 250 h 283"/>
                <a:gd name="T10" fmla="*/ 115 w 313"/>
                <a:gd name="T11" fmla="*/ 234 h 283"/>
                <a:gd name="T12" fmla="*/ 0 w 313"/>
                <a:gd name="T13" fmla="*/ 207 h 283"/>
                <a:gd name="T14" fmla="*/ 6 w 313"/>
                <a:gd name="T15" fmla="*/ 212 h 283"/>
                <a:gd name="T16" fmla="*/ 8 w 313"/>
                <a:gd name="T17" fmla="*/ 211 h 283"/>
                <a:gd name="T18" fmla="*/ 40 w 313"/>
                <a:gd name="T19" fmla="*/ 183 h 283"/>
                <a:gd name="T20" fmla="*/ 49 w 313"/>
                <a:gd name="T21" fmla="*/ 174 h 283"/>
                <a:gd name="T22" fmla="*/ 43 w 313"/>
                <a:gd name="T23" fmla="*/ 178 h 283"/>
                <a:gd name="T24" fmla="*/ 44 w 313"/>
                <a:gd name="T25" fmla="*/ 180 h 283"/>
                <a:gd name="T26" fmla="*/ 49 w 313"/>
                <a:gd name="T27" fmla="*/ 177 h 283"/>
                <a:gd name="T28" fmla="*/ 118 w 313"/>
                <a:gd name="T29" fmla="*/ 129 h 283"/>
                <a:gd name="T30" fmla="*/ 120 w 313"/>
                <a:gd name="T31" fmla="*/ 130 h 283"/>
                <a:gd name="T32" fmla="*/ 266 w 313"/>
                <a:gd name="T33" fmla="*/ 30 h 283"/>
                <a:gd name="T34" fmla="*/ 254 w 313"/>
                <a:gd name="T35" fmla="*/ 39 h 283"/>
                <a:gd name="T36" fmla="*/ 236 w 313"/>
                <a:gd name="T37" fmla="*/ 51 h 283"/>
                <a:gd name="T38" fmla="*/ 200 w 313"/>
                <a:gd name="T39" fmla="*/ 74 h 283"/>
                <a:gd name="T40" fmla="*/ 178 w 313"/>
                <a:gd name="T41" fmla="*/ 89 h 283"/>
                <a:gd name="T42" fmla="*/ 170 w 313"/>
                <a:gd name="T43" fmla="*/ 95 h 283"/>
                <a:gd name="T44" fmla="*/ 144 w 313"/>
                <a:gd name="T45" fmla="*/ 111 h 283"/>
                <a:gd name="T46" fmla="*/ 131 w 313"/>
                <a:gd name="T47" fmla="*/ 120 h 283"/>
                <a:gd name="T48" fmla="*/ 122 w 313"/>
                <a:gd name="T49" fmla="*/ 129 h 283"/>
                <a:gd name="T50" fmla="*/ 134 w 313"/>
                <a:gd name="T51" fmla="*/ 120 h 283"/>
                <a:gd name="T52" fmla="*/ 147 w 313"/>
                <a:gd name="T53" fmla="*/ 112 h 283"/>
                <a:gd name="T54" fmla="*/ 173 w 313"/>
                <a:gd name="T55" fmla="*/ 94 h 283"/>
                <a:gd name="T56" fmla="*/ 184 w 313"/>
                <a:gd name="T57" fmla="*/ 87 h 283"/>
                <a:gd name="T58" fmla="*/ 204 w 313"/>
                <a:gd name="T59" fmla="*/ 74 h 283"/>
                <a:gd name="T60" fmla="*/ 253 w 313"/>
                <a:gd name="T61" fmla="*/ 42 h 283"/>
                <a:gd name="T62" fmla="*/ 262 w 313"/>
                <a:gd name="T63" fmla="*/ 36 h 283"/>
                <a:gd name="T64" fmla="*/ 269 w 313"/>
                <a:gd name="T65" fmla="*/ 31 h 283"/>
                <a:gd name="T66" fmla="*/ 303 w 313"/>
                <a:gd name="T67" fmla="*/ 8 h 283"/>
                <a:gd name="T68" fmla="*/ 313 w 313"/>
                <a:gd name="T69" fmla="*/ 0 h 283"/>
                <a:gd name="T70" fmla="*/ 298 w 313"/>
                <a:gd name="T71" fmla="*/ 10 h 283"/>
                <a:gd name="T72" fmla="*/ 287 w 313"/>
                <a:gd name="T73" fmla="*/ 17 h 283"/>
                <a:gd name="T74" fmla="*/ 300 w 313"/>
                <a:gd name="T75" fmla="*/ 10 h 283"/>
                <a:gd name="T76" fmla="*/ 300 w 313"/>
                <a:gd name="T77" fmla="*/ 12 h 283"/>
                <a:gd name="T78" fmla="*/ 280 w 313"/>
                <a:gd name="T79" fmla="*/ 36 h 283"/>
                <a:gd name="T80" fmla="*/ 275 w 313"/>
                <a:gd name="T81" fmla="*/ 42 h 283"/>
                <a:gd name="T82" fmla="*/ 271 w 313"/>
                <a:gd name="T83" fmla="*/ 47 h 283"/>
                <a:gd name="T84" fmla="*/ 262 w 313"/>
                <a:gd name="T85" fmla="*/ 58 h 283"/>
                <a:gd name="T86" fmla="*/ 244 w 313"/>
                <a:gd name="T87" fmla="*/ 80 h 283"/>
                <a:gd name="T88" fmla="*/ 233 w 313"/>
                <a:gd name="T89" fmla="*/ 92 h 283"/>
                <a:gd name="T90" fmla="*/ 202 w 313"/>
                <a:gd name="T91" fmla="*/ 130 h 283"/>
                <a:gd name="T92" fmla="*/ 183 w 313"/>
                <a:gd name="T93" fmla="*/ 153 h 283"/>
                <a:gd name="T94" fmla="*/ 150 w 313"/>
                <a:gd name="T95" fmla="*/ 193 h 283"/>
                <a:gd name="T96" fmla="*/ 132 w 313"/>
                <a:gd name="T97" fmla="*/ 215 h 283"/>
                <a:gd name="T98" fmla="*/ 134 w 313"/>
                <a:gd name="T99" fmla="*/ 214 h 283"/>
                <a:gd name="T100" fmla="*/ 150 w 313"/>
                <a:gd name="T101" fmla="*/ 195 h 283"/>
                <a:gd name="T102" fmla="*/ 185 w 313"/>
                <a:gd name="T103" fmla="*/ 153 h 283"/>
                <a:gd name="T104" fmla="*/ 205 w 313"/>
                <a:gd name="T105" fmla="*/ 130 h 283"/>
                <a:gd name="T106" fmla="*/ 237 w 313"/>
                <a:gd name="T107" fmla="*/ 91 h 283"/>
                <a:gd name="T108" fmla="*/ 247 w 313"/>
                <a:gd name="T109" fmla="*/ 78 h 283"/>
                <a:gd name="T110" fmla="*/ 264 w 313"/>
                <a:gd name="T111" fmla="*/ 58 h 283"/>
                <a:gd name="T112" fmla="*/ 274 w 313"/>
                <a:gd name="T113" fmla="*/ 47 h 283"/>
                <a:gd name="T114" fmla="*/ 278 w 313"/>
                <a:gd name="T115" fmla="*/ 41 h 283"/>
                <a:gd name="T116" fmla="*/ 282 w 313"/>
                <a:gd name="T117" fmla="*/ 37 h 283"/>
                <a:gd name="T118" fmla="*/ 302 w 313"/>
                <a:gd name="T119" fmla="*/ 12 h 283"/>
                <a:gd name="T120" fmla="*/ 311 w 313"/>
                <a:gd name="T121" fmla="*/ 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3" h="283">
                  <a:moveTo>
                    <a:pt x="32" y="239"/>
                  </a:moveTo>
                  <a:cubicBezTo>
                    <a:pt x="76" y="282"/>
                    <a:pt x="76" y="282"/>
                    <a:pt x="76" y="282"/>
                  </a:cubicBezTo>
                  <a:cubicBezTo>
                    <a:pt x="77" y="283"/>
                    <a:pt x="77" y="283"/>
                    <a:pt x="77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101" y="255"/>
                    <a:pt x="101" y="255"/>
                    <a:pt x="101" y="255"/>
                  </a:cubicBezTo>
                  <a:cubicBezTo>
                    <a:pt x="99" y="254"/>
                    <a:pt x="99" y="254"/>
                    <a:pt x="99" y="254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36" y="239"/>
                    <a:pt x="36" y="239"/>
                    <a:pt x="36" y="239"/>
                  </a:cubicBezTo>
                  <a:cubicBezTo>
                    <a:pt x="32" y="239"/>
                    <a:pt x="32" y="239"/>
                    <a:pt x="32" y="239"/>
                  </a:cubicBezTo>
                  <a:moveTo>
                    <a:pt x="115" y="234"/>
                  </a:moveTo>
                  <a:cubicBezTo>
                    <a:pt x="104" y="247"/>
                    <a:pt x="104" y="247"/>
                    <a:pt x="104" y="247"/>
                  </a:cubicBezTo>
                  <a:cubicBezTo>
                    <a:pt x="103" y="249"/>
                    <a:pt x="103" y="249"/>
                    <a:pt x="103" y="249"/>
                  </a:cubicBezTo>
                  <a:cubicBezTo>
                    <a:pt x="100" y="253"/>
                    <a:pt x="100" y="253"/>
                    <a:pt x="100" y="253"/>
                  </a:cubicBezTo>
                  <a:cubicBezTo>
                    <a:pt x="102" y="253"/>
                    <a:pt x="102" y="253"/>
                    <a:pt x="102" y="253"/>
                  </a:cubicBezTo>
                  <a:cubicBezTo>
                    <a:pt x="104" y="250"/>
                    <a:pt x="104" y="250"/>
                    <a:pt x="104" y="250"/>
                  </a:cubicBezTo>
                  <a:cubicBezTo>
                    <a:pt x="106" y="249"/>
                    <a:pt x="106" y="249"/>
                    <a:pt x="106" y="249"/>
                  </a:cubicBezTo>
                  <a:cubicBezTo>
                    <a:pt x="117" y="235"/>
                    <a:pt x="117" y="235"/>
                    <a:pt x="117" y="235"/>
                  </a:cubicBezTo>
                  <a:cubicBezTo>
                    <a:pt x="115" y="234"/>
                    <a:pt x="115" y="234"/>
                    <a:pt x="115" y="234"/>
                  </a:cubicBezTo>
                  <a:moveTo>
                    <a:pt x="39" y="181"/>
                  </a:moveTo>
                  <a:cubicBezTo>
                    <a:pt x="2" y="206"/>
                    <a:pt x="2" y="206"/>
                    <a:pt x="2" y="20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6" y="212"/>
                    <a:pt x="6" y="212"/>
                    <a:pt x="6" y="212"/>
                  </a:cubicBezTo>
                  <a:cubicBezTo>
                    <a:pt x="30" y="236"/>
                    <a:pt x="30" y="236"/>
                    <a:pt x="30" y="236"/>
                  </a:cubicBezTo>
                  <a:cubicBezTo>
                    <a:pt x="33" y="237"/>
                    <a:pt x="33" y="237"/>
                    <a:pt x="33" y="237"/>
                  </a:cubicBezTo>
                  <a:cubicBezTo>
                    <a:pt x="8" y="211"/>
                    <a:pt x="8" y="211"/>
                    <a:pt x="8" y="211"/>
                  </a:cubicBezTo>
                  <a:cubicBezTo>
                    <a:pt x="6" y="210"/>
                    <a:pt x="6" y="210"/>
                    <a:pt x="6" y="210"/>
                  </a:cubicBezTo>
                  <a:cubicBezTo>
                    <a:pt x="3" y="207"/>
                    <a:pt x="3" y="207"/>
                    <a:pt x="3" y="207"/>
                  </a:cubicBezTo>
                  <a:cubicBezTo>
                    <a:pt x="40" y="183"/>
                    <a:pt x="40" y="183"/>
                    <a:pt x="40" y="183"/>
                  </a:cubicBezTo>
                  <a:cubicBezTo>
                    <a:pt x="39" y="181"/>
                    <a:pt x="39" y="181"/>
                    <a:pt x="39" y="181"/>
                  </a:cubicBezTo>
                  <a:moveTo>
                    <a:pt x="92" y="146"/>
                  </a:moveTo>
                  <a:cubicBezTo>
                    <a:pt x="49" y="174"/>
                    <a:pt x="49" y="174"/>
                    <a:pt x="49" y="174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45" y="177"/>
                    <a:pt x="45" y="177"/>
                    <a:pt x="45" y="177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42" y="182"/>
                    <a:pt x="42" y="182"/>
                    <a:pt x="42" y="182"/>
                  </a:cubicBezTo>
                  <a:cubicBezTo>
                    <a:pt x="44" y="180"/>
                    <a:pt x="44" y="180"/>
                    <a:pt x="44" y="180"/>
                  </a:cubicBezTo>
                  <a:cubicBezTo>
                    <a:pt x="46" y="179"/>
                    <a:pt x="46" y="179"/>
                    <a:pt x="46" y="179"/>
                  </a:cubicBezTo>
                  <a:cubicBezTo>
                    <a:pt x="47" y="178"/>
                    <a:pt x="47" y="178"/>
                    <a:pt x="47" y="178"/>
                  </a:cubicBezTo>
                  <a:cubicBezTo>
                    <a:pt x="49" y="177"/>
                    <a:pt x="49" y="177"/>
                    <a:pt x="49" y="177"/>
                  </a:cubicBezTo>
                  <a:cubicBezTo>
                    <a:pt x="92" y="149"/>
                    <a:pt x="92" y="149"/>
                    <a:pt x="92" y="149"/>
                  </a:cubicBezTo>
                  <a:cubicBezTo>
                    <a:pt x="92" y="146"/>
                    <a:pt x="92" y="146"/>
                    <a:pt x="92" y="146"/>
                  </a:cubicBezTo>
                  <a:moveTo>
                    <a:pt x="118" y="129"/>
                  </a:moveTo>
                  <a:cubicBezTo>
                    <a:pt x="93" y="145"/>
                    <a:pt x="93" y="145"/>
                    <a:pt x="93" y="14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20" y="130"/>
                    <a:pt x="120" y="130"/>
                    <a:pt x="120" y="130"/>
                  </a:cubicBezTo>
                  <a:cubicBezTo>
                    <a:pt x="118" y="129"/>
                    <a:pt x="118" y="129"/>
                    <a:pt x="118" y="129"/>
                  </a:cubicBezTo>
                  <a:moveTo>
                    <a:pt x="267" y="30"/>
                  </a:moveTo>
                  <a:cubicBezTo>
                    <a:pt x="266" y="30"/>
                    <a:pt x="266" y="30"/>
                    <a:pt x="266" y="30"/>
                  </a:cubicBezTo>
                  <a:cubicBezTo>
                    <a:pt x="262" y="34"/>
                    <a:pt x="262" y="34"/>
                    <a:pt x="262" y="34"/>
                  </a:cubicBezTo>
                  <a:cubicBezTo>
                    <a:pt x="260" y="35"/>
                    <a:pt x="260" y="35"/>
                    <a:pt x="260" y="35"/>
                  </a:cubicBezTo>
                  <a:cubicBezTo>
                    <a:pt x="254" y="39"/>
                    <a:pt x="254" y="39"/>
                    <a:pt x="254" y="39"/>
                  </a:cubicBezTo>
                  <a:cubicBezTo>
                    <a:pt x="252" y="40"/>
                    <a:pt x="252" y="40"/>
                    <a:pt x="252" y="40"/>
                  </a:cubicBezTo>
                  <a:cubicBezTo>
                    <a:pt x="250" y="41"/>
                    <a:pt x="250" y="41"/>
                    <a:pt x="250" y="41"/>
                  </a:cubicBezTo>
                  <a:cubicBezTo>
                    <a:pt x="236" y="51"/>
                    <a:pt x="236" y="51"/>
                    <a:pt x="236" y="51"/>
                  </a:cubicBezTo>
                  <a:cubicBezTo>
                    <a:pt x="234" y="52"/>
                    <a:pt x="234" y="52"/>
                    <a:pt x="234" y="52"/>
                  </a:cubicBezTo>
                  <a:cubicBezTo>
                    <a:pt x="201" y="74"/>
                    <a:pt x="201" y="74"/>
                    <a:pt x="201" y="74"/>
                  </a:cubicBezTo>
                  <a:cubicBezTo>
                    <a:pt x="200" y="74"/>
                    <a:pt x="200" y="74"/>
                    <a:pt x="200" y="74"/>
                  </a:cubicBezTo>
                  <a:cubicBezTo>
                    <a:pt x="198" y="76"/>
                    <a:pt x="198" y="76"/>
                    <a:pt x="198" y="76"/>
                  </a:cubicBezTo>
                  <a:cubicBezTo>
                    <a:pt x="181" y="87"/>
                    <a:pt x="181" y="87"/>
                    <a:pt x="181" y="87"/>
                  </a:cubicBezTo>
                  <a:cubicBezTo>
                    <a:pt x="178" y="89"/>
                    <a:pt x="178" y="89"/>
                    <a:pt x="178" y="89"/>
                  </a:cubicBezTo>
                  <a:cubicBezTo>
                    <a:pt x="174" y="91"/>
                    <a:pt x="174" y="91"/>
                    <a:pt x="174" y="91"/>
                  </a:cubicBezTo>
                  <a:cubicBezTo>
                    <a:pt x="173" y="92"/>
                    <a:pt x="173" y="92"/>
                    <a:pt x="173" y="92"/>
                  </a:cubicBezTo>
                  <a:cubicBezTo>
                    <a:pt x="170" y="95"/>
                    <a:pt x="170" y="95"/>
                    <a:pt x="170" y="95"/>
                  </a:cubicBezTo>
                  <a:cubicBezTo>
                    <a:pt x="168" y="96"/>
                    <a:pt x="168" y="96"/>
                    <a:pt x="168" y="96"/>
                  </a:cubicBezTo>
                  <a:cubicBezTo>
                    <a:pt x="146" y="110"/>
                    <a:pt x="146" y="110"/>
                    <a:pt x="146" y="110"/>
                  </a:cubicBezTo>
                  <a:cubicBezTo>
                    <a:pt x="144" y="111"/>
                    <a:pt x="144" y="111"/>
                    <a:pt x="144" y="111"/>
                  </a:cubicBezTo>
                  <a:cubicBezTo>
                    <a:pt x="135" y="117"/>
                    <a:pt x="135" y="117"/>
                    <a:pt x="135" y="117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1" y="120"/>
                    <a:pt x="131" y="120"/>
                    <a:pt x="131" y="120"/>
                  </a:cubicBezTo>
                  <a:cubicBezTo>
                    <a:pt x="129" y="122"/>
                    <a:pt x="129" y="122"/>
                    <a:pt x="129" y="122"/>
                  </a:cubicBezTo>
                  <a:cubicBezTo>
                    <a:pt x="120" y="128"/>
                    <a:pt x="120" y="128"/>
                    <a:pt x="120" y="128"/>
                  </a:cubicBezTo>
                  <a:cubicBezTo>
                    <a:pt x="122" y="129"/>
                    <a:pt x="122" y="129"/>
                    <a:pt x="122" y="129"/>
                  </a:cubicBezTo>
                  <a:cubicBezTo>
                    <a:pt x="129" y="124"/>
                    <a:pt x="129" y="124"/>
                    <a:pt x="129" y="124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45" y="113"/>
                    <a:pt x="145" y="113"/>
                    <a:pt x="145" y="113"/>
                  </a:cubicBezTo>
                  <a:cubicBezTo>
                    <a:pt x="147" y="112"/>
                    <a:pt x="147" y="112"/>
                    <a:pt x="147" y="112"/>
                  </a:cubicBezTo>
                  <a:cubicBezTo>
                    <a:pt x="169" y="97"/>
                    <a:pt x="169" y="97"/>
                    <a:pt x="169" y="97"/>
                  </a:cubicBezTo>
                  <a:cubicBezTo>
                    <a:pt x="171" y="96"/>
                    <a:pt x="171" y="96"/>
                    <a:pt x="171" y="96"/>
                  </a:cubicBezTo>
                  <a:cubicBezTo>
                    <a:pt x="173" y="94"/>
                    <a:pt x="173" y="94"/>
                    <a:pt x="173" y="94"/>
                  </a:cubicBezTo>
                  <a:cubicBezTo>
                    <a:pt x="175" y="93"/>
                    <a:pt x="175" y="93"/>
                    <a:pt x="175" y="93"/>
                  </a:cubicBezTo>
                  <a:cubicBezTo>
                    <a:pt x="181" y="89"/>
                    <a:pt x="181" y="89"/>
                    <a:pt x="181" y="89"/>
                  </a:cubicBezTo>
                  <a:cubicBezTo>
                    <a:pt x="184" y="87"/>
                    <a:pt x="184" y="87"/>
                    <a:pt x="184" y="87"/>
                  </a:cubicBezTo>
                  <a:cubicBezTo>
                    <a:pt x="201" y="76"/>
                    <a:pt x="201" y="76"/>
                    <a:pt x="201" y="76"/>
                  </a:cubicBezTo>
                  <a:cubicBezTo>
                    <a:pt x="203" y="75"/>
                    <a:pt x="203" y="75"/>
                    <a:pt x="203" y="75"/>
                  </a:cubicBezTo>
                  <a:cubicBezTo>
                    <a:pt x="204" y="74"/>
                    <a:pt x="204" y="74"/>
                    <a:pt x="204" y="74"/>
                  </a:cubicBezTo>
                  <a:cubicBezTo>
                    <a:pt x="234" y="54"/>
                    <a:pt x="234" y="54"/>
                    <a:pt x="234" y="54"/>
                  </a:cubicBezTo>
                  <a:cubicBezTo>
                    <a:pt x="236" y="53"/>
                    <a:pt x="236" y="53"/>
                    <a:pt x="236" y="53"/>
                  </a:cubicBezTo>
                  <a:cubicBezTo>
                    <a:pt x="253" y="42"/>
                    <a:pt x="253" y="42"/>
                    <a:pt x="253" y="42"/>
                  </a:cubicBezTo>
                  <a:cubicBezTo>
                    <a:pt x="254" y="41"/>
                    <a:pt x="254" y="41"/>
                    <a:pt x="254" y="41"/>
                  </a:cubicBezTo>
                  <a:cubicBezTo>
                    <a:pt x="256" y="39"/>
                    <a:pt x="256" y="39"/>
                    <a:pt x="256" y="39"/>
                  </a:cubicBezTo>
                  <a:cubicBezTo>
                    <a:pt x="262" y="36"/>
                    <a:pt x="262" y="36"/>
                    <a:pt x="262" y="36"/>
                  </a:cubicBezTo>
                  <a:cubicBezTo>
                    <a:pt x="263" y="35"/>
                    <a:pt x="263" y="35"/>
                    <a:pt x="263" y="35"/>
                  </a:cubicBezTo>
                  <a:cubicBezTo>
                    <a:pt x="268" y="31"/>
                    <a:pt x="268" y="31"/>
                    <a:pt x="268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1"/>
                    <a:pt x="269" y="31"/>
                    <a:pt x="269" y="31"/>
                  </a:cubicBezTo>
                  <a:cubicBezTo>
                    <a:pt x="269" y="30"/>
                    <a:pt x="268" y="30"/>
                    <a:pt x="267" y="30"/>
                  </a:cubicBezTo>
                  <a:moveTo>
                    <a:pt x="303" y="8"/>
                  </a:moveTo>
                  <a:cubicBezTo>
                    <a:pt x="303" y="8"/>
                    <a:pt x="303" y="8"/>
                    <a:pt x="303" y="8"/>
                  </a:cubicBezTo>
                  <a:cubicBezTo>
                    <a:pt x="303" y="8"/>
                    <a:pt x="303" y="8"/>
                    <a:pt x="303" y="8"/>
                  </a:cubicBezTo>
                  <a:moveTo>
                    <a:pt x="313" y="0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302" y="7"/>
                    <a:pt x="302" y="7"/>
                    <a:pt x="302" y="7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5" y="11"/>
                    <a:pt x="295" y="11"/>
                    <a:pt x="295" y="11"/>
                  </a:cubicBezTo>
                  <a:cubicBezTo>
                    <a:pt x="288" y="16"/>
                    <a:pt x="288" y="16"/>
                    <a:pt x="288" y="16"/>
                  </a:cubicBezTo>
                  <a:cubicBezTo>
                    <a:pt x="287" y="17"/>
                    <a:pt x="287" y="17"/>
                    <a:pt x="287" y="17"/>
                  </a:cubicBezTo>
                  <a:cubicBezTo>
                    <a:pt x="287" y="17"/>
                    <a:pt x="287" y="18"/>
                    <a:pt x="288" y="19"/>
                  </a:cubicBezTo>
                  <a:cubicBezTo>
                    <a:pt x="298" y="12"/>
                    <a:pt x="298" y="12"/>
                    <a:pt x="298" y="12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3" y="8"/>
                    <a:pt x="303" y="8"/>
                    <a:pt x="303" y="8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0" y="12"/>
                    <a:pt x="300" y="12"/>
                    <a:pt x="300" y="12"/>
                  </a:cubicBezTo>
                  <a:cubicBezTo>
                    <a:pt x="283" y="33"/>
                    <a:pt x="283" y="33"/>
                    <a:pt x="283" y="33"/>
                  </a:cubicBezTo>
                  <a:cubicBezTo>
                    <a:pt x="281" y="34"/>
                    <a:pt x="281" y="34"/>
                    <a:pt x="281" y="34"/>
                  </a:cubicBezTo>
                  <a:cubicBezTo>
                    <a:pt x="280" y="36"/>
                    <a:pt x="280" y="36"/>
                    <a:pt x="280" y="36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41"/>
                    <a:pt x="276" y="41"/>
                    <a:pt x="276" y="41"/>
                  </a:cubicBezTo>
                  <a:cubicBezTo>
                    <a:pt x="275" y="42"/>
                    <a:pt x="275" y="42"/>
                    <a:pt x="275" y="42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1" y="47"/>
                    <a:pt x="271" y="47"/>
                    <a:pt x="271" y="47"/>
                  </a:cubicBezTo>
                  <a:cubicBezTo>
                    <a:pt x="269" y="49"/>
                    <a:pt x="269" y="49"/>
                    <a:pt x="269" y="49"/>
                  </a:cubicBezTo>
                  <a:cubicBezTo>
                    <a:pt x="268" y="51"/>
                    <a:pt x="268" y="51"/>
                    <a:pt x="268" y="51"/>
                  </a:cubicBezTo>
                  <a:cubicBezTo>
                    <a:pt x="262" y="58"/>
                    <a:pt x="262" y="58"/>
                    <a:pt x="262" y="58"/>
                  </a:cubicBezTo>
                  <a:cubicBezTo>
                    <a:pt x="260" y="60"/>
                    <a:pt x="260" y="60"/>
                    <a:pt x="260" y="60"/>
                  </a:cubicBezTo>
                  <a:cubicBezTo>
                    <a:pt x="245" y="78"/>
                    <a:pt x="245" y="78"/>
                    <a:pt x="245" y="78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36" y="89"/>
                    <a:pt x="236" y="89"/>
                    <a:pt x="236" y="89"/>
                  </a:cubicBezTo>
                  <a:cubicBezTo>
                    <a:pt x="234" y="91"/>
                    <a:pt x="234" y="91"/>
                    <a:pt x="234" y="91"/>
                  </a:cubicBezTo>
                  <a:cubicBezTo>
                    <a:pt x="233" y="92"/>
                    <a:pt x="233" y="92"/>
                    <a:pt x="233" y="92"/>
                  </a:cubicBezTo>
                  <a:cubicBezTo>
                    <a:pt x="231" y="95"/>
                    <a:pt x="231" y="95"/>
                    <a:pt x="231" y="95"/>
                  </a:cubicBezTo>
                  <a:cubicBezTo>
                    <a:pt x="203" y="128"/>
                    <a:pt x="203" y="128"/>
                    <a:pt x="203" y="128"/>
                  </a:cubicBezTo>
                  <a:cubicBezTo>
                    <a:pt x="202" y="130"/>
                    <a:pt x="202" y="130"/>
                    <a:pt x="202" y="130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4" y="151"/>
                    <a:pt x="184" y="151"/>
                    <a:pt x="184" y="151"/>
                  </a:cubicBezTo>
                  <a:cubicBezTo>
                    <a:pt x="183" y="153"/>
                    <a:pt x="183" y="153"/>
                    <a:pt x="183" y="153"/>
                  </a:cubicBezTo>
                  <a:cubicBezTo>
                    <a:pt x="182" y="154"/>
                    <a:pt x="182" y="154"/>
                    <a:pt x="182" y="154"/>
                  </a:cubicBezTo>
                  <a:cubicBezTo>
                    <a:pt x="180" y="156"/>
                    <a:pt x="180" y="156"/>
                    <a:pt x="180" y="156"/>
                  </a:cubicBezTo>
                  <a:cubicBezTo>
                    <a:pt x="150" y="193"/>
                    <a:pt x="150" y="193"/>
                    <a:pt x="150" y="193"/>
                  </a:cubicBezTo>
                  <a:cubicBezTo>
                    <a:pt x="148" y="195"/>
                    <a:pt x="148" y="195"/>
                    <a:pt x="148" y="195"/>
                  </a:cubicBezTo>
                  <a:cubicBezTo>
                    <a:pt x="133" y="212"/>
                    <a:pt x="133" y="212"/>
                    <a:pt x="133" y="212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17" y="233"/>
                    <a:pt x="117" y="233"/>
                    <a:pt x="117" y="233"/>
                  </a:cubicBezTo>
                  <a:cubicBezTo>
                    <a:pt x="118" y="234"/>
                    <a:pt x="118" y="234"/>
                    <a:pt x="118" y="234"/>
                  </a:cubicBezTo>
                  <a:cubicBezTo>
                    <a:pt x="134" y="214"/>
                    <a:pt x="134" y="214"/>
                    <a:pt x="134" y="214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49" y="197"/>
                    <a:pt x="149" y="197"/>
                    <a:pt x="149" y="197"/>
                  </a:cubicBezTo>
                  <a:cubicBezTo>
                    <a:pt x="150" y="195"/>
                    <a:pt x="150" y="195"/>
                    <a:pt x="150" y="195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3" y="156"/>
                    <a:pt x="183" y="156"/>
                    <a:pt x="183" y="156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86" y="152"/>
                    <a:pt x="186" y="152"/>
                    <a:pt x="186" y="152"/>
                  </a:cubicBezTo>
                  <a:cubicBezTo>
                    <a:pt x="204" y="131"/>
                    <a:pt x="204" y="131"/>
                    <a:pt x="204" y="131"/>
                  </a:cubicBezTo>
                  <a:cubicBezTo>
                    <a:pt x="205" y="130"/>
                    <a:pt x="205" y="130"/>
                    <a:pt x="205" y="130"/>
                  </a:cubicBezTo>
                  <a:cubicBezTo>
                    <a:pt x="231" y="98"/>
                    <a:pt x="231" y="98"/>
                    <a:pt x="231" y="98"/>
                  </a:cubicBezTo>
                  <a:cubicBezTo>
                    <a:pt x="233" y="95"/>
                    <a:pt x="233" y="95"/>
                    <a:pt x="233" y="95"/>
                  </a:cubicBezTo>
                  <a:cubicBezTo>
                    <a:pt x="237" y="91"/>
                    <a:pt x="237" y="91"/>
                    <a:pt x="237" y="91"/>
                  </a:cubicBezTo>
                  <a:cubicBezTo>
                    <a:pt x="238" y="89"/>
                    <a:pt x="238" y="89"/>
                    <a:pt x="238" y="89"/>
                  </a:cubicBezTo>
                  <a:cubicBezTo>
                    <a:pt x="246" y="80"/>
                    <a:pt x="246" y="80"/>
                    <a:pt x="246" y="80"/>
                  </a:cubicBezTo>
                  <a:cubicBezTo>
                    <a:pt x="247" y="78"/>
                    <a:pt x="247" y="78"/>
                    <a:pt x="247" y="78"/>
                  </a:cubicBezTo>
                  <a:cubicBezTo>
                    <a:pt x="261" y="61"/>
                    <a:pt x="261" y="61"/>
                    <a:pt x="261" y="61"/>
                  </a:cubicBezTo>
                  <a:cubicBezTo>
                    <a:pt x="263" y="60"/>
                    <a:pt x="263" y="60"/>
                    <a:pt x="263" y="60"/>
                  </a:cubicBezTo>
                  <a:cubicBezTo>
                    <a:pt x="264" y="58"/>
                    <a:pt x="264" y="58"/>
                    <a:pt x="264" y="58"/>
                  </a:cubicBezTo>
                  <a:cubicBezTo>
                    <a:pt x="269" y="52"/>
                    <a:pt x="269" y="52"/>
                    <a:pt x="269" y="52"/>
                  </a:cubicBezTo>
                  <a:cubicBezTo>
                    <a:pt x="271" y="50"/>
                    <a:pt x="271" y="50"/>
                    <a:pt x="271" y="50"/>
                  </a:cubicBezTo>
                  <a:cubicBezTo>
                    <a:pt x="274" y="47"/>
                    <a:pt x="274" y="47"/>
                    <a:pt x="274" y="47"/>
                  </a:cubicBezTo>
                  <a:cubicBezTo>
                    <a:pt x="275" y="45"/>
                    <a:pt x="275" y="45"/>
                    <a:pt x="275" y="45"/>
                  </a:cubicBezTo>
                  <a:cubicBezTo>
                    <a:pt x="276" y="44"/>
                    <a:pt x="276" y="44"/>
                    <a:pt x="276" y="44"/>
                  </a:cubicBezTo>
                  <a:cubicBezTo>
                    <a:pt x="278" y="41"/>
                    <a:pt x="278" y="41"/>
                    <a:pt x="278" y="41"/>
                  </a:cubicBezTo>
                  <a:cubicBezTo>
                    <a:pt x="280" y="40"/>
                    <a:pt x="280" y="40"/>
                    <a:pt x="280" y="40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2" y="37"/>
                    <a:pt x="282" y="37"/>
                    <a:pt x="282" y="37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283" y="35"/>
                    <a:pt x="283" y="35"/>
                    <a:pt x="283" y="35"/>
                  </a:cubicBezTo>
                  <a:cubicBezTo>
                    <a:pt x="302" y="12"/>
                    <a:pt x="302" y="12"/>
                    <a:pt x="302" y="12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5" y="9"/>
                    <a:pt x="305" y="9"/>
                    <a:pt x="305" y="9"/>
                  </a:cubicBezTo>
                  <a:cubicBezTo>
                    <a:pt x="311" y="2"/>
                    <a:pt x="311" y="2"/>
                    <a:pt x="311" y="2"/>
                  </a:cubicBezTo>
                  <a:cubicBezTo>
                    <a:pt x="313" y="0"/>
                    <a:pt x="313" y="0"/>
                    <a:pt x="313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04FFF66B-6532-4857-8D5C-FC6616D3EC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close/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close/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close/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close/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close/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close/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close/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622F07EC-AC7A-486D-AAFA-EC9365CBD4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9854" y="3550446"/>
              <a:ext cx="765724" cy="674969"/>
            </a:xfrm>
            <a:custGeom>
              <a:avLst/>
              <a:gdLst>
                <a:gd name="T0" fmla="*/ 374 w 428"/>
                <a:gd name="T1" fmla="*/ 389 h 415"/>
                <a:gd name="T2" fmla="*/ 374 w 428"/>
                <a:gd name="T3" fmla="*/ 384 h 415"/>
                <a:gd name="T4" fmla="*/ 286 w 428"/>
                <a:gd name="T5" fmla="*/ 346 h 415"/>
                <a:gd name="T6" fmla="*/ 369 w 428"/>
                <a:gd name="T7" fmla="*/ 382 h 415"/>
                <a:gd name="T8" fmla="*/ 376 w 428"/>
                <a:gd name="T9" fmla="*/ 337 h 415"/>
                <a:gd name="T10" fmla="*/ 426 w 428"/>
                <a:gd name="T11" fmla="*/ 408 h 415"/>
                <a:gd name="T12" fmla="*/ 381 w 428"/>
                <a:gd name="T13" fmla="*/ 387 h 415"/>
                <a:gd name="T14" fmla="*/ 423 w 428"/>
                <a:gd name="T15" fmla="*/ 413 h 415"/>
                <a:gd name="T16" fmla="*/ 428 w 428"/>
                <a:gd name="T17" fmla="*/ 408 h 415"/>
                <a:gd name="T18" fmla="*/ 428 w 428"/>
                <a:gd name="T19" fmla="*/ 406 h 415"/>
                <a:gd name="T20" fmla="*/ 220 w 428"/>
                <a:gd name="T21" fmla="*/ 135 h 415"/>
                <a:gd name="T22" fmla="*/ 224 w 428"/>
                <a:gd name="T23" fmla="*/ 144 h 415"/>
                <a:gd name="T24" fmla="*/ 236 w 428"/>
                <a:gd name="T25" fmla="*/ 163 h 415"/>
                <a:gd name="T26" fmla="*/ 241 w 428"/>
                <a:gd name="T27" fmla="*/ 168 h 415"/>
                <a:gd name="T28" fmla="*/ 260 w 428"/>
                <a:gd name="T29" fmla="*/ 192 h 415"/>
                <a:gd name="T30" fmla="*/ 272 w 428"/>
                <a:gd name="T31" fmla="*/ 208 h 415"/>
                <a:gd name="T32" fmla="*/ 371 w 428"/>
                <a:gd name="T33" fmla="*/ 332 h 415"/>
                <a:gd name="T34" fmla="*/ 272 w 428"/>
                <a:gd name="T35" fmla="*/ 201 h 415"/>
                <a:gd name="T36" fmla="*/ 258 w 428"/>
                <a:gd name="T37" fmla="*/ 182 h 415"/>
                <a:gd name="T38" fmla="*/ 241 w 428"/>
                <a:gd name="T39" fmla="*/ 159 h 415"/>
                <a:gd name="T40" fmla="*/ 229 w 428"/>
                <a:gd name="T41" fmla="*/ 144 h 415"/>
                <a:gd name="T42" fmla="*/ 220 w 428"/>
                <a:gd name="T43" fmla="*/ 135 h 415"/>
                <a:gd name="T44" fmla="*/ 215 w 428"/>
                <a:gd name="T45" fmla="*/ 135 h 415"/>
                <a:gd name="T46" fmla="*/ 213 w 428"/>
                <a:gd name="T47" fmla="*/ 123 h 415"/>
                <a:gd name="T48" fmla="*/ 56 w 428"/>
                <a:gd name="T49" fmla="*/ 111 h 415"/>
                <a:gd name="T50" fmla="*/ 33 w 428"/>
                <a:gd name="T51" fmla="*/ 152 h 415"/>
                <a:gd name="T52" fmla="*/ 19 w 428"/>
                <a:gd name="T53" fmla="*/ 178 h 415"/>
                <a:gd name="T54" fmla="*/ 0 w 428"/>
                <a:gd name="T55" fmla="*/ 211 h 415"/>
                <a:gd name="T56" fmla="*/ 68 w 428"/>
                <a:gd name="T57" fmla="*/ 242 h 415"/>
                <a:gd name="T58" fmla="*/ 82 w 428"/>
                <a:gd name="T59" fmla="*/ 251 h 415"/>
                <a:gd name="T60" fmla="*/ 274 w 428"/>
                <a:gd name="T61" fmla="*/ 341 h 415"/>
                <a:gd name="T62" fmla="*/ 87 w 428"/>
                <a:gd name="T63" fmla="*/ 249 h 415"/>
                <a:gd name="T64" fmla="*/ 71 w 428"/>
                <a:gd name="T65" fmla="*/ 239 h 415"/>
                <a:gd name="T66" fmla="*/ 7 w 428"/>
                <a:gd name="T67" fmla="*/ 208 h 415"/>
                <a:gd name="T68" fmla="*/ 28 w 428"/>
                <a:gd name="T69" fmla="*/ 168 h 415"/>
                <a:gd name="T70" fmla="*/ 40 w 428"/>
                <a:gd name="T71" fmla="*/ 147 h 415"/>
                <a:gd name="T72" fmla="*/ 59 w 428"/>
                <a:gd name="T73" fmla="*/ 114 h 415"/>
                <a:gd name="T74" fmla="*/ 82 w 428"/>
                <a:gd name="T75" fmla="*/ 61 h 415"/>
                <a:gd name="T76" fmla="*/ 56 w 428"/>
                <a:gd name="T77" fmla="*/ 106 h 415"/>
                <a:gd name="T78" fmla="*/ 61 w 428"/>
                <a:gd name="T79" fmla="*/ 109 h 415"/>
                <a:gd name="T80" fmla="*/ 82 w 428"/>
                <a:gd name="T81" fmla="*/ 61 h 415"/>
                <a:gd name="T82" fmla="*/ 116 w 428"/>
                <a:gd name="T83" fmla="*/ 2 h 415"/>
                <a:gd name="T84" fmla="*/ 108 w 428"/>
                <a:gd name="T85" fmla="*/ 16 h 415"/>
                <a:gd name="T86" fmla="*/ 92 w 428"/>
                <a:gd name="T87" fmla="*/ 42 h 415"/>
                <a:gd name="T88" fmla="*/ 85 w 428"/>
                <a:gd name="T89" fmla="*/ 57 h 415"/>
                <a:gd name="T90" fmla="*/ 94 w 428"/>
                <a:gd name="T91" fmla="*/ 47 h 415"/>
                <a:gd name="T92" fmla="*/ 108 w 428"/>
                <a:gd name="T93" fmla="*/ 23 h 415"/>
                <a:gd name="T94" fmla="*/ 118 w 428"/>
                <a:gd name="T95" fmla="*/ 7 h 415"/>
                <a:gd name="T96" fmla="*/ 127 w 428"/>
                <a:gd name="T97" fmla="*/ 19 h 415"/>
                <a:gd name="T98" fmla="*/ 142 w 428"/>
                <a:gd name="T99" fmla="*/ 40 h 415"/>
                <a:gd name="T100" fmla="*/ 149 w 428"/>
                <a:gd name="T101" fmla="*/ 47 h 415"/>
                <a:gd name="T102" fmla="*/ 182 w 428"/>
                <a:gd name="T103" fmla="*/ 90 h 415"/>
                <a:gd name="T104" fmla="*/ 206 w 428"/>
                <a:gd name="T105" fmla="*/ 116 h 415"/>
                <a:gd name="T106" fmla="*/ 182 w 428"/>
                <a:gd name="T107" fmla="*/ 83 h 415"/>
                <a:gd name="T108" fmla="*/ 146 w 428"/>
                <a:gd name="T109" fmla="*/ 38 h 415"/>
                <a:gd name="T110" fmla="*/ 130 w 428"/>
                <a:gd name="T111" fmla="*/ 14 h 415"/>
                <a:gd name="T112" fmla="*/ 120 w 428"/>
                <a:gd name="T113" fmla="*/ 4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8" h="415">
                  <a:moveTo>
                    <a:pt x="374" y="384"/>
                  </a:moveTo>
                  <a:lnTo>
                    <a:pt x="374" y="389"/>
                  </a:lnTo>
                  <a:lnTo>
                    <a:pt x="378" y="391"/>
                  </a:lnTo>
                  <a:lnTo>
                    <a:pt x="374" y="384"/>
                  </a:lnTo>
                  <a:moveTo>
                    <a:pt x="277" y="339"/>
                  </a:moveTo>
                  <a:lnTo>
                    <a:pt x="286" y="346"/>
                  </a:lnTo>
                  <a:lnTo>
                    <a:pt x="369" y="387"/>
                  </a:lnTo>
                  <a:lnTo>
                    <a:pt x="369" y="382"/>
                  </a:lnTo>
                  <a:lnTo>
                    <a:pt x="277" y="339"/>
                  </a:lnTo>
                  <a:moveTo>
                    <a:pt x="376" y="337"/>
                  </a:moveTo>
                  <a:lnTo>
                    <a:pt x="376" y="344"/>
                  </a:lnTo>
                  <a:lnTo>
                    <a:pt x="426" y="408"/>
                  </a:lnTo>
                  <a:lnTo>
                    <a:pt x="426" y="408"/>
                  </a:lnTo>
                  <a:lnTo>
                    <a:pt x="381" y="387"/>
                  </a:lnTo>
                  <a:lnTo>
                    <a:pt x="388" y="396"/>
                  </a:lnTo>
                  <a:lnTo>
                    <a:pt x="423" y="413"/>
                  </a:lnTo>
                  <a:lnTo>
                    <a:pt x="428" y="415"/>
                  </a:lnTo>
                  <a:lnTo>
                    <a:pt x="428" y="408"/>
                  </a:lnTo>
                  <a:lnTo>
                    <a:pt x="428" y="406"/>
                  </a:lnTo>
                  <a:lnTo>
                    <a:pt x="428" y="406"/>
                  </a:lnTo>
                  <a:lnTo>
                    <a:pt x="376" y="337"/>
                  </a:lnTo>
                  <a:moveTo>
                    <a:pt x="220" y="135"/>
                  </a:moveTo>
                  <a:lnTo>
                    <a:pt x="220" y="140"/>
                  </a:lnTo>
                  <a:lnTo>
                    <a:pt x="224" y="144"/>
                  </a:lnTo>
                  <a:lnTo>
                    <a:pt x="227" y="149"/>
                  </a:lnTo>
                  <a:lnTo>
                    <a:pt x="236" y="163"/>
                  </a:lnTo>
                  <a:lnTo>
                    <a:pt x="239" y="166"/>
                  </a:lnTo>
                  <a:lnTo>
                    <a:pt x="241" y="168"/>
                  </a:lnTo>
                  <a:lnTo>
                    <a:pt x="258" y="187"/>
                  </a:lnTo>
                  <a:lnTo>
                    <a:pt x="260" y="192"/>
                  </a:lnTo>
                  <a:lnTo>
                    <a:pt x="269" y="204"/>
                  </a:lnTo>
                  <a:lnTo>
                    <a:pt x="272" y="208"/>
                  </a:lnTo>
                  <a:lnTo>
                    <a:pt x="371" y="339"/>
                  </a:lnTo>
                  <a:lnTo>
                    <a:pt x="371" y="332"/>
                  </a:lnTo>
                  <a:lnTo>
                    <a:pt x="274" y="204"/>
                  </a:lnTo>
                  <a:lnTo>
                    <a:pt x="272" y="201"/>
                  </a:lnTo>
                  <a:lnTo>
                    <a:pt x="260" y="187"/>
                  </a:lnTo>
                  <a:lnTo>
                    <a:pt x="258" y="182"/>
                  </a:lnTo>
                  <a:lnTo>
                    <a:pt x="243" y="163"/>
                  </a:lnTo>
                  <a:lnTo>
                    <a:pt x="241" y="159"/>
                  </a:lnTo>
                  <a:lnTo>
                    <a:pt x="236" y="154"/>
                  </a:lnTo>
                  <a:lnTo>
                    <a:pt x="229" y="144"/>
                  </a:lnTo>
                  <a:lnTo>
                    <a:pt x="227" y="142"/>
                  </a:lnTo>
                  <a:lnTo>
                    <a:pt x="220" y="135"/>
                  </a:lnTo>
                  <a:moveTo>
                    <a:pt x="203" y="118"/>
                  </a:moveTo>
                  <a:lnTo>
                    <a:pt x="215" y="135"/>
                  </a:lnTo>
                  <a:lnTo>
                    <a:pt x="217" y="130"/>
                  </a:lnTo>
                  <a:lnTo>
                    <a:pt x="213" y="123"/>
                  </a:lnTo>
                  <a:lnTo>
                    <a:pt x="203" y="118"/>
                  </a:lnTo>
                  <a:moveTo>
                    <a:pt x="56" y="111"/>
                  </a:moveTo>
                  <a:lnTo>
                    <a:pt x="35" y="147"/>
                  </a:lnTo>
                  <a:lnTo>
                    <a:pt x="33" y="152"/>
                  </a:lnTo>
                  <a:lnTo>
                    <a:pt x="23" y="171"/>
                  </a:lnTo>
                  <a:lnTo>
                    <a:pt x="19" y="178"/>
                  </a:lnTo>
                  <a:lnTo>
                    <a:pt x="2" y="206"/>
                  </a:lnTo>
                  <a:lnTo>
                    <a:pt x="0" y="211"/>
                  </a:lnTo>
                  <a:lnTo>
                    <a:pt x="4" y="213"/>
                  </a:lnTo>
                  <a:lnTo>
                    <a:pt x="68" y="242"/>
                  </a:lnTo>
                  <a:lnTo>
                    <a:pt x="73" y="244"/>
                  </a:lnTo>
                  <a:lnTo>
                    <a:pt x="82" y="251"/>
                  </a:lnTo>
                  <a:lnTo>
                    <a:pt x="87" y="251"/>
                  </a:lnTo>
                  <a:lnTo>
                    <a:pt x="274" y="341"/>
                  </a:lnTo>
                  <a:lnTo>
                    <a:pt x="267" y="332"/>
                  </a:lnTo>
                  <a:lnTo>
                    <a:pt x="87" y="249"/>
                  </a:lnTo>
                  <a:lnTo>
                    <a:pt x="85" y="246"/>
                  </a:lnTo>
                  <a:lnTo>
                    <a:pt x="71" y="239"/>
                  </a:lnTo>
                  <a:lnTo>
                    <a:pt x="68" y="237"/>
                  </a:lnTo>
                  <a:lnTo>
                    <a:pt x="7" y="208"/>
                  </a:lnTo>
                  <a:lnTo>
                    <a:pt x="26" y="175"/>
                  </a:lnTo>
                  <a:lnTo>
                    <a:pt x="28" y="168"/>
                  </a:lnTo>
                  <a:lnTo>
                    <a:pt x="37" y="152"/>
                  </a:lnTo>
                  <a:lnTo>
                    <a:pt x="40" y="147"/>
                  </a:lnTo>
                  <a:lnTo>
                    <a:pt x="59" y="116"/>
                  </a:lnTo>
                  <a:lnTo>
                    <a:pt x="59" y="114"/>
                  </a:lnTo>
                  <a:lnTo>
                    <a:pt x="56" y="111"/>
                  </a:lnTo>
                  <a:moveTo>
                    <a:pt x="82" y="61"/>
                  </a:moveTo>
                  <a:lnTo>
                    <a:pt x="61" y="102"/>
                  </a:lnTo>
                  <a:lnTo>
                    <a:pt x="56" y="106"/>
                  </a:lnTo>
                  <a:lnTo>
                    <a:pt x="61" y="111"/>
                  </a:lnTo>
                  <a:lnTo>
                    <a:pt x="61" y="109"/>
                  </a:lnTo>
                  <a:lnTo>
                    <a:pt x="87" y="64"/>
                  </a:lnTo>
                  <a:lnTo>
                    <a:pt x="82" y="61"/>
                  </a:lnTo>
                  <a:moveTo>
                    <a:pt x="118" y="0"/>
                  </a:moveTo>
                  <a:lnTo>
                    <a:pt x="116" y="2"/>
                  </a:lnTo>
                  <a:lnTo>
                    <a:pt x="113" y="4"/>
                  </a:lnTo>
                  <a:lnTo>
                    <a:pt x="108" y="16"/>
                  </a:lnTo>
                  <a:lnTo>
                    <a:pt x="106" y="21"/>
                  </a:lnTo>
                  <a:lnTo>
                    <a:pt x="92" y="42"/>
                  </a:lnTo>
                  <a:lnTo>
                    <a:pt x="90" y="47"/>
                  </a:lnTo>
                  <a:lnTo>
                    <a:pt x="85" y="57"/>
                  </a:lnTo>
                  <a:lnTo>
                    <a:pt x="90" y="59"/>
                  </a:lnTo>
                  <a:lnTo>
                    <a:pt x="94" y="47"/>
                  </a:lnTo>
                  <a:lnTo>
                    <a:pt x="97" y="42"/>
                  </a:lnTo>
                  <a:lnTo>
                    <a:pt x="108" y="23"/>
                  </a:lnTo>
                  <a:lnTo>
                    <a:pt x="111" y="21"/>
                  </a:lnTo>
                  <a:lnTo>
                    <a:pt x="118" y="7"/>
                  </a:lnTo>
                  <a:lnTo>
                    <a:pt x="120" y="9"/>
                  </a:lnTo>
                  <a:lnTo>
                    <a:pt x="127" y="19"/>
                  </a:lnTo>
                  <a:lnTo>
                    <a:pt x="132" y="23"/>
                  </a:lnTo>
                  <a:lnTo>
                    <a:pt x="142" y="40"/>
                  </a:lnTo>
                  <a:lnTo>
                    <a:pt x="144" y="42"/>
                  </a:lnTo>
                  <a:lnTo>
                    <a:pt x="149" y="47"/>
                  </a:lnTo>
                  <a:lnTo>
                    <a:pt x="177" y="85"/>
                  </a:lnTo>
                  <a:lnTo>
                    <a:pt x="182" y="90"/>
                  </a:lnTo>
                  <a:lnTo>
                    <a:pt x="198" y="111"/>
                  </a:lnTo>
                  <a:lnTo>
                    <a:pt x="206" y="116"/>
                  </a:lnTo>
                  <a:lnTo>
                    <a:pt x="184" y="87"/>
                  </a:lnTo>
                  <a:lnTo>
                    <a:pt x="182" y="83"/>
                  </a:lnTo>
                  <a:lnTo>
                    <a:pt x="151" y="42"/>
                  </a:lnTo>
                  <a:lnTo>
                    <a:pt x="146" y="38"/>
                  </a:lnTo>
                  <a:lnTo>
                    <a:pt x="132" y="19"/>
                  </a:lnTo>
                  <a:lnTo>
                    <a:pt x="130" y="14"/>
                  </a:lnTo>
                  <a:lnTo>
                    <a:pt x="123" y="7"/>
                  </a:lnTo>
                  <a:lnTo>
                    <a:pt x="120" y="4"/>
                  </a:lnTo>
                  <a:lnTo>
                    <a:pt x="118" y="0"/>
                  </a:ln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F1EAFED3-6926-4002-B0ED-9374EF5E1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78931" y="3530928"/>
              <a:ext cx="792561" cy="705871"/>
            </a:xfrm>
            <a:custGeom>
              <a:avLst/>
              <a:gdLst>
                <a:gd name="T0" fmla="*/ 182 w 187"/>
                <a:gd name="T1" fmla="*/ 168 h 183"/>
                <a:gd name="T2" fmla="*/ 184 w 187"/>
                <a:gd name="T3" fmla="*/ 179 h 183"/>
                <a:gd name="T4" fmla="*/ 182 w 187"/>
                <a:gd name="T5" fmla="*/ 165 h 183"/>
                <a:gd name="T6" fmla="*/ 125 w 187"/>
                <a:gd name="T7" fmla="*/ 61 h 183"/>
                <a:gd name="T8" fmla="*/ 134 w 187"/>
                <a:gd name="T9" fmla="*/ 66 h 183"/>
                <a:gd name="T10" fmla="*/ 150 w 187"/>
                <a:gd name="T11" fmla="*/ 73 h 183"/>
                <a:gd name="T12" fmla="*/ 164 w 187"/>
                <a:gd name="T13" fmla="*/ 80 h 183"/>
                <a:gd name="T14" fmla="*/ 185 w 187"/>
                <a:gd name="T15" fmla="*/ 96 h 183"/>
                <a:gd name="T16" fmla="*/ 183 w 187"/>
                <a:gd name="T17" fmla="*/ 148 h 183"/>
                <a:gd name="T18" fmla="*/ 185 w 187"/>
                <a:gd name="T19" fmla="*/ 150 h 183"/>
                <a:gd name="T20" fmla="*/ 187 w 187"/>
                <a:gd name="T21" fmla="*/ 98 h 183"/>
                <a:gd name="T22" fmla="*/ 187 w 187"/>
                <a:gd name="T23" fmla="*/ 89 h 183"/>
                <a:gd name="T24" fmla="*/ 154 w 187"/>
                <a:gd name="T25" fmla="*/ 73 h 183"/>
                <a:gd name="T26" fmla="*/ 138 w 187"/>
                <a:gd name="T27" fmla="*/ 65 h 183"/>
                <a:gd name="T28" fmla="*/ 127 w 187"/>
                <a:gd name="T29" fmla="*/ 60 h 183"/>
                <a:gd name="T30" fmla="*/ 121 w 187"/>
                <a:gd name="T31" fmla="*/ 58 h 183"/>
                <a:gd name="T32" fmla="*/ 7 w 187"/>
                <a:gd name="T33" fmla="*/ 7 h 183"/>
                <a:gd name="T34" fmla="*/ 24 w 187"/>
                <a:gd name="T35" fmla="*/ 25 h 183"/>
                <a:gd name="T36" fmla="*/ 51 w 187"/>
                <a:gd name="T37" fmla="*/ 53 h 183"/>
                <a:gd name="T38" fmla="*/ 62 w 187"/>
                <a:gd name="T39" fmla="*/ 65 h 183"/>
                <a:gd name="T40" fmla="*/ 69 w 187"/>
                <a:gd name="T41" fmla="*/ 72 h 183"/>
                <a:gd name="T42" fmla="*/ 97 w 187"/>
                <a:gd name="T43" fmla="*/ 101 h 183"/>
                <a:gd name="T44" fmla="*/ 139 w 187"/>
                <a:gd name="T45" fmla="*/ 145 h 183"/>
                <a:gd name="T46" fmla="*/ 176 w 187"/>
                <a:gd name="T47" fmla="*/ 182 h 183"/>
                <a:gd name="T48" fmla="*/ 100 w 187"/>
                <a:gd name="T49" fmla="*/ 102 h 183"/>
                <a:gd name="T50" fmla="*/ 96 w 187"/>
                <a:gd name="T51" fmla="*/ 98 h 183"/>
                <a:gd name="T52" fmla="*/ 67 w 187"/>
                <a:gd name="T53" fmla="*/ 68 h 183"/>
                <a:gd name="T54" fmla="*/ 62 w 187"/>
                <a:gd name="T55" fmla="*/ 63 h 183"/>
                <a:gd name="T56" fmla="*/ 50 w 187"/>
                <a:gd name="T57" fmla="*/ 50 h 183"/>
                <a:gd name="T58" fmla="*/ 26 w 187"/>
                <a:gd name="T59" fmla="*/ 24 h 183"/>
                <a:gd name="T60" fmla="*/ 10 w 187"/>
                <a:gd name="T61" fmla="*/ 8 h 183"/>
                <a:gd name="T62" fmla="*/ 9 w 187"/>
                <a:gd name="T63" fmla="*/ 6 h 183"/>
                <a:gd name="T64" fmla="*/ 28 w 187"/>
                <a:gd name="T65" fmla="*/ 15 h 183"/>
                <a:gd name="T66" fmla="*/ 50 w 187"/>
                <a:gd name="T67" fmla="*/ 26 h 183"/>
                <a:gd name="T68" fmla="*/ 75 w 187"/>
                <a:gd name="T69" fmla="*/ 38 h 183"/>
                <a:gd name="T70" fmla="*/ 92 w 187"/>
                <a:gd name="T71" fmla="*/ 46 h 183"/>
                <a:gd name="T72" fmla="*/ 102 w 187"/>
                <a:gd name="T73" fmla="*/ 50 h 183"/>
                <a:gd name="T74" fmla="*/ 116 w 187"/>
                <a:gd name="T75" fmla="*/ 57 h 183"/>
                <a:gd name="T76" fmla="*/ 113 w 187"/>
                <a:gd name="T77" fmla="*/ 54 h 183"/>
                <a:gd name="T78" fmla="*/ 100 w 187"/>
                <a:gd name="T79" fmla="*/ 47 h 183"/>
                <a:gd name="T80" fmla="*/ 91 w 187"/>
                <a:gd name="T81" fmla="*/ 43 h 183"/>
                <a:gd name="T82" fmla="*/ 76 w 187"/>
                <a:gd name="T83" fmla="*/ 36 h 183"/>
                <a:gd name="T84" fmla="*/ 54 w 187"/>
                <a:gd name="T85" fmla="*/ 26 h 183"/>
                <a:gd name="T86" fmla="*/ 48 w 187"/>
                <a:gd name="T87" fmla="*/ 23 h 183"/>
                <a:gd name="T88" fmla="*/ 23 w 187"/>
                <a:gd name="T89" fmla="*/ 11 h 183"/>
                <a:gd name="T90" fmla="*/ 0 w 187"/>
                <a:gd name="T91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7" h="183">
                  <a:moveTo>
                    <a:pt x="182" y="165"/>
                  </a:moveTo>
                  <a:cubicBezTo>
                    <a:pt x="182" y="166"/>
                    <a:pt x="182" y="166"/>
                    <a:pt x="182" y="166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2" y="179"/>
                    <a:pt x="182" y="179"/>
                    <a:pt x="182" y="179"/>
                  </a:cubicBezTo>
                  <a:cubicBezTo>
                    <a:pt x="182" y="179"/>
                    <a:pt x="183" y="179"/>
                    <a:pt x="183" y="179"/>
                  </a:cubicBezTo>
                  <a:cubicBezTo>
                    <a:pt x="183" y="179"/>
                    <a:pt x="184" y="179"/>
                    <a:pt x="184" y="179"/>
                  </a:cubicBezTo>
                  <a:cubicBezTo>
                    <a:pt x="184" y="169"/>
                    <a:pt x="184" y="169"/>
                    <a:pt x="184" y="169"/>
                  </a:cubicBezTo>
                  <a:cubicBezTo>
                    <a:pt x="184" y="167"/>
                    <a:pt x="184" y="167"/>
                    <a:pt x="184" y="167"/>
                  </a:cubicBezTo>
                  <a:cubicBezTo>
                    <a:pt x="182" y="165"/>
                    <a:pt x="182" y="165"/>
                    <a:pt x="182" y="165"/>
                  </a:cubicBezTo>
                  <a:moveTo>
                    <a:pt x="121" y="58"/>
                  </a:moveTo>
                  <a:cubicBezTo>
                    <a:pt x="121" y="59"/>
                    <a:pt x="121" y="59"/>
                    <a:pt x="121" y="59"/>
                  </a:cubicBezTo>
                  <a:cubicBezTo>
                    <a:pt x="125" y="61"/>
                    <a:pt x="125" y="61"/>
                    <a:pt x="125" y="61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7" y="62"/>
                    <a:pt x="127" y="62"/>
                    <a:pt x="127" y="62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8" y="67"/>
                    <a:pt x="138" y="67"/>
                    <a:pt x="138" y="67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52" y="74"/>
                    <a:pt x="152" y="74"/>
                    <a:pt x="152" y="74"/>
                  </a:cubicBezTo>
                  <a:cubicBezTo>
                    <a:pt x="157" y="76"/>
                    <a:pt x="157" y="76"/>
                    <a:pt x="157" y="76"/>
                  </a:cubicBezTo>
                  <a:cubicBezTo>
                    <a:pt x="164" y="80"/>
                    <a:pt x="164" y="80"/>
                    <a:pt x="164" y="8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4"/>
                    <a:pt x="185" y="94"/>
                    <a:pt x="185" y="94"/>
                  </a:cubicBezTo>
                  <a:cubicBezTo>
                    <a:pt x="185" y="96"/>
                    <a:pt x="185" y="96"/>
                    <a:pt x="185" y="96"/>
                  </a:cubicBezTo>
                  <a:cubicBezTo>
                    <a:pt x="185" y="98"/>
                    <a:pt x="185" y="98"/>
                    <a:pt x="185" y="98"/>
                  </a:cubicBezTo>
                  <a:cubicBezTo>
                    <a:pt x="183" y="145"/>
                    <a:pt x="183" y="145"/>
                    <a:pt x="183" y="145"/>
                  </a:cubicBezTo>
                  <a:cubicBezTo>
                    <a:pt x="183" y="148"/>
                    <a:pt x="183" y="148"/>
                    <a:pt x="183" y="148"/>
                  </a:cubicBezTo>
                  <a:cubicBezTo>
                    <a:pt x="183" y="162"/>
                    <a:pt x="183" y="162"/>
                    <a:pt x="183" y="162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47"/>
                    <a:pt x="185" y="147"/>
                    <a:pt x="185" y="147"/>
                  </a:cubicBezTo>
                  <a:cubicBezTo>
                    <a:pt x="187" y="100"/>
                    <a:pt x="187" y="100"/>
                    <a:pt x="187" y="100"/>
                  </a:cubicBezTo>
                  <a:cubicBezTo>
                    <a:pt x="187" y="98"/>
                    <a:pt x="187" y="98"/>
                    <a:pt x="187" y="98"/>
                  </a:cubicBezTo>
                  <a:cubicBezTo>
                    <a:pt x="187" y="94"/>
                    <a:pt x="187" y="94"/>
                    <a:pt x="187" y="94"/>
                  </a:cubicBezTo>
                  <a:cubicBezTo>
                    <a:pt x="187" y="90"/>
                    <a:pt x="187" y="90"/>
                    <a:pt x="187" y="90"/>
                  </a:cubicBezTo>
                  <a:cubicBezTo>
                    <a:pt x="187" y="89"/>
                    <a:pt x="187" y="89"/>
                    <a:pt x="187" y="89"/>
                  </a:cubicBezTo>
                  <a:cubicBezTo>
                    <a:pt x="186" y="88"/>
                    <a:pt x="186" y="88"/>
                    <a:pt x="186" y="88"/>
                  </a:cubicBezTo>
                  <a:cubicBezTo>
                    <a:pt x="158" y="75"/>
                    <a:pt x="158" y="75"/>
                    <a:pt x="158" y="75"/>
                  </a:cubicBezTo>
                  <a:cubicBezTo>
                    <a:pt x="154" y="73"/>
                    <a:pt x="154" y="73"/>
                    <a:pt x="154" y="73"/>
                  </a:cubicBezTo>
                  <a:cubicBezTo>
                    <a:pt x="152" y="72"/>
                    <a:pt x="152" y="72"/>
                    <a:pt x="152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136" y="64"/>
                    <a:pt x="136" y="64"/>
                    <a:pt x="136" y="64"/>
                  </a:cubicBezTo>
                  <a:cubicBezTo>
                    <a:pt x="127" y="60"/>
                    <a:pt x="127" y="60"/>
                    <a:pt x="127" y="60"/>
                  </a:cubicBezTo>
                  <a:cubicBezTo>
                    <a:pt x="126" y="60"/>
                    <a:pt x="126" y="60"/>
                    <a:pt x="126" y="60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1" y="58"/>
                    <a:pt x="121" y="58"/>
                    <a:pt x="121" y="58"/>
                  </a:cubicBezTo>
                  <a:moveTo>
                    <a:pt x="0" y="0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61" y="64"/>
                    <a:pt x="61" y="64"/>
                    <a:pt x="61" y="64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5" y="68"/>
                    <a:pt x="65" y="68"/>
                    <a:pt x="65" y="68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0" y="74"/>
                    <a:pt x="70" y="74"/>
                    <a:pt x="70" y="74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139" y="145"/>
                    <a:pt x="139" y="145"/>
                    <a:pt x="139" y="145"/>
                  </a:cubicBezTo>
                  <a:cubicBezTo>
                    <a:pt x="142" y="149"/>
                    <a:pt x="142" y="149"/>
                    <a:pt x="142" y="149"/>
                  </a:cubicBezTo>
                  <a:cubicBezTo>
                    <a:pt x="175" y="183"/>
                    <a:pt x="175" y="183"/>
                    <a:pt x="175" y="183"/>
                  </a:cubicBezTo>
                  <a:cubicBezTo>
                    <a:pt x="175" y="182"/>
                    <a:pt x="175" y="182"/>
                    <a:pt x="176" y="182"/>
                  </a:cubicBezTo>
                  <a:cubicBezTo>
                    <a:pt x="147" y="151"/>
                    <a:pt x="147" y="151"/>
                    <a:pt x="147" y="15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8" y="100"/>
                    <a:pt x="98" y="100"/>
                    <a:pt x="98" y="100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71" y="71"/>
                    <a:pt x="71" y="71"/>
                    <a:pt x="71" y="71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7" y="68"/>
                    <a:pt x="67" y="68"/>
                    <a:pt x="67" y="68"/>
                  </a:cubicBezTo>
                  <a:cubicBezTo>
                    <a:pt x="66" y="66"/>
                    <a:pt x="66" y="66"/>
                    <a:pt x="66" y="66"/>
                  </a:cubicBezTo>
                  <a:cubicBezTo>
                    <a:pt x="64" y="64"/>
                    <a:pt x="64" y="64"/>
                    <a:pt x="64" y="64"/>
                  </a:cubicBezTo>
                  <a:cubicBezTo>
                    <a:pt x="62" y="63"/>
                    <a:pt x="62" y="63"/>
                    <a:pt x="62" y="6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50" y="50"/>
                    <a:pt x="50" y="50"/>
                    <a:pt x="50" y="50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92" y="46"/>
                    <a:pt x="92" y="46"/>
                    <a:pt x="92" y="46"/>
                  </a:cubicBezTo>
                  <a:cubicBezTo>
                    <a:pt x="93" y="46"/>
                    <a:pt x="93" y="46"/>
                    <a:pt x="93" y="46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102" y="50"/>
                    <a:pt x="102" y="50"/>
                    <a:pt x="102" y="50"/>
                  </a:cubicBezTo>
                  <a:cubicBezTo>
                    <a:pt x="104" y="52"/>
                    <a:pt x="104" y="52"/>
                    <a:pt x="104" y="52"/>
                  </a:cubicBezTo>
                  <a:cubicBezTo>
                    <a:pt x="112" y="55"/>
                    <a:pt x="112" y="55"/>
                    <a:pt x="112" y="55"/>
                  </a:cubicBezTo>
                  <a:cubicBezTo>
                    <a:pt x="116" y="57"/>
                    <a:pt x="116" y="57"/>
                    <a:pt x="116" y="57"/>
                  </a:cubicBezTo>
                  <a:cubicBezTo>
                    <a:pt x="119" y="58"/>
                    <a:pt x="119" y="58"/>
                    <a:pt x="119" y="58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03" y="49"/>
                    <a:pt x="103" y="49"/>
                    <a:pt x="103" y="49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88" y="42"/>
                    <a:pt x="88" y="42"/>
                    <a:pt x="88" y="42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6" y="36"/>
                    <a:pt x="76" y="36"/>
                    <a:pt x="76" y="36"/>
                  </a:cubicBezTo>
                  <a:cubicBezTo>
                    <a:pt x="64" y="30"/>
                    <a:pt x="64" y="30"/>
                    <a:pt x="64" y="30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FD0B9796-FFF7-4FA2-8D66-DF575D770C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53036" y="3407320"/>
              <a:ext cx="551035" cy="1023025"/>
            </a:xfrm>
            <a:custGeom>
              <a:avLst/>
              <a:gdLst>
                <a:gd name="T0" fmla="*/ 129 w 130"/>
                <a:gd name="T1" fmla="*/ 262 h 265"/>
                <a:gd name="T2" fmla="*/ 105 w 130"/>
                <a:gd name="T3" fmla="*/ 173 h 265"/>
                <a:gd name="T4" fmla="*/ 104 w 130"/>
                <a:gd name="T5" fmla="*/ 167 h 265"/>
                <a:gd name="T6" fmla="*/ 103 w 130"/>
                <a:gd name="T7" fmla="*/ 170 h 265"/>
                <a:gd name="T8" fmla="*/ 104 w 130"/>
                <a:gd name="T9" fmla="*/ 167 h 265"/>
                <a:gd name="T10" fmla="*/ 55 w 130"/>
                <a:gd name="T11" fmla="*/ 2 h 265"/>
                <a:gd name="T12" fmla="*/ 63 w 130"/>
                <a:gd name="T13" fmla="*/ 29 h 265"/>
                <a:gd name="T14" fmla="*/ 67 w 130"/>
                <a:gd name="T15" fmla="*/ 44 h 265"/>
                <a:gd name="T16" fmla="*/ 69 w 130"/>
                <a:gd name="T17" fmla="*/ 52 h 265"/>
                <a:gd name="T18" fmla="*/ 70 w 130"/>
                <a:gd name="T19" fmla="*/ 55 h 265"/>
                <a:gd name="T20" fmla="*/ 73 w 130"/>
                <a:gd name="T21" fmla="*/ 65 h 265"/>
                <a:gd name="T22" fmla="*/ 76 w 130"/>
                <a:gd name="T23" fmla="*/ 75 h 265"/>
                <a:gd name="T24" fmla="*/ 80 w 130"/>
                <a:gd name="T25" fmla="*/ 89 h 265"/>
                <a:gd name="T26" fmla="*/ 89 w 130"/>
                <a:gd name="T27" fmla="*/ 124 h 265"/>
                <a:gd name="T28" fmla="*/ 100 w 130"/>
                <a:gd name="T29" fmla="*/ 152 h 265"/>
                <a:gd name="T30" fmla="*/ 90 w 130"/>
                <a:gd name="T31" fmla="*/ 118 h 265"/>
                <a:gd name="T32" fmla="*/ 80 w 130"/>
                <a:gd name="T33" fmla="*/ 84 h 265"/>
                <a:gd name="T34" fmla="*/ 77 w 130"/>
                <a:gd name="T35" fmla="*/ 72 h 265"/>
                <a:gd name="T36" fmla="*/ 74 w 130"/>
                <a:gd name="T37" fmla="*/ 61 h 265"/>
                <a:gd name="T38" fmla="*/ 63 w 130"/>
                <a:gd name="T39" fmla="*/ 25 h 265"/>
                <a:gd name="T40" fmla="*/ 46 w 130"/>
                <a:gd name="T41" fmla="*/ 0 h 265"/>
                <a:gd name="T42" fmla="*/ 40 w 130"/>
                <a:gd name="T43" fmla="*/ 14 h 265"/>
                <a:gd name="T44" fmla="*/ 37 w 130"/>
                <a:gd name="T45" fmla="*/ 21 h 265"/>
                <a:gd name="T46" fmla="*/ 29 w 130"/>
                <a:gd name="T47" fmla="*/ 41 h 265"/>
                <a:gd name="T48" fmla="*/ 21 w 130"/>
                <a:gd name="T49" fmla="*/ 58 h 265"/>
                <a:gd name="T50" fmla="*/ 12 w 130"/>
                <a:gd name="T51" fmla="*/ 78 h 265"/>
                <a:gd name="T52" fmla="*/ 7 w 130"/>
                <a:gd name="T53" fmla="*/ 90 h 265"/>
                <a:gd name="T54" fmla="*/ 5 w 130"/>
                <a:gd name="T55" fmla="*/ 94 h 265"/>
                <a:gd name="T56" fmla="*/ 2 w 130"/>
                <a:gd name="T57" fmla="*/ 102 h 265"/>
                <a:gd name="T58" fmla="*/ 0 w 130"/>
                <a:gd name="T59" fmla="*/ 106 h 265"/>
                <a:gd name="T60" fmla="*/ 2 w 130"/>
                <a:gd name="T61" fmla="*/ 107 h 265"/>
                <a:gd name="T62" fmla="*/ 6 w 130"/>
                <a:gd name="T63" fmla="*/ 113 h 265"/>
                <a:gd name="T64" fmla="*/ 16 w 130"/>
                <a:gd name="T65" fmla="*/ 126 h 265"/>
                <a:gd name="T66" fmla="*/ 21 w 130"/>
                <a:gd name="T67" fmla="*/ 133 h 265"/>
                <a:gd name="T68" fmla="*/ 70 w 130"/>
                <a:gd name="T69" fmla="*/ 197 h 265"/>
                <a:gd name="T70" fmla="*/ 74 w 130"/>
                <a:gd name="T71" fmla="*/ 202 h 265"/>
                <a:gd name="T72" fmla="*/ 124 w 130"/>
                <a:gd name="T73" fmla="*/ 264 h 265"/>
                <a:gd name="T74" fmla="*/ 75 w 130"/>
                <a:gd name="T75" fmla="*/ 200 h 265"/>
                <a:gd name="T76" fmla="*/ 71 w 130"/>
                <a:gd name="T77" fmla="*/ 194 h 265"/>
                <a:gd name="T78" fmla="*/ 21 w 130"/>
                <a:gd name="T79" fmla="*/ 130 h 265"/>
                <a:gd name="T80" fmla="*/ 9 w 130"/>
                <a:gd name="T81" fmla="*/ 113 h 265"/>
                <a:gd name="T82" fmla="*/ 4 w 130"/>
                <a:gd name="T83" fmla="*/ 107 h 265"/>
                <a:gd name="T84" fmla="*/ 2 w 130"/>
                <a:gd name="T85" fmla="*/ 105 h 265"/>
                <a:gd name="T86" fmla="*/ 4 w 130"/>
                <a:gd name="T87" fmla="*/ 102 h 265"/>
                <a:gd name="T88" fmla="*/ 7 w 130"/>
                <a:gd name="T89" fmla="*/ 94 h 265"/>
                <a:gd name="T90" fmla="*/ 9 w 130"/>
                <a:gd name="T91" fmla="*/ 90 h 265"/>
                <a:gd name="T92" fmla="*/ 14 w 130"/>
                <a:gd name="T93" fmla="*/ 79 h 265"/>
                <a:gd name="T94" fmla="*/ 25 w 130"/>
                <a:gd name="T95" fmla="*/ 54 h 265"/>
                <a:gd name="T96" fmla="*/ 30 w 130"/>
                <a:gd name="T97" fmla="*/ 41 h 265"/>
                <a:gd name="T98" fmla="*/ 39 w 130"/>
                <a:gd name="T99" fmla="*/ 20 h 265"/>
                <a:gd name="T100" fmla="*/ 42 w 130"/>
                <a:gd name="T101" fmla="*/ 14 h 265"/>
                <a:gd name="T102" fmla="*/ 46 w 130"/>
                <a:gd name="T103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" h="265">
                  <a:moveTo>
                    <a:pt x="103" y="172"/>
                  </a:moveTo>
                  <a:cubicBezTo>
                    <a:pt x="129" y="262"/>
                    <a:pt x="129" y="262"/>
                    <a:pt x="129" y="262"/>
                  </a:cubicBezTo>
                  <a:cubicBezTo>
                    <a:pt x="129" y="261"/>
                    <a:pt x="130" y="261"/>
                    <a:pt x="130" y="261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103" y="172"/>
                    <a:pt x="103" y="172"/>
                    <a:pt x="103" y="172"/>
                  </a:cubicBezTo>
                  <a:moveTo>
                    <a:pt x="104" y="167"/>
                  </a:moveTo>
                  <a:cubicBezTo>
                    <a:pt x="103" y="167"/>
                    <a:pt x="103" y="168"/>
                    <a:pt x="102" y="169"/>
                  </a:cubicBezTo>
                  <a:cubicBezTo>
                    <a:pt x="103" y="170"/>
                    <a:pt x="103" y="170"/>
                    <a:pt x="103" y="170"/>
                  </a:cubicBezTo>
                  <a:cubicBezTo>
                    <a:pt x="105" y="171"/>
                    <a:pt x="105" y="171"/>
                    <a:pt x="105" y="171"/>
                  </a:cubicBezTo>
                  <a:cubicBezTo>
                    <a:pt x="104" y="167"/>
                    <a:pt x="104" y="167"/>
                    <a:pt x="104" y="167"/>
                  </a:cubicBezTo>
                  <a:moveTo>
                    <a:pt x="57" y="1"/>
                  </a:moveTo>
                  <a:cubicBezTo>
                    <a:pt x="56" y="2"/>
                    <a:pt x="55" y="2"/>
                    <a:pt x="55" y="2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8" y="50"/>
                    <a:pt x="68" y="50"/>
                    <a:pt x="68" y="50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70" y="55"/>
                    <a:pt x="70" y="55"/>
                    <a:pt x="70" y="55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3" y="65"/>
                    <a:pt x="73" y="65"/>
                    <a:pt x="73" y="65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6" y="75"/>
                    <a:pt x="76" y="75"/>
                    <a:pt x="76" y="75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0" y="89"/>
                    <a:pt x="80" y="89"/>
                    <a:pt x="80" y="89"/>
                  </a:cubicBezTo>
                  <a:cubicBezTo>
                    <a:pt x="89" y="121"/>
                    <a:pt x="89" y="121"/>
                    <a:pt x="89" y="121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7" y="151"/>
                    <a:pt x="97" y="151"/>
                    <a:pt x="97" y="151"/>
                  </a:cubicBezTo>
                  <a:cubicBezTo>
                    <a:pt x="98" y="151"/>
                    <a:pt x="99" y="152"/>
                    <a:pt x="100" y="152"/>
                  </a:cubicBezTo>
                  <a:cubicBezTo>
                    <a:pt x="91" y="121"/>
                    <a:pt x="91" y="121"/>
                    <a:pt x="91" y="121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1" y="87"/>
                    <a:pt x="81" y="87"/>
                    <a:pt x="81" y="87"/>
                  </a:cubicBezTo>
                  <a:cubicBezTo>
                    <a:pt x="80" y="84"/>
                    <a:pt x="80" y="84"/>
                    <a:pt x="80" y="8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2"/>
                    <a:pt x="77" y="72"/>
                    <a:pt x="77" y="72"/>
                  </a:cubicBezTo>
                  <a:cubicBezTo>
                    <a:pt x="74" y="63"/>
                    <a:pt x="74" y="63"/>
                    <a:pt x="74" y="63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1" y="53"/>
                    <a:pt x="71" y="53"/>
                    <a:pt x="71" y="53"/>
                  </a:cubicBezTo>
                  <a:cubicBezTo>
                    <a:pt x="63" y="25"/>
                    <a:pt x="63" y="25"/>
                    <a:pt x="63" y="25"/>
                  </a:cubicBezTo>
                  <a:cubicBezTo>
                    <a:pt x="57" y="1"/>
                    <a:pt x="57" y="1"/>
                    <a:pt x="57" y="1"/>
                  </a:cubicBezTo>
                  <a:moveTo>
                    <a:pt x="46" y="0"/>
                  </a:moveTo>
                  <a:cubicBezTo>
                    <a:pt x="41" y="12"/>
                    <a:pt x="41" y="12"/>
                    <a:pt x="41" y="12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" y="89"/>
                    <a:pt x="8" y="89"/>
                    <a:pt x="8" y="89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6" y="92"/>
                    <a:pt x="6" y="92"/>
                    <a:pt x="6" y="92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3" y="100"/>
                    <a:pt x="3" y="100"/>
                    <a:pt x="3" y="100"/>
                  </a:cubicBezTo>
                  <a:cubicBezTo>
                    <a:pt x="2" y="102"/>
                    <a:pt x="2" y="102"/>
                    <a:pt x="2" y="102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2" y="107"/>
                    <a:pt x="2" y="107"/>
                    <a:pt x="2" y="107"/>
                  </a:cubicBezTo>
                  <a:cubicBezTo>
                    <a:pt x="3" y="109"/>
                    <a:pt x="3" y="109"/>
                    <a:pt x="3" y="109"/>
                  </a:cubicBezTo>
                  <a:cubicBezTo>
                    <a:pt x="6" y="113"/>
                    <a:pt x="6" y="113"/>
                    <a:pt x="6" y="113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16" y="126"/>
                    <a:pt x="16" y="126"/>
                    <a:pt x="16" y="126"/>
                  </a:cubicBezTo>
                  <a:cubicBezTo>
                    <a:pt x="18" y="128"/>
                    <a:pt x="18" y="128"/>
                    <a:pt x="18" y="128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3" y="135"/>
                    <a:pt x="23" y="135"/>
                    <a:pt x="23" y="135"/>
                  </a:cubicBezTo>
                  <a:cubicBezTo>
                    <a:pt x="70" y="197"/>
                    <a:pt x="70" y="197"/>
                    <a:pt x="70" y="197"/>
                  </a:cubicBezTo>
                  <a:cubicBezTo>
                    <a:pt x="72" y="199"/>
                    <a:pt x="72" y="199"/>
                    <a:pt x="72" y="199"/>
                  </a:cubicBezTo>
                  <a:cubicBezTo>
                    <a:pt x="74" y="202"/>
                    <a:pt x="74" y="202"/>
                    <a:pt x="74" y="202"/>
                  </a:cubicBezTo>
                  <a:cubicBezTo>
                    <a:pt x="123" y="265"/>
                    <a:pt x="123" y="265"/>
                    <a:pt x="123" y="265"/>
                  </a:cubicBezTo>
                  <a:cubicBezTo>
                    <a:pt x="123" y="265"/>
                    <a:pt x="124" y="264"/>
                    <a:pt x="124" y="264"/>
                  </a:cubicBezTo>
                  <a:cubicBezTo>
                    <a:pt x="78" y="204"/>
                    <a:pt x="78" y="204"/>
                    <a:pt x="78" y="204"/>
                  </a:cubicBezTo>
                  <a:cubicBezTo>
                    <a:pt x="75" y="200"/>
                    <a:pt x="75" y="200"/>
                    <a:pt x="75" y="200"/>
                  </a:cubicBezTo>
                  <a:cubicBezTo>
                    <a:pt x="72" y="196"/>
                    <a:pt x="72" y="196"/>
                    <a:pt x="72" y="196"/>
                  </a:cubicBezTo>
                  <a:cubicBezTo>
                    <a:pt x="71" y="194"/>
                    <a:pt x="71" y="194"/>
                    <a:pt x="71" y="194"/>
                  </a:cubicBezTo>
                  <a:cubicBezTo>
                    <a:pt x="24" y="134"/>
                    <a:pt x="24" y="134"/>
                    <a:pt x="24" y="134"/>
                  </a:cubicBezTo>
                  <a:cubicBezTo>
                    <a:pt x="21" y="130"/>
                    <a:pt x="21" y="130"/>
                    <a:pt x="21" y="130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9" y="113"/>
                    <a:pt x="9" y="113"/>
                    <a:pt x="9" y="113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4" y="107"/>
                    <a:pt x="4" y="107"/>
                    <a:pt x="4" y="107"/>
                  </a:cubicBezTo>
                  <a:cubicBezTo>
                    <a:pt x="3" y="106"/>
                    <a:pt x="3" y="106"/>
                    <a:pt x="3" y="106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4" y="102"/>
                    <a:pt x="4" y="102"/>
                    <a:pt x="4" y="102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4"/>
                    <a:pt x="7" y="94"/>
                    <a:pt x="7" y="94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2" y="82"/>
                    <a:pt x="12" y="82"/>
                    <a:pt x="12" y="82"/>
                  </a:cubicBezTo>
                  <a:cubicBezTo>
                    <a:pt x="14" y="79"/>
                    <a:pt x="14" y="79"/>
                    <a:pt x="14" y="79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AEAECC91-FE6D-494A-8DED-F1E917928F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21586" y="3264194"/>
              <a:ext cx="356027" cy="1332047"/>
            </a:xfrm>
            <a:custGeom>
              <a:avLst/>
              <a:gdLst>
                <a:gd name="T0" fmla="*/ 83 w 84"/>
                <a:gd name="T1" fmla="*/ 344 h 345"/>
                <a:gd name="T2" fmla="*/ 84 w 84"/>
                <a:gd name="T3" fmla="*/ 344 h 345"/>
                <a:gd name="T4" fmla="*/ 83 w 84"/>
                <a:gd name="T5" fmla="*/ 238 h 345"/>
                <a:gd name="T6" fmla="*/ 79 w 84"/>
                <a:gd name="T7" fmla="*/ 345 h 345"/>
                <a:gd name="T8" fmla="*/ 46 w 84"/>
                <a:gd name="T9" fmla="*/ 222 h 345"/>
                <a:gd name="T10" fmla="*/ 36 w 84"/>
                <a:gd name="T11" fmla="*/ 187 h 345"/>
                <a:gd name="T12" fmla="*/ 43 w 84"/>
                <a:gd name="T13" fmla="*/ 219 h 345"/>
                <a:gd name="T14" fmla="*/ 36 w 84"/>
                <a:gd name="T15" fmla="*/ 187 h 345"/>
                <a:gd name="T16" fmla="*/ 83 w 84"/>
                <a:gd name="T17" fmla="*/ 161 h 345"/>
                <a:gd name="T18" fmla="*/ 84 w 84"/>
                <a:gd name="T19" fmla="*/ 237 h 345"/>
                <a:gd name="T20" fmla="*/ 83 w 84"/>
                <a:gd name="T21" fmla="*/ 5 h 345"/>
                <a:gd name="T22" fmla="*/ 83 w 84"/>
                <a:gd name="T23" fmla="*/ 44 h 345"/>
                <a:gd name="T24" fmla="*/ 83 w 84"/>
                <a:gd name="T25" fmla="*/ 85 h 345"/>
                <a:gd name="T26" fmla="*/ 84 w 84"/>
                <a:gd name="T27" fmla="*/ 158 h 345"/>
                <a:gd name="T28" fmla="*/ 84 w 84"/>
                <a:gd name="T29" fmla="*/ 81 h 345"/>
                <a:gd name="T30" fmla="*/ 84 w 84"/>
                <a:gd name="T31" fmla="*/ 37 h 345"/>
                <a:gd name="T32" fmla="*/ 83 w 84"/>
                <a:gd name="T33" fmla="*/ 5 h 345"/>
                <a:gd name="T34" fmla="*/ 67 w 84"/>
                <a:gd name="T35" fmla="*/ 8 h 345"/>
                <a:gd name="T36" fmla="*/ 51 w 84"/>
                <a:gd name="T37" fmla="*/ 22 h 345"/>
                <a:gd name="T38" fmla="*/ 1 w 84"/>
                <a:gd name="T39" fmla="*/ 68 h 345"/>
                <a:gd name="T40" fmla="*/ 1 w 84"/>
                <a:gd name="T41" fmla="*/ 70 h 345"/>
                <a:gd name="T42" fmla="*/ 3 w 84"/>
                <a:gd name="T43" fmla="*/ 80 h 345"/>
                <a:gd name="T44" fmla="*/ 8 w 84"/>
                <a:gd name="T45" fmla="*/ 94 h 345"/>
                <a:gd name="T46" fmla="*/ 9 w 84"/>
                <a:gd name="T47" fmla="*/ 100 h 345"/>
                <a:gd name="T48" fmla="*/ 17 w 84"/>
                <a:gd name="T49" fmla="*/ 127 h 345"/>
                <a:gd name="T50" fmla="*/ 21 w 84"/>
                <a:gd name="T51" fmla="*/ 141 h 345"/>
                <a:gd name="T52" fmla="*/ 35 w 84"/>
                <a:gd name="T53" fmla="*/ 185 h 345"/>
                <a:gd name="T54" fmla="*/ 21 w 84"/>
                <a:gd name="T55" fmla="*/ 136 h 345"/>
                <a:gd name="T56" fmla="*/ 17 w 84"/>
                <a:gd name="T57" fmla="*/ 122 h 345"/>
                <a:gd name="T58" fmla="*/ 10 w 84"/>
                <a:gd name="T59" fmla="*/ 96 h 345"/>
                <a:gd name="T60" fmla="*/ 8 w 84"/>
                <a:gd name="T61" fmla="*/ 91 h 345"/>
                <a:gd name="T62" fmla="*/ 4 w 84"/>
                <a:gd name="T63" fmla="*/ 77 h 345"/>
                <a:gd name="T64" fmla="*/ 34 w 84"/>
                <a:gd name="T65" fmla="*/ 41 h 345"/>
                <a:gd name="T66" fmla="*/ 61 w 84"/>
                <a:gd name="T67" fmla="*/ 16 h 345"/>
                <a:gd name="T68" fmla="*/ 77 w 84"/>
                <a:gd name="T69" fmla="*/ 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4" h="345">
                  <a:moveTo>
                    <a:pt x="83" y="238"/>
                  </a:move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3" y="344"/>
                    <a:pt x="83" y="344"/>
                  </a:cubicBezTo>
                  <a:cubicBezTo>
                    <a:pt x="83" y="344"/>
                    <a:pt x="84" y="344"/>
                    <a:pt x="84" y="344"/>
                  </a:cubicBezTo>
                  <a:cubicBezTo>
                    <a:pt x="84" y="239"/>
                    <a:pt x="84" y="239"/>
                    <a:pt x="84" y="239"/>
                  </a:cubicBezTo>
                  <a:cubicBezTo>
                    <a:pt x="83" y="238"/>
                    <a:pt x="83" y="238"/>
                    <a:pt x="83" y="238"/>
                  </a:cubicBezTo>
                  <a:moveTo>
                    <a:pt x="44" y="221"/>
                  </a:moveTo>
                  <a:cubicBezTo>
                    <a:pt x="79" y="345"/>
                    <a:pt x="79" y="345"/>
                    <a:pt x="79" y="345"/>
                  </a:cubicBezTo>
                  <a:cubicBezTo>
                    <a:pt x="79" y="345"/>
                    <a:pt x="80" y="345"/>
                    <a:pt x="81" y="344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4" y="221"/>
                    <a:pt x="44" y="221"/>
                    <a:pt x="44" y="221"/>
                  </a:cubicBezTo>
                  <a:moveTo>
                    <a:pt x="36" y="187"/>
                  </a:moveTo>
                  <a:cubicBezTo>
                    <a:pt x="34" y="188"/>
                    <a:pt x="34" y="188"/>
                    <a:pt x="34" y="188"/>
                  </a:cubicBezTo>
                  <a:cubicBezTo>
                    <a:pt x="43" y="219"/>
                    <a:pt x="43" y="219"/>
                    <a:pt x="43" y="219"/>
                  </a:cubicBezTo>
                  <a:cubicBezTo>
                    <a:pt x="45" y="220"/>
                    <a:pt x="45" y="220"/>
                    <a:pt x="45" y="220"/>
                  </a:cubicBezTo>
                  <a:cubicBezTo>
                    <a:pt x="36" y="187"/>
                    <a:pt x="36" y="187"/>
                    <a:pt x="36" y="187"/>
                  </a:cubicBezTo>
                  <a:moveTo>
                    <a:pt x="84" y="160"/>
                  </a:moveTo>
                  <a:cubicBezTo>
                    <a:pt x="83" y="161"/>
                    <a:pt x="83" y="161"/>
                    <a:pt x="83" y="161"/>
                  </a:cubicBezTo>
                  <a:cubicBezTo>
                    <a:pt x="83" y="236"/>
                    <a:pt x="83" y="236"/>
                    <a:pt x="83" y="236"/>
                  </a:cubicBezTo>
                  <a:cubicBezTo>
                    <a:pt x="84" y="237"/>
                    <a:pt x="84" y="237"/>
                    <a:pt x="84" y="237"/>
                  </a:cubicBezTo>
                  <a:cubicBezTo>
                    <a:pt x="84" y="160"/>
                    <a:pt x="84" y="160"/>
                    <a:pt x="84" y="160"/>
                  </a:cubicBezTo>
                  <a:moveTo>
                    <a:pt x="83" y="5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3" y="85"/>
                    <a:pt x="83" y="85"/>
                    <a:pt x="83" y="85"/>
                  </a:cubicBezTo>
                  <a:cubicBezTo>
                    <a:pt x="83" y="159"/>
                    <a:pt x="83" y="159"/>
                    <a:pt x="83" y="159"/>
                  </a:cubicBezTo>
                  <a:cubicBezTo>
                    <a:pt x="84" y="158"/>
                    <a:pt x="84" y="158"/>
                    <a:pt x="84" y="158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4" y="41"/>
                    <a:pt x="84" y="41"/>
                    <a:pt x="84" y="41"/>
                  </a:cubicBezTo>
                  <a:cubicBezTo>
                    <a:pt x="84" y="37"/>
                    <a:pt x="84" y="37"/>
                    <a:pt x="84" y="37"/>
                  </a:cubicBezTo>
                  <a:cubicBezTo>
                    <a:pt x="84" y="5"/>
                    <a:pt x="84" y="5"/>
                    <a:pt x="84" y="5"/>
                  </a:cubicBezTo>
                  <a:cubicBezTo>
                    <a:pt x="84" y="5"/>
                    <a:pt x="83" y="5"/>
                    <a:pt x="83" y="5"/>
                  </a:cubicBezTo>
                  <a:moveTo>
                    <a:pt x="76" y="0"/>
                  </a:moveTo>
                  <a:cubicBezTo>
                    <a:pt x="67" y="8"/>
                    <a:pt x="67" y="8"/>
                    <a:pt x="67" y="8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3" y="80"/>
                    <a:pt x="3" y="80"/>
                    <a:pt x="3" y="80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16" y="125"/>
                    <a:pt x="16" y="125"/>
                    <a:pt x="16" y="125"/>
                  </a:cubicBezTo>
                  <a:cubicBezTo>
                    <a:pt x="17" y="127"/>
                    <a:pt x="17" y="127"/>
                    <a:pt x="17" y="127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1" y="141"/>
                    <a:pt x="21" y="141"/>
                    <a:pt x="21" y="141"/>
                  </a:cubicBezTo>
                  <a:cubicBezTo>
                    <a:pt x="34" y="186"/>
                    <a:pt x="34" y="186"/>
                    <a:pt x="34" y="186"/>
                  </a:cubicBezTo>
                  <a:cubicBezTo>
                    <a:pt x="35" y="185"/>
                    <a:pt x="35" y="185"/>
                    <a:pt x="35" y="185"/>
                  </a:cubicBezTo>
                  <a:cubicBezTo>
                    <a:pt x="22" y="140"/>
                    <a:pt x="22" y="140"/>
                    <a:pt x="22" y="140"/>
                  </a:cubicBezTo>
                  <a:cubicBezTo>
                    <a:pt x="21" y="136"/>
                    <a:pt x="21" y="136"/>
                    <a:pt x="21" y="136"/>
                  </a:cubicBezTo>
                  <a:cubicBezTo>
                    <a:pt x="18" y="125"/>
                    <a:pt x="18" y="125"/>
                    <a:pt x="18" y="125"/>
                  </a:cubicBezTo>
                  <a:cubicBezTo>
                    <a:pt x="17" y="122"/>
                    <a:pt x="17" y="122"/>
                    <a:pt x="17" y="122"/>
                  </a:cubicBezTo>
                  <a:cubicBezTo>
                    <a:pt x="10" y="98"/>
                    <a:pt x="10" y="98"/>
                    <a:pt x="10" y="98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5" y="79"/>
                    <a:pt x="5" y="79"/>
                    <a:pt x="5" y="79"/>
                  </a:cubicBezTo>
                  <a:cubicBezTo>
                    <a:pt x="4" y="77"/>
                    <a:pt x="4" y="77"/>
                    <a:pt x="4" y="77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7" y="1"/>
                    <a:pt x="76" y="0"/>
                    <a:pt x="76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12AB9455-07A1-42B5-BBFC-44B8AD527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0951" y="3773267"/>
              <a:ext cx="173541" cy="367574"/>
            </a:xfrm>
            <a:custGeom>
              <a:avLst/>
              <a:gdLst>
                <a:gd name="T0" fmla="*/ 0 w 41"/>
                <a:gd name="T1" fmla="*/ 6 h 95"/>
                <a:gd name="T2" fmla="*/ 0 w 41"/>
                <a:gd name="T3" fmla="*/ 27 h 95"/>
                <a:gd name="T4" fmla="*/ 0 w 41"/>
                <a:gd name="T5" fmla="*/ 30 h 95"/>
                <a:gd name="T6" fmla="*/ 0 w 41"/>
                <a:gd name="T7" fmla="*/ 35 h 95"/>
                <a:gd name="T8" fmla="*/ 0 w 41"/>
                <a:gd name="T9" fmla="*/ 37 h 95"/>
                <a:gd name="T10" fmla="*/ 0 w 41"/>
                <a:gd name="T11" fmla="*/ 93 h 95"/>
                <a:gd name="T12" fmla="*/ 0 w 41"/>
                <a:gd name="T13" fmla="*/ 93 h 95"/>
                <a:gd name="T14" fmla="*/ 1 w 41"/>
                <a:gd name="T15" fmla="*/ 93 h 95"/>
                <a:gd name="T16" fmla="*/ 1 w 41"/>
                <a:gd name="T17" fmla="*/ 36 h 95"/>
                <a:gd name="T18" fmla="*/ 1 w 41"/>
                <a:gd name="T19" fmla="*/ 33 h 95"/>
                <a:gd name="T20" fmla="*/ 1 w 41"/>
                <a:gd name="T21" fmla="*/ 28 h 95"/>
                <a:gd name="T22" fmla="*/ 1 w 41"/>
                <a:gd name="T23" fmla="*/ 26 h 95"/>
                <a:gd name="T24" fmla="*/ 1 w 41"/>
                <a:gd name="T25" fmla="*/ 7 h 95"/>
                <a:gd name="T26" fmla="*/ 1 w 41"/>
                <a:gd name="T27" fmla="*/ 7 h 95"/>
                <a:gd name="T28" fmla="*/ 0 w 41"/>
                <a:gd name="T29" fmla="*/ 6 h 95"/>
                <a:gd name="T30" fmla="*/ 12 w 41"/>
                <a:gd name="T31" fmla="*/ 0 h 95"/>
                <a:gd name="T32" fmla="*/ 11 w 41"/>
                <a:gd name="T33" fmla="*/ 1 h 95"/>
                <a:gd name="T34" fmla="*/ 26 w 41"/>
                <a:gd name="T35" fmla="*/ 10 h 95"/>
                <a:gd name="T36" fmla="*/ 28 w 41"/>
                <a:gd name="T37" fmla="*/ 11 h 95"/>
                <a:gd name="T38" fmla="*/ 32 w 41"/>
                <a:gd name="T39" fmla="*/ 13 h 95"/>
                <a:gd name="T40" fmla="*/ 34 w 41"/>
                <a:gd name="T41" fmla="*/ 14 h 95"/>
                <a:gd name="T42" fmla="*/ 37 w 41"/>
                <a:gd name="T43" fmla="*/ 16 h 95"/>
                <a:gd name="T44" fmla="*/ 38 w 41"/>
                <a:gd name="T45" fmla="*/ 17 h 95"/>
                <a:gd name="T46" fmla="*/ 37 w 41"/>
                <a:gd name="T47" fmla="*/ 20 h 95"/>
                <a:gd name="T48" fmla="*/ 6 w 41"/>
                <a:gd name="T49" fmla="*/ 94 h 95"/>
                <a:gd name="T50" fmla="*/ 8 w 41"/>
                <a:gd name="T51" fmla="*/ 95 h 95"/>
                <a:gd name="T52" fmla="*/ 25 w 41"/>
                <a:gd name="T53" fmla="*/ 53 h 95"/>
                <a:gd name="T54" fmla="*/ 25 w 41"/>
                <a:gd name="T55" fmla="*/ 52 h 95"/>
                <a:gd name="T56" fmla="*/ 31 w 41"/>
                <a:gd name="T57" fmla="*/ 40 h 95"/>
                <a:gd name="T58" fmla="*/ 37 w 41"/>
                <a:gd name="T59" fmla="*/ 25 h 95"/>
                <a:gd name="T60" fmla="*/ 39 w 41"/>
                <a:gd name="T61" fmla="*/ 21 h 95"/>
                <a:gd name="T62" fmla="*/ 40 w 41"/>
                <a:gd name="T63" fmla="*/ 17 h 95"/>
                <a:gd name="T64" fmla="*/ 41 w 41"/>
                <a:gd name="T65" fmla="*/ 16 h 95"/>
                <a:gd name="T66" fmla="*/ 39 w 41"/>
                <a:gd name="T67" fmla="*/ 15 h 95"/>
                <a:gd name="T68" fmla="*/ 39 w 41"/>
                <a:gd name="T69" fmla="*/ 15 h 95"/>
                <a:gd name="T70" fmla="*/ 37 w 41"/>
                <a:gd name="T71" fmla="*/ 14 h 95"/>
                <a:gd name="T72" fmla="*/ 35 w 41"/>
                <a:gd name="T73" fmla="*/ 13 h 95"/>
                <a:gd name="T74" fmla="*/ 34 w 41"/>
                <a:gd name="T75" fmla="*/ 12 h 95"/>
                <a:gd name="T76" fmla="*/ 30 w 41"/>
                <a:gd name="T77" fmla="*/ 10 h 95"/>
                <a:gd name="T78" fmla="*/ 28 w 41"/>
                <a:gd name="T79" fmla="*/ 9 h 95"/>
                <a:gd name="T80" fmla="*/ 12 w 41"/>
                <a:gd name="T81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1" h="95">
                  <a:moveTo>
                    <a:pt x="0" y="6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6"/>
                    <a:pt x="1" y="26"/>
                    <a:pt x="1" y="2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moveTo>
                    <a:pt x="12" y="0"/>
                  </a:moveTo>
                  <a:cubicBezTo>
                    <a:pt x="12" y="0"/>
                    <a:pt x="11" y="1"/>
                    <a:pt x="11" y="1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4"/>
                    <a:pt x="7" y="95"/>
                    <a:pt x="8" y="95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47"/>
                    <a:pt x="27" y="43"/>
                    <a:pt x="31" y="40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9" y="15"/>
                    <a:pt x="39" y="15"/>
                    <a:pt x="39" y="15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B2F4ADB9-7C9C-4768-A736-1A9F29B4E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5811" y="3646406"/>
              <a:ext cx="1300658" cy="699365"/>
            </a:xfrm>
            <a:custGeom>
              <a:avLst/>
              <a:gdLst>
                <a:gd name="T0" fmla="*/ 257 w 307"/>
                <a:gd name="T1" fmla="*/ 141 h 181"/>
                <a:gd name="T2" fmla="*/ 265 w 307"/>
                <a:gd name="T3" fmla="*/ 148 h 181"/>
                <a:gd name="T4" fmla="*/ 307 w 307"/>
                <a:gd name="T5" fmla="*/ 176 h 181"/>
                <a:gd name="T6" fmla="*/ 268 w 307"/>
                <a:gd name="T7" fmla="*/ 148 h 181"/>
                <a:gd name="T8" fmla="*/ 257 w 307"/>
                <a:gd name="T9" fmla="*/ 140 h 181"/>
                <a:gd name="T10" fmla="*/ 11 w 307"/>
                <a:gd name="T11" fmla="*/ 112 h 181"/>
                <a:gd name="T12" fmla="*/ 50 w 307"/>
                <a:gd name="T13" fmla="*/ 122 h 181"/>
                <a:gd name="T14" fmla="*/ 134 w 307"/>
                <a:gd name="T15" fmla="*/ 141 h 181"/>
                <a:gd name="T16" fmla="*/ 186 w 307"/>
                <a:gd name="T17" fmla="*/ 153 h 181"/>
                <a:gd name="T18" fmla="*/ 251 w 307"/>
                <a:gd name="T19" fmla="*/ 169 h 181"/>
                <a:gd name="T20" fmla="*/ 263 w 307"/>
                <a:gd name="T21" fmla="*/ 172 h 181"/>
                <a:gd name="T22" fmla="*/ 305 w 307"/>
                <a:gd name="T23" fmla="*/ 180 h 181"/>
                <a:gd name="T24" fmla="*/ 258 w 307"/>
                <a:gd name="T25" fmla="*/ 169 h 181"/>
                <a:gd name="T26" fmla="*/ 250 w 307"/>
                <a:gd name="T27" fmla="*/ 167 h 181"/>
                <a:gd name="T28" fmla="*/ 180 w 307"/>
                <a:gd name="T29" fmla="*/ 150 h 181"/>
                <a:gd name="T30" fmla="*/ 133 w 307"/>
                <a:gd name="T31" fmla="*/ 139 h 181"/>
                <a:gd name="T32" fmla="*/ 48 w 307"/>
                <a:gd name="T33" fmla="*/ 119 h 181"/>
                <a:gd name="T34" fmla="*/ 32 w 307"/>
                <a:gd name="T35" fmla="*/ 5 h 181"/>
                <a:gd name="T36" fmla="*/ 0 w 307"/>
                <a:gd name="T37" fmla="*/ 82 h 181"/>
                <a:gd name="T38" fmla="*/ 0 w 307"/>
                <a:gd name="T39" fmla="*/ 94 h 181"/>
                <a:gd name="T40" fmla="*/ 2 w 307"/>
                <a:gd name="T41" fmla="*/ 82 h 181"/>
                <a:gd name="T42" fmla="*/ 32 w 307"/>
                <a:gd name="T43" fmla="*/ 5 h 181"/>
                <a:gd name="T44" fmla="*/ 51 w 307"/>
                <a:gd name="T45" fmla="*/ 2 h 181"/>
                <a:gd name="T46" fmla="*/ 190 w 307"/>
                <a:gd name="T47" fmla="*/ 97 h 181"/>
                <a:gd name="T48" fmla="*/ 196 w 307"/>
                <a:gd name="T49" fmla="*/ 100 h 181"/>
                <a:gd name="T50" fmla="*/ 199 w 307"/>
                <a:gd name="T51" fmla="*/ 103 h 181"/>
                <a:gd name="T52" fmla="*/ 212 w 307"/>
                <a:gd name="T53" fmla="*/ 111 h 181"/>
                <a:gd name="T54" fmla="*/ 237 w 307"/>
                <a:gd name="T55" fmla="*/ 127 h 181"/>
                <a:gd name="T56" fmla="*/ 201 w 307"/>
                <a:gd name="T57" fmla="*/ 102 h 181"/>
                <a:gd name="T58" fmla="*/ 197 w 307"/>
                <a:gd name="T59" fmla="*/ 99 h 181"/>
                <a:gd name="T60" fmla="*/ 196 w 307"/>
                <a:gd name="T61" fmla="*/ 98 h 181"/>
                <a:gd name="T62" fmla="*/ 190 w 307"/>
                <a:gd name="T63" fmla="*/ 94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7" h="181">
                  <a:moveTo>
                    <a:pt x="257" y="140"/>
                  </a:moveTo>
                  <a:cubicBezTo>
                    <a:pt x="257" y="141"/>
                    <a:pt x="257" y="141"/>
                    <a:pt x="257" y="141"/>
                  </a:cubicBezTo>
                  <a:cubicBezTo>
                    <a:pt x="257" y="142"/>
                    <a:pt x="257" y="142"/>
                    <a:pt x="257" y="142"/>
                  </a:cubicBezTo>
                  <a:cubicBezTo>
                    <a:pt x="265" y="148"/>
                    <a:pt x="265" y="148"/>
                    <a:pt x="265" y="148"/>
                  </a:cubicBezTo>
                  <a:cubicBezTo>
                    <a:pt x="267" y="149"/>
                    <a:pt x="267" y="149"/>
                    <a:pt x="267" y="149"/>
                  </a:cubicBezTo>
                  <a:cubicBezTo>
                    <a:pt x="307" y="176"/>
                    <a:pt x="307" y="176"/>
                    <a:pt x="307" y="176"/>
                  </a:cubicBezTo>
                  <a:cubicBezTo>
                    <a:pt x="307" y="176"/>
                    <a:pt x="307" y="175"/>
                    <a:pt x="307" y="175"/>
                  </a:cubicBezTo>
                  <a:cubicBezTo>
                    <a:pt x="268" y="148"/>
                    <a:pt x="268" y="148"/>
                    <a:pt x="268" y="148"/>
                  </a:cubicBezTo>
                  <a:cubicBezTo>
                    <a:pt x="267" y="147"/>
                    <a:pt x="267" y="147"/>
                    <a:pt x="267" y="147"/>
                  </a:cubicBezTo>
                  <a:cubicBezTo>
                    <a:pt x="257" y="140"/>
                    <a:pt x="257" y="140"/>
                    <a:pt x="257" y="140"/>
                  </a:cubicBezTo>
                  <a:moveTo>
                    <a:pt x="11" y="111"/>
                  </a:moveTo>
                  <a:cubicBezTo>
                    <a:pt x="11" y="111"/>
                    <a:pt x="11" y="112"/>
                    <a:pt x="11" y="112"/>
                  </a:cubicBezTo>
                  <a:cubicBezTo>
                    <a:pt x="49" y="121"/>
                    <a:pt x="49" y="121"/>
                    <a:pt x="49" y="121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131" y="141"/>
                    <a:pt x="131" y="141"/>
                    <a:pt x="131" y="141"/>
                  </a:cubicBezTo>
                  <a:cubicBezTo>
                    <a:pt x="134" y="141"/>
                    <a:pt x="134" y="141"/>
                    <a:pt x="134" y="141"/>
                  </a:cubicBezTo>
                  <a:cubicBezTo>
                    <a:pt x="182" y="153"/>
                    <a:pt x="182" y="153"/>
                    <a:pt x="182" y="153"/>
                  </a:cubicBezTo>
                  <a:cubicBezTo>
                    <a:pt x="186" y="153"/>
                    <a:pt x="186" y="153"/>
                    <a:pt x="186" y="153"/>
                  </a:cubicBezTo>
                  <a:cubicBezTo>
                    <a:pt x="249" y="168"/>
                    <a:pt x="249" y="168"/>
                    <a:pt x="249" y="168"/>
                  </a:cubicBezTo>
                  <a:cubicBezTo>
                    <a:pt x="251" y="169"/>
                    <a:pt x="251" y="169"/>
                    <a:pt x="251" y="169"/>
                  </a:cubicBezTo>
                  <a:cubicBezTo>
                    <a:pt x="260" y="171"/>
                    <a:pt x="260" y="171"/>
                    <a:pt x="260" y="171"/>
                  </a:cubicBezTo>
                  <a:cubicBezTo>
                    <a:pt x="263" y="172"/>
                    <a:pt x="263" y="172"/>
                    <a:pt x="263" y="172"/>
                  </a:cubicBezTo>
                  <a:cubicBezTo>
                    <a:pt x="305" y="181"/>
                    <a:pt x="305" y="181"/>
                    <a:pt x="305" y="181"/>
                  </a:cubicBezTo>
                  <a:cubicBezTo>
                    <a:pt x="305" y="181"/>
                    <a:pt x="305" y="180"/>
                    <a:pt x="305" y="180"/>
                  </a:cubicBezTo>
                  <a:cubicBezTo>
                    <a:pt x="261" y="169"/>
                    <a:pt x="261" y="169"/>
                    <a:pt x="261" y="169"/>
                  </a:cubicBezTo>
                  <a:cubicBezTo>
                    <a:pt x="258" y="169"/>
                    <a:pt x="258" y="169"/>
                    <a:pt x="258" y="169"/>
                  </a:cubicBezTo>
                  <a:cubicBezTo>
                    <a:pt x="252" y="167"/>
                    <a:pt x="252" y="167"/>
                    <a:pt x="252" y="16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183" y="151"/>
                    <a:pt x="183" y="151"/>
                    <a:pt x="183" y="151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36" y="140"/>
                    <a:pt x="136" y="140"/>
                    <a:pt x="136" y="140"/>
                  </a:cubicBezTo>
                  <a:cubicBezTo>
                    <a:pt x="133" y="139"/>
                    <a:pt x="133" y="139"/>
                    <a:pt x="133" y="139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48" y="119"/>
                    <a:pt x="48" y="119"/>
                    <a:pt x="48" y="119"/>
                  </a:cubicBezTo>
                  <a:cubicBezTo>
                    <a:pt x="11" y="111"/>
                    <a:pt x="11" y="111"/>
                    <a:pt x="11" y="111"/>
                  </a:cubicBezTo>
                  <a:moveTo>
                    <a:pt x="32" y="5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1" y="94"/>
                    <a:pt x="1" y="94"/>
                    <a:pt x="2" y="95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3" y="5"/>
                    <a:pt x="33" y="5"/>
                    <a:pt x="32" y="5"/>
                  </a:cubicBezTo>
                  <a:moveTo>
                    <a:pt x="52" y="0"/>
                  </a:moveTo>
                  <a:cubicBezTo>
                    <a:pt x="52" y="1"/>
                    <a:pt x="52" y="1"/>
                    <a:pt x="51" y="2"/>
                  </a:cubicBezTo>
                  <a:cubicBezTo>
                    <a:pt x="189" y="95"/>
                    <a:pt x="189" y="95"/>
                    <a:pt x="189" y="95"/>
                  </a:cubicBezTo>
                  <a:cubicBezTo>
                    <a:pt x="190" y="97"/>
                    <a:pt x="190" y="97"/>
                    <a:pt x="190" y="97"/>
                  </a:cubicBezTo>
                  <a:cubicBezTo>
                    <a:pt x="194" y="99"/>
                    <a:pt x="194" y="99"/>
                    <a:pt x="194" y="99"/>
                  </a:cubicBezTo>
                  <a:cubicBezTo>
                    <a:pt x="196" y="100"/>
                    <a:pt x="196" y="100"/>
                    <a:pt x="196" y="100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9" y="103"/>
                    <a:pt x="199" y="103"/>
                    <a:pt x="199" y="103"/>
                  </a:cubicBezTo>
                  <a:cubicBezTo>
                    <a:pt x="206" y="107"/>
                    <a:pt x="206" y="107"/>
                    <a:pt x="206" y="107"/>
                  </a:cubicBezTo>
                  <a:cubicBezTo>
                    <a:pt x="212" y="111"/>
                    <a:pt x="212" y="111"/>
                    <a:pt x="212" y="111"/>
                  </a:cubicBezTo>
                  <a:cubicBezTo>
                    <a:pt x="235" y="128"/>
                    <a:pt x="235" y="128"/>
                    <a:pt x="235" y="128"/>
                  </a:cubicBezTo>
                  <a:cubicBezTo>
                    <a:pt x="236" y="127"/>
                    <a:pt x="237" y="127"/>
                    <a:pt x="237" y="127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01" y="102"/>
                    <a:pt x="201" y="102"/>
                    <a:pt x="201" y="102"/>
                  </a:cubicBezTo>
                  <a:cubicBezTo>
                    <a:pt x="199" y="101"/>
                    <a:pt x="199" y="101"/>
                    <a:pt x="199" y="101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7" y="99"/>
                    <a:pt x="197" y="99"/>
                    <a:pt x="197" y="99"/>
                  </a:cubicBezTo>
                  <a:cubicBezTo>
                    <a:pt x="196" y="98"/>
                    <a:pt x="196" y="98"/>
                    <a:pt x="196" y="98"/>
                  </a:cubicBezTo>
                  <a:cubicBezTo>
                    <a:pt x="192" y="96"/>
                    <a:pt x="192" y="96"/>
                    <a:pt x="192" y="96"/>
                  </a:cubicBezTo>
                  <a:cubicBezTo>
                    <a:pt x="190" y="94"/>
                    <a:pt x="190" y="94"/>
                    <a:pt x="190" y="94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98F94EA0-48F8-4764-8E42-4AD9E9923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80625" y="3568337"/>
              <a:ext cx="898115" cy="862008"/>
            </a:xfrm>
            <a:custGeom>
              <a:avLst/>
              <a:gdLst>
                <a:gd name="T0" fmla="*/ 1 w 212"/>
                <a:gd name="T1" fmla="*/ 127 h 223"/>
                <a:gd name="T2" fmla="*/ 0 w 212"/>
                <a:gd name="T3" fmla="*/ 129 h 223"/>
                <a:gd name="T4" fmla="*/ 2 w 212"/>
                <a:gd name="T5" fmla="*/ 130 h 223"/>
                <a:gd name="T6" fmla="*/ 4 w 212"/>
                <a:gd name="T7" fmla="*/ 131 h 223"/>
                <a:gd name="T8" fmla="*/ 30 w 212"/>
                <a:gd name="T9" fmla="*/ 142 h 223"/>
                <a:gd name="T10" fmla="*/ 32 w 212"/>
                <a:gd name="T11" fmla="*/ 143 h 223"/>
                <a:gd name="T12" fmla="*/ 69 w 212"/>
                <a:gd name="T13" fmla="*/ 159 h 223"/>
                <a:gd name="T14" fmla="*/ 70 w 212"/>
                <a:gd name="T15" fmla="*/ 160 h 223"/>
                <a:gd name="T16" fmla="*/ 212 w 212"/>
                <a:gd name="T17" fmla="*/ 223 h 223"/>
                <a:gd name="T18" fmla="*/ 212 w 212"/>
                <a:gd name="T19" fmla="*/ 221 h 223"/>
                <a:gd name="T20" fmla="*/ 70 w 212"/>
                <a:gd name="T21" fmla="*/ 158 h 223"/>
                <a:gd name="T22" fmla="*/ 69 w 212"/>
                <a:gd name="T23" fmla="*/ 157 h 223"/>
                <a:gd name="T24" fmla="*/ 31 w 212"/>
                <a:gd name="T25" fmla="*/ 141 h 223"/>
                <a:gd name="T26" fmla="*/ 29 w 212"/>
                <a:gd name="T27" fmla="*/ 140 h 223"/>
                <a:gd name="T28" fmla="*/ 4 w 212"/>
                <a:gd name="T29" fmla="*/ 129 h 223"/>
                <a:gd name="T30" fmla="*/ 2 w 212"/>
                <a:gd name="T31" fmla="*/ 128 h 223"/>
                <a:gd name="T32" fmla="*/ 1 w 212"/>
                <a:gd name="T33" fmla="*/ 127 h 223"/>
                <a:gd name="T34" fmla="*/ 212 w 212"/>
                <a:gd name="T35" fmla="*/ 0 h 223"/>
                <a:gd name="T36" fmla="*/ 70 w 212"/>
                <a:gd name="T37" fmla="*/ 79 h 223"/>
                <a:gd name="T38" fmla="*/ 69 w 212"/>
                <a:gd name="T39" fmla="*/ 80 h 223"/>
                <a:gd name="T40" fmla="*/ 21 w 212"/>
                <a:gd name="T41" fmla="*/ 106 h 223"/>
                <a:gd name="T42" fmla="*/ 20 w 212"/>
                <a:gd name="T43" fmla="*/ 107 h 223"/>
                <a:gd name="T44" fmla="*/ 3 w 212"/>
                <a:gd name="T45" fmla="*/ 116 h 223"/>
                <a:gd name="T46" fmla="*/ 3 w 212"/>
                <a:gd name="T47" fmla="*/ 118 h 223"/>
                <a:gd name="T48" fmla="*/ 20 w 212"/>
                <a:gd name="T49" fmla="*/ 109 h 223"/>
                <a:gd name="T50" fmla="*/ 22 w 212"/>
                <a:gd name="T51" fmla="*/ 108 h 223"/>
                <a:gd name="T52" fmla="*/ 69 w 212"/>
                <a:gd name="T53" fmla="*/ 82 h 223"/>
                <a:gd name="T54" fmla="*/ 70 w 212"/>
                <a:gd name="T55" fmla="*/ 81 h 223"/>
                <a:gd name="T56" fmla="*/ 212 w 212"/>
                <a:gd name="T57" fmla="*/ 2 h 223"/>
                <a:gd name="T58" fmla="*/ 212 w 212"/>
                <a:gd name="T5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2" h="223">
                  <a:moveTo>
                    <a:pt x="1" y="127"/>
                  </a:moveTo>
                  <a:cubicBezTo>
                    <a:pt x="1" y="128"/>
                    <a:pt x="0" y="128"/>
                    <a:pt x="0" y="129"/>
                  </a:cubicBezTo>
                  <a:cubicBezTo>
                    <a:pt x="2" y="130"/>
                    <a:pt x="2" y="130"/>
                    <a:pt x="2" y="130"/>
                  </a:cubicBezTo>
                  <a:cubicBezTo>
                    <a:pt x="4" y="131"/>
                    <a:pt x="4" y="131"/>
                    <a:pt x="4" y="131"/>
                  </a:cubicBezTo>
                  <a:cubicBezTo>
                    <a:pt x="30" y="142"/>
                    <a:pt x="30" y="142"/>
                    <a:pt x="30" y="142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212" y="223"/>
                    <a:pt x="212" y="223"/>
                    <a:pt x="212" y="223"/>
                  </a:cubicBezTo>
                  <a:cubicBezTo>
                    <a:pt x="212" y="221"/>
                    <a:pt x="212" y="221"/>
                    <a:pt x="212" y="221"/>
                  </a:cubicBezTo>
                  <a:cubicBezTo>
                    <a:pt x="70" y="158"/>
                    <a:pt x="70" y="158"/>
                    <a:pt x="70" y="158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31" y="141"/>
                    <a:pt x="31" y="141"/>
                    <a:pt x="31" y="141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4" y="129"/>
                    <a:pt x="4" y="129"/>
                    <a:pt x="4" y="129"/>
                  </a:cubicBezTo>
                  <a:cubicBezTo>
                    <a:pt x="2" y="128"/>
                    <a:pt x="2" y="128"/>
                    <a:pt x="2" y="128"/>
                  </a:cubicBezTo>
                  <a:cubicBezTo>
                    <a:pt x="1" y="127"/>
                    <a:pt x="1" y="127"/>
                    <a:pt x="1" y="127"/>
                  </a:cubicBezTo>
                  <a:moveTo>
                    <a:pt x="212" y="0"/>
                  </a:moveTo>
                  <a:cubicBezTo>
                    <a:pt x="70" y="79"/>
                    <a:pt x="70" y="79"/>
                    <a:pt x="70" y="79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21" y="106"/>
                    <a:pt x="21" y="106"/>
                    <a:pt x="21" y="106"/>
                  </a:cubicBezTo>
                  <a:cubicBezTo>
                    <a:pt x="20" y="107"/>
                    <a:pt x="20" y="107"/>
                    <a:pt x="20" y="107"/>
                  </a:cubicBezTo>
                  <a:cubicBezTo>
                    <a:pt x="3" y="116"/>
                    <a:pt x="3" y="116"/>
                    <a:pt x="3" y="116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212" y="2"/>
                    <a:pt x="212" y="2"/>
                    <a:pt x="212" y="2"/>
                  </a:cubicBezTo>
                  <a:cubicBezTo>
                    <a:pt x="212" y="0"/>
                    <a:pt x="212" y="0"/>
                    <a:pt x="212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Freeform 87">
              <a:extLst>
                <a:ext uri="{FF2B5EF4-FFF2-40B4-BE49-F238E27FC236}">
                  <a16:creationId xmlns:a16="http://schemas.microsoft.com/office/drawing/2014/main" id="{ECE110A6-B1C7-461B-990E-7B09B116763D}"/>
                </a:ext>
              </a:extLst>
            </p:cNvPr>
            <p:cNvSpPr/>
            <p:nvPr/>
          </p:nvSpPr>
          <p:spPr bwMode="auto">
            <a:xfrm>
              <a:off x="7981948" y="3340637"/>
              <a:ext cx="109134" cy="97585"/>
            </a:xfrm>
            <a:custGeom>
              <a:avLst/>
              <a:gdLst>
                <a:gd name="T0" fmla="*/ 13 w 26"/>
                <a:gd name="T1" fmla="*/ 0 h 25"/>
                <a:gd name="T2" fmla="*/ 9 w 26"/>
                <a:gd name="T3" fmla="*/ 0 h 25"/>
                <a:gd name="T4" fmla="*/ 6 w 26"/>
                <a:gd name="T5" fmla="*/ 2 h 25"/>
                <a:gd name="T6" fmla="*/ 0 w 26"/>
                <a:gd name="T7" fmla="*/ 12 h 25"/>
                <a:gd name="T8" fmla="*/ 4 w 26"/>
                <a:gd name="T9" fmla="*/ 21 h 25"/>
                <a:gd name="T10" fmla="*/ 5 w 26"/>
                <a:gd name="T11" fmla="*/ 23 h 25"/>
                <a:gd name="T12" fmla="*/ 7 w 26"/>
                <a:gd name="T13" fmla="*/ 24 h 25"/>
                <a:gd name="T14" fmla="*/ 9 w 26"/>
                <a:gd name="T15" fmla="*/ 24 h 25"/>
                <a:gd name="T16" fmla="*/ 10 w 26"/>
                <a:gd name="T17" fmla="*/ 25 h 25"/>
                <a:gd name="T18" fmla="*/ 12 w 26"/>
                <a:gd name="T19" fmla="*/ 25 h 25"/>
                <a:gd name="T20" fmla="*/ 13 w 26"/>
                <a:gd name="T21" fmla="*/ 25 h 25"/>
                <a:gd name="T22" fmla="*/ 13 w 26"/>
                <a:gd name="T23" fmla="*/ 25 h 25"/>
                <a:gd name="T24" fmla="*/ 16 w 26"/>
                <a:gd name="T25" fmla="*/ 25 h 25"/>
                <a:gd name="T26" fmla="*/ 18 w 26"/>
                <a:gd name="T27" fmla="*/ 24 h 25"/>
                <a:gd name="T28" fmla="*/ 19 w 26"/>
                <a:gd name="T29" fmla="*/ 23 h 25"/>
                <a:gd name="T30" fmla="*/ 21 w 26"/>
                <a:gd name="T31" fmla="*/ 22 h 25"/>
                <a:gd name="T32" fmla="*/ 26 w 26"/>
                <a:gd name="T33" fmla="*/ 12 h 25"/>
                <a:gd name="T34" fmla="*/ 26 w 26"/>
                <a:gd name="T35" fmla="*/ 12 h 25"/>
                <a:gd name="T36" fmla="*/ 25 w 26"/>
                <a:gd name="T37" fmla="*/ 10 h 25"/>
                <a:gd name="T38" fmla="*/ 25 w 26"/>
                <a:gd name="T39" fmla="*/ 8 h 25"/>
                <a:gd name="T40" fmla="*/ 22 w 26"/>
                <a:gd name="T41" fmla="*/ 3 h 25"/>
                <a:gd name="T42" fmla="*/ 19 w 26"/>
                <a:gd name="T43" fmla="*/ 1 h 25"/>
                <a:gd name="T44" fmla="*/ 18 w 26"/>
                <a:gd name="T45" fmla="*/ 1 h 25"/>
                <a:gd name="T46" fmla="*/ 13 w 26"/>
                <a:gd name="T4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" h="25">
                  <a:moveTo>
                    <a:pt x="13" y="0"/>
                  </a:moveTo>
                  <a:cubicBezTo>
                    <a:pt x="11" y="0"/>
                    <a:pt x="10" y="0"/>
                    <a:pt x="9" y="0"/>
                  </a:cubicBezTo>
                  <a:cubicBezTo>
                    <a:pt x="8" y="1"/>
                    <a:pt x="7" y="1"/>
                    <a:pt x="6" y="2"/>
                  </a:cubicBezTo>
                  <a:cubicBezTo>
                    <a:pt x="2" y="4"/>
                    <a:pt x="0" y="8"/>
                    <a:pt x="0" y="12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4" y="22"/>
                    <a:pt x="5" y="22"/>
                    <a:pt x="5" y="23"/>
                  </a:cubicBezTo>
                  <a:cubicBezTo>
                    <a:pt x="6" y="23"/>
                    <a:pt x="7" y="23"/>
                    <a:pt x="7" y="24"/>
                  </a:cubicBezTo>
                  <a:cubicBezTo>
                    <a:pt x="8" y="24"/>
                    <a:pt x="8" y="24"/>
                    <a:pt x="9" y="24"/>
                  </a:cubicBezTo>
                  <a:cubicBezTo>
                    <a:pt x="9" y="25"/>
                    <a:pt x="10" y="25"/>
                    <a:pt x="10" y="25"/>
                  </a:cubicBezTo>
                  <a:cubicBezTo>
                    <a:pt x="11" y="25"/>
                    <a:pt x="11" y="25"/>
                    <a:pt x="12" y="25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8" y="24"/>
                  </a:cubicBezTo>
                  <a:cubicBezTo>
                    <a:pt x="19" y="24"/>
                    <a:pt x="19" y="24"/>
                    <a:pt x="19" y="23"/>
                  </a:cubicBezTo>
                  <a:cubicBezTo>
                    <a:pt x="20" y="23"/>
                    <a:pt x="20" y="23"/>
                    <a:pt x="21" y="22"/>
                  </a:cubicBezTo>
                  <a:cubicBezTo>
                    <a:pt x="24" y="20"/>
                    <a:pt x="26" y="16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5" y="11"/>
                    <a:pt x="25" y="10"/>
                    <a:pt x="25" y="10"/>
                  </a:cubicBezTo>
                  <a:cubicBezTo>
                    <a:pt x="25" y="9"/>
                    <a:pt x="25" y="8"/>
                    <a:pt x="25" y="8"/>
                  </a:cubicBezTo>
                  <a:cubicBezTo>
                    <a:pt x="24" y="6"/>
                    <a:pt x="23" y="5"/>
                    <a:pt x="22" y="3"/>
                  </a:cubicBezTo>
                  <a:cubicBezTo>
                    <a:pt x="21" y="3"/>
                    <a:pt x="20" y="2"/>
                    <a:pt x="19" y="1"/>
                  </a:cubicBezTo>
                  <a:cubicBezTo>
                    <a:pt x="19" y="1"/>
                    <a:pt x="18" y="1"/>
                    <a:pt x="18" y="1"/>
                  </a:cubicBezTo>
                  <a:cubicBezTo>
                    <a:pt x="16" y="0"/>
                    <a:pt x="15" y="0"/>
                    <a:pt x="13" y="0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Freeform 122">
              <a:extLst>
                <a:ext uri="{FF2B5EF4-FFF2-40B4-BE49-F238E27FC236}">
                  <a16:creationId xmlns:a16="http://schemas.microsoft.com/office/drawing/2014/main" id="{25A222A8-6DB4-495D-A71D-E24B369A82FD}"/>
                </a:ext>
              </a:extLst>
            </p:cNvPr>
            <p:cNvSpPr/>
            <p:nvPr/>
          </p:nvSpPr>
          <p:spPr bwMode="auto">
            <a:xfrm>
              <a:off x="7303889" y="3101551"/>
              <a:ext cx="42937" cy="35782"/>
            </a:xfrm>
            <a:custGeom>
              <a:avLst/>
              <a:gdLst>
                <a:gd name="T0" fmla="*/ 5 w 10"/>
                <a:gd name="T1" fmla="*/ 0 h 9"/>
                <a:gd name="T2" fmla="*/ 0 w 10"/>
                <a:gd name="T3" fmla="*/ 5 h 9"/>
                <a:gd name="T4" fmla="*/ 4 w 10"/>
                <a:gd name="T5" fmla="*/ 9 h 9"/>
                <a:gd name="T6" fmla="*/ 5 w 10"/>
                <a:gd name="T7" fmla="*/ 9 h 9"/>
                <a:gd name="T8" fmla="*/ 6 w 10"/>
                <a:gd name="T9" fmla="*/ 9 h 9"/>
                <a:gd name="T10" fmla="*/ 10 w 10"/>
                <a:gd name="T11" fmla="*/ 5 h 9"/>
                <a:gd name="T12" fmla="*/ 10 w 10"/>
                <a:gd name="T13" fmla="*/ 4 h 9"/>
                <a:gd name="T14" fmla="*/ 9 w 10"/>
                <a:gd name="T15" fmla="*/ 2 h 9"/>
                <a:gd name="T16" fmla="*/ 5 w 10"/>
                <a:gd name="T1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9">
                  <a:moveTo>
                    <a:pt x="5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8" y="9"/>
                    <a:pt x="10" y="7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1"/>
                    <a:pt x="7" y="0"/>
                    <a:pt x="5" y="0"/>
                  </a:cubicBezTo>
                </a:path>
              </a:pathLst>
            </a:custGeom>
            <a:gradFill flip="none" rotWithShape="1">
              <a:gsLst>
                <a:gs pos="0">
                  <a:schemeClr val="tx2">
                    <a:alpha val="75000"/>
                  </a:schemeClr>
                </a:gs>
                <a:gs pos="92000">
                  <a:schemeClr val="tx1">
                    <a:alpha val="21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3" name="椭圆 122">
            <a:extLst>
              <a:ext uri="{FF2B5EF4-FFF2-40B4-BE49-F238E27FC236}">
                <a16:creationId xmlns:a16="http://schemas.microsoft.com/office/drawing/2014/main" id="{5391FD0A-C9B3-4542-AB88-C705A812433A}"/>
              </a:ext>
            </a:extLst>
          </p:cNvPr>
          <p:cNvSpPr/>
          <p:nvPr/>
        </p:nvSpPr>
        <p:spPr>
          <a:xfrm>
            <a:off x="5479203" y="4912338"/>
            <a:ext cx="6481469" cy="718897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rgbClr val="FBFBFB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026" name="Picture 2" descr="https://nos.netease.com/cloud-website-bucket/20180823173504f72c7d12-27ca-42e3-b1de-69cf877f0727.jpg">
            <a:extLst>
              <a:ext uri="{FF2B5EF4-FFF2-40B4-BE49-F238E27FC236}">
                <a16:creationId xmlns:a16="http://schemas.microsoft.com/office/drawing/2014/main" id="{92C5934F-4FC8-4552-82A9-2224566F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305" y="959757"/>
            <a:ext cx="6507653" cy="37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0" name="Group 4">
            <a:extLst>
              <a:ext uri="{FF2B5EF4-FFF2-40B4-BE49-F238E27FC236}">
                <a16:creationId xmlns:a16="http://schemas.microsoft.com/office/drawing/2014/main" id="{539A4C3D-B41C-4634-9611-732278D3F500}"/>
              </a:ext>
            </a:extLst>
          </p:cNvPr>
          <p:cNvGrpSpPr/>
          <p:nvPr/>
        </p:nvGrpSpPr>
        <p:grpSpPr>
          <a:xfrm>
            <a:off x="179727" y="1546333"/>
            <a:ext cx="4618409" cy="988721"/>
            <a:chOff x="3503711" y="1377290"/>
            <a:chExt cx="7164797" cy="1318295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4360C54B-9133-4921-A13F-893870199E94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fontScale="92500" lnSpcReduction="20000"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Distributed Denial of Service</a:t>
              </a: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，分布式拒绝服务，就是利用大量合法的分布式服务器对目标发送请求，从而导致正常合法用户无法获得服务。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FAACB67E-8AC8-4B23-BFD4-B62811246801}"/>
                </a:ext>
              </a:extLst>
            </p:cNvPr>
            <p:cNvSpPr/>
            <p:nvPr/>
          </p:nvSpPr>
          <p:spPr>
            <a:xfrm>
              <a:off x="5710973" y="1377290"/>
              <a:ext cx="1846659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DDoS</a:t>
              </a:r>
            </a:p>
          </p:txBody>
        </p:sp>
      </p:grpSp>
      <p:sp>
        <p:nvSpPr>
          <p:cNvPr id="143" name="Rectangle 2">
            <a:extLst>
              <a:ext uri="{FF2B5EF4-FFF2-40B4-BE49-F238E27FC236}">
                <a16:creationId xmlns:a16="http://schemas.microsoft.com/office/drawing/2014/main" id="{E4A5C3A9-97B3-44E2-93A3-62B7135D338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背景介绍</a:t>
            </a:r>
          </a:p>
        </p:txBody>
      </p:sp>
      <p:grpSp>
        <p:nvGrpSpPr>
          <p:cNvPr id="132" name="Group 4">
            <a:extLst>
              <a:ext uri="{FF2B5EF4-FFF2-40B4-BE49-F238E27FC236}">
                <a16:creationId xmlns:a16="http://schemas.microsoft.com/office/drawing/2014/main" id="{61BE4A48-2FB8-4301-8EC7-7FEE7C447398}"/>
              </a:ext>
            </a:extLst>
          </p:cNvPr>
          <p:cNvGrpSpPr/>
          <p:nvPr/>
        </p:nvGrpSpPr>
        <p:grpSpPr>
          <a:xfrm>
            <a:off x="796045" y="4502834"/>
            <a:ext cx="2254268" cy="759161"/>
            <a:chOff x="8467947" y="2352971"/>
            <a:chExt cx="2818365" cy="1012215"/>
          </a:xfrm>
        </p:grpSpPr>
        <p:sp>
          <p:nvSpPr>
            <p:cNvPr id="133" name="TextBox 28">
              <a:extLst>
                <a:ext uri="{FF2B5EF4-FFF2-40B4-BE49-F238E27FC236}">
                  <a16:creationId xmlns:a16="http://schemas.microsoft.com/office/drawing/2014/main" id="{3DFD4F96-B6F6-49E0-BF15-8BF704075A2F}"/>
                </a:ext>
              </a:extLst>
            </p:cNvPr>
            <p:cNvSpPr txBox="1"/>
            <p:nvPr/>
          </p:nvSpPr>
          <p:spPr>
            <a:xfrm>
              <a:off x="8467947" y="2352971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简单有效</a:t>
              </a:r>
            </a:p>
          </p:txBody>
        </p:sp>
        <p:sp>
          <p:nvSpPr>
            <p:cNvPr id="134" name="Rectangle 29">
              <a:extLst>
                <a:ext uri="{FF2B5EF4-FFF2-40B4-BE49-F238E27FC236}">
                  <a16:creationId xmlns:a16="http://schemas.microsoft.com/office/drawing/2014/main" id="{1B157ED6-05BD-47B2-AB18-91565F8EE828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无需实现复杂的算法就可构造出攻击包，通过大量的重复请求即可达到可观的攻击效果</a:t>
              </a:r>
            </a:p>
          </p:txBody>
        </p:sp>
      </p:grpSp>
      <p:grpSp>
        <p:nvGrpSpPr>
          <p:cNvPr id="135" name="Group 4">
            <a:extLst>
              <a:ext uri="{FF2B5EF4-FFF2-40B4-BE49-F238E27FC236}">
                <a16:creationId xmlns:a16="http://schemas.microsoft.com/office/drawing/2014/main" id="{69D077FD-4893-4F18-911A-CD7B1A65CE3D}"/>
              </a:ext>
            </a:extLst>
          </p:cNvPr>
          <p:cNvGrpSpPr/>
          <p:nvPr/>
        </p:nvGrpSpPr>
        <p:grpSpPr>
          <a:xfrm>
            <a:off x="798162" y="3578720"/>
            <a:ext cx="2244938" cy="675185"/>
            <a:chOff x="8479612" y="2464939"/>
            <a:chExt cx="2806700" cy="900247"/>
          </a:xfrm>
        </p:grpSpPr>
        <p:sp>
          <p:nvSpPr>
            <p:cNvPr id="139" name="TextBox 28">
              <a:extLst>
                <a:ext uri="{FF2B5EF4-FFF2-40B4-BE49-F238E27FC236}">
                  <a16:creationId xmlns:a16="http://schemas.microsoft.com/office/drawing/2014/main" id="{943EA403-B670-4DB7-885A-C62F9F07007B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成本低廉</a:t>
              </a:r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9F4C4BA1-DC0D-45E9-B729-C6056E97695C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控制或购买一批网络设备（肉鸡），即可发动攻击</a:t>
              </a:r>
            </a:p>
          </p:txBody>
        </p:sp>
      </p:grpSp>
      <p:grpSp>
        <p:nvGrpSpPr>
          <p:cNvPr id="145" name="Group 4">
            <a:extLst>
              <a:ext uri="{FF2B5EF4-FFF2-40B4-BE49-F238E27FC236}">
                <a16:creationId xmlns:a16="http://schemas.microsoft.com/office/drawing/2014/main" id="{89D842CE-77D6-4DBB-8FF5-6DD87E2AE4A6}"/>
              </a:ext>
            </a:extLst>
          </p:cNvPr>
          <p:cNvGrpSpPr/>
          <p:nvPr/>
        </p:nvGrpSpPr>
        <p:grpSpPr>
          <a:xfrm>
            <a:off x="783798" y="5535145"/>
            <a:ext cx="2244938" cy="675185"/>
            <a:chOff x="8479612" y="2464939"/>
            <a:chExt cx="2806700" cy="900247"/>
          </a:xfrm>
        </p:grpSpPr>
        <p:sp>
          <p:nvSpPr>
            <p:cNvPr id="146" name="TextBox 28">
              <a:extLst>
                <a:ext uri="{FF2B5EF4-FFF2-40B4-BE49-F238E27FC236}">
                  <a16:creationId xmlns:a16="http://schemas.microsoft.com/office/drawing/2014/main" id="{2676B185-EC21-4478-82E6-1D220A3AB945}"/>
                </a:ext>
              </a:extLst>
            </p:cNvPr>
            <p:cNvSpPr txBox="1"/>
            <p:nvPr/>
          </p:nvSpPr>
          <p:spPr>
            <a:xfrm>
              <a:off x="8479612" y="2464939"/>
              <a:ext cx="2806700" cy="276999"/>
            </a:xfrm>
            <a:prstGeom prst="rect">
              <a:avLst/>
            </a:prstGeom>
            <a:noFill/>
            <a:effectLst/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易攻难守</a:t>
              </a:r>
            </a:p>
          </p:txBody>
        </p:sp>
        <p:sp>
          <p:nvSpPr>
            <p:cNvPr id="147" name="Rectangle 29">
              <a:extLst>
                <a:ext uri="{FF2B5EF4-FFF2-40B4-BE49-F238E27FC236}">
                  <a16:creationId xmlns:a16="http://schemas.microsoft.com/office/drawing/2014/main" id="{4272AC69-3610-4480-AB1E-BA9B72C96686}"/>
                </a:ext>
              </a:extLst>
            </p:cNvPr>
            <p:cNvSpPr/>
            <p:nvPr/>
          </p:nvSpPr>
          <p:spPr>
            <a:xfrm>
              <a:off x="8479612" y="2741938"/>
              <a:ext cx="2806700" cy="623248"/>
            </a:xfrm>
            <a:prstGeom prst="rect">
              <a:avLst/>
            </a:prstGeom>
            <a:effectLst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攻击的多元化，伪装性强</a:t>
              </a:r>
              <a:endParaRPr lang="en-US" altLang="zh-CN" sz="11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1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硬抗成本过高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文本框 521">
            <a:extLst>
              <a:ext uri="{FF2B5EF4-FFF2-40B4-BE49-F238E27FC236}">
                <a16:creationId xmlns:a16="http://schemas.microsoft.com/office/drawing/2014/main" id="{8B526D67-E306-4878-975A-EA67A2676E49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960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LiHei Pro" panose="02010601030101010101" pitchFamily="2" charset="-122"/>
                <a:cs typeface="Aharoni" panose="02010803020104030203" pitchFamily="2" charset="-79"/>
              </a:defRPr>
            </a:lvl1pPr>
          </a:lstStyle>
          <a:p>
            <a:r>
              <a:rPr lang="en-US" altLang="zh-CN" sz="540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rPr>
              <a:t>02</a:t>
            </a:r>
            <a:endParaRPr lang="zh-CN" altLang="en-US" sz="540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cxnSp>
        <p:nvCxnSpPr>
          <p:cNvPr id="523" name="直接连接符 522">
            <a:extLst>
              <a:ext uri="{FF2B5EF4-FFF2-40B4-BE49-F238E27FC236}">
                <a16:creationId xmlns:a16="http://schemas.microsoft.com/office/drawing/2014/main" id="{1F3234F6-0761-45D0-BC3E-A118E95AA4FF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Rectangle 2">
            <a:extLst>
              <a:ext uri="{FF2B5EF4-FFF2-40B4-BE49-F238E27FC236}">
                <a16:creationId xmlns:a16="http://schemas.microsoft.com/office/drawing/2014/main" id="{6C5282C1-695C-4B6A-86CE-00E2D2187BF8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618B82CB-3B82-4EE5-86BE-20660E0170FC}"/>
              </a:ext>
            </a:extLst>
          </p:cNvPr>
          <p:cNvGrpSpPr/>
          <p:nvPr/>
        </p:nvGrpSpPr>
        <p:grpSpPr>
          <a:xfrm>
            <a:off x="108883" y="1837130"/>
            <a:ext cx="4768170" cy="1038746"/>
            <a:chOff x="3271378" y="1310590"/>
            <a:chExt cx="7397130" cy="1384995"/>
          </a:xfrm>
        </p:grpSpPr>
        <p:sp>
          <p:nvSpPr>
            <p:cNvPr id="15" name="TextBox 108">
              <a:extLst>
                <a:ext uri="{FF2B5EF4-FFF2-40B4-BE49-F238E27FC236}">
                  <a16:creationId xmlns:a16="http://schemas.microsoft.com/office/drawing/2014/main" id="{3ACFBC5D-0BA5-48BC-BF04-6F620197744D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源端检测、末端检测、中间网络检测、分布式检测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661FA15D-B304-4DBB-8283-2BA71AB9F7C7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攻击检测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A5DC91-3FCD-4E90-ACCC-5706CCFE9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087248"/>
              </p:ext>
            </p:extLst>
          </p:nvPr>
        </p:nvGraphicFramePr>
        <p:xfrm>
          <a:off x="5241939" y="1597464"/>
          <a:ext cx="5448300" cy="1933575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169250972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0994676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826975890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164134487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81269599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574900229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检测机制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准确度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时效性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通信开销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部署成本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3348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源端检测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MULTOPS、D-WARD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814524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末端检测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低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Traceback、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主动检测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073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中间网络检测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路由报文过滤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053279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分布式检测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050" b="0" i="0" spc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ACC、StopIt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189579"/>
                  </a:ext>
                </a:extLst>
              </a:tr>
            </a:tbl>
          </a:graphicData>
        </a:graphic>
      </p:graphicFrame>
      <p:grpSp>
        <p:nvGrpSpPr>
          <p:cNvPr id="22" name="Group 4">
            <a:extLst>
              <a:ext uri="{FF2B5EF4-FFF2-40B4-BE49-F238E27FC236}">
                <a16:creationId xmlns:a16="http://schemas.microsoft.com/office/drawing/2014/main" id="{243CEF4E-64AB-468A-AC09-CCE968C08BB4}"/>
              </a:ext>
            </a:extLst>
          </p:cNvPr>
          <p:cNvGrpSpPr/>
          <p:nvPr/>
        </p:nvGrpSpPr>
        <p:grpSpPr>
          <a:xfrm>
            <a:off x="108883" y="4321250"/>
            <a:ext cx="4768170" cy="1038746"/>
            <a:chOff x="3271378" y="1310590"/>
            <a:chExt cx="7397130" cy="1384995"/>
          </a:xfrm>
        </p:grpSpPr>
        <p:sp>
          <p:nvSpPr>
            <p:cNvPr id="23" name="TextBox 108">
              <a:extLst>
                <a:ext uri="{FF2B5EF4-FFF2-40B4-BE49-F238E27FC236}">
                  <a16:creationId xmlns:a16="http://schemas.microsoft.com/office/drawing/2014/main" id="{2E413429-F95B-488B-A9FE-5C6ACB873F3C}"/>
                </a:ext>
              </a:extLst>
            </p:cNvPr>
            <p:cNvSpPr txBox="1"/>
            <p:nvPr/>
          </p:nvSpPr>
          <p:spPr>
            <a:xfrm>
              <a:off x="3503711" y="1864588"/>
              <a:ext cx="7164797" cy="830997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报文过滤、速率限制、攻击容忍、攻击溯源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A47E402-9B6E-408D-B6D0-9EECBA51240A}"/>
                </a:ext>
              </a:extLst>
            </p:cNvPr>
            <p:cNvSpPr/>
            <p:nvPr/>
          </p:nvSpPr>
          <p:spPr>
            <a:xfrm>
              <a:off x="3271378" y="1310590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攻击响应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6BA813D-14FA-4E21-A429-931AA6140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544565"/>
              </p:ext>
            </p:extLst>
          </p:nvPr>
        </p:nvGraphicFramePr>
        <p:xfrm>
          <a:off x="4569614" y="3761544"/>
          <a:ext cx="6602730" cy="2573655"/>
        </p:xfrm>
        <a:graphic>
          <a:graphicData uri="http://schemas.openxmlformats.org/drawingml/2006/table">
            <a:tbl>
              <a:tblPr/>
              <a:tblGrid>
                <a:gridCol w="1013460">
                  <a:extLst>
                    <a:ext uri="{9D8B030D-6E8A-4147-A177-3AD203B41FA5}">
                      <a16:colId xmlns:a16="http://schemas.microsoft.com/office/drawing/2014/main" val="1991711618"/>
                    </a:ext>
                  </a:extLst>
                </a:gridCol>
                <a:gridCol w="1615440">
                  <a:extLst>
                    <a:ext uri="{9D8B030D-6E8A-4147-A177-3AD203B41FA5}">
                      <a16:colId xmlns:a16="http://schemas.microsoft.com/office/drawing/2014/main" val="2759548429"/>
                    </a:ext>
                  </a:extLst>
                </a:gridCol>
                <a:gridCol w="2282190">
                  <a:extLst>
                    <a:ext uri="{9D8B030D-6E8A-4147-A177-3AD203B41FA5}">
                      <a16:colId xmlns:a16="http://schemas.microsoft.com/office/drawing/2014/main" val="406794620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625217148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攻击响应技术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优点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缺点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代表方案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85024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报文过滤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过滤通过地址欺骗的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攻击，保护正常用户流量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①无法防御利用真实主机和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地址的攻击；②对检测的精确度依赖较高；③大规模攻击时负载较高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分布式报文过滤、路径标识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64453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速率限制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能够避免大量报文拥塞链路，保障攻击情况下的系统正常运行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①需要大规模部署；②可能对正常用户造成影响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Pushback、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最大最小公平限流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3448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攻击容忍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尽可能维持系统的正常运行和用户的使用，为反攻措施争取时间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①本身不能阻止 </a:t>
                      </a:r>
                      <a:r>
                        <a:rPr lang="en-US" altLang="zh-CN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DDoS 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攻击；②需要大量的系统资源开销以维持服务正常运行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Honeynet、</a:t>
                      </a: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负载均衡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138354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0000"/>
                        </a:lnSpc>
                      </a:pPr>
                      <a:endParaRPr lang="zh-CN" alt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攻击溯源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追踪攻击的发起者进行主动防御，从根源上抑制攻击产生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zh-CN" alt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①需要大规模部署；②需要利用空间有限的报文头信息进行标记；③利用大量路由器存储数据分组信息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00000"/>
                        </a:lnSpc>
                      </a:pPr>
                      <a:endParaRPr lang="en-US" sz="1050" b="0" i="0" spc="0">
                        <a:solidFill>
                          <a:srgbClr val="000000"/>
                        </a:solidFill>
                        <a:effectLst/>
                        <a:latin typeface="-apple-system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050" b="0" i="0" spc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Packet marking、Logging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322414"/>
                  </a:ext>
                </a:extLst>
              </a:tr>
            </a:tbl>
          </a:graphicData>
        </a:graphic>
      </p:graphicFrame>
      <p:sp>
        <p:nvSpPr>
          <p:cNvPr id="8" name="TextBox 108">
            <a:extLst>
              <a:ext uri="{FF2B5EF4-FFF2-40B4-BE49-F238E27FC236}">
                <a16:creationId xmlns:a16="http://schemas.microsoft.com/office/drawing/2014/main" id="{97A1FCAF-F75D-4F5B-830A-DB811CAA8221}"/>
              </a:ext>
            </a:extLst>
          </p:cNvPr>
          <p:cNvSpPr txBox="1"/>
          <p:nvPr/>
        </p:nvSpPr>
        <p:spPr>
          <a:xfrm>
            <a:off x="258644" y="2953037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网络天然分布式的性质使得难以对流量进行统一监测，数据局部性、时效性差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  <p:sp>
        <p:nvSpPr>
          <p:cNvPr id="9" name="TextBox 108">
            <a:extLst>
              <a:ext uri="{FF2B5EF4-FFF2-40B4-BE49-F238E27FC236}">
                <a16:creationId xmlns:a16="http://schemas.microsoft.com/office/drawing/2014/main" id="{2F93F817-8F93-426D-A642-871C2A8615C9}"/>
              </a:ext>
            </a:extLst>
          </p:cNvPr>
          <p:cNvSpPr txBox="1"/>
          <p:nvPr/>
        </p:nvSpPr>
        <p:spPr>
          <a:xfrm>
            <a:off x="258644" y="5394141"/>
            <a:ext cx="4187626" cy="74496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攻击种类的多样化使得无法用统一方式处理，大规模的网络设备更新难以实现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81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现状分析</a:t>
            </a:r>
          </a:p>
        </p:txBody>
      </p:sp>
      <p:grpSp>
        <p:nvGrpSpPr>
          <p:cNvPr id="62" name="Group 4">
            <a:extLst>
              <a:ext uri="{FF2B5EF4-FFF2-40B4-BE49-F238E27FC236}">
                <a16:creationId xmlns:a16="http://schemas.microsoft.com/office/drawing/2014/main" id="{D2FD603C-5173-4519-AE76-D9EE13898257}"/>
              </a:ext>
            </a:extLst>
          </p:cNvPr>
          <p:cNvGrpSpPr/>
          <p:nvPr/>
        </p:nvGrpSpPr>
        <p:grpSpPr>
          <a:xfrm>
            <a:off x="928699" y="2290638"/>
            <a:ext cx="7439446" cy="2294957"/>
            <a:chOff x="3503709" y="1296609"/>
            <a:chExt cx="11541230" cy="3059942"/>
          </a:xfrm>
        </p:grpSpPr>
        <p:sp>
          <p:nvSpPr>
            <p:cNvPr id="63" name="TextBox 108">
              <a:extLst>
                <a:ext uri="{FF2B5EF4-FFF2-40B4-BE49-F238E27FC236}">
                  <a16:creationId xmlns:a16="http://schemas.microsoft.com/office/drawing/2014/main" id="{CCACD84E-2C23-4307-A2B4-5794BA6F7913}"/>
                </a:ext>
              </a:extLst>
            </p:cNvPr>
            <p:cNvSpPr txBox="1"/>
            <p:nvPr/>
          </p:nvSpPr>
          <p:spPr>
            <a:xfrm>
              <a:off x="3503709" y="1864588"/>
              <a:ext cx="11541230" cy="2491963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控制与转发分离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信息收集优势：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基于控制与转发分离这样的架构，使得收集、统一全局信息更加方便，这位算法分析提供了实时、可靠的数据支撑。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部署优势：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通过控制器下发流表，使得新的防御规则能够迅速的应用于网络系统。</a:t>
              </a:r>
              <a:endParaRPr lang="en-US" altLang="zh-CN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4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规则定义优势：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软件定义网络，也能针对不同</a:t>
              </a:r>
              <a:r>
                <a:rPr lang="en-US" altLang="zh-CN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DDoS</a:t>
              </a:r>
              <a:r>
                <a:rPr lang="zh-CN" altLang="en-US" sz="1400" b="0" i="0" spc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攻击种类做特定处理规则，处理更加灵活。</a:t>
              </a:r>
              <a:endParaRPr lang="zh-CN" altLang="en-US" sz="1050">
                <a:effectLst/>
              </a:endParaRPr>
            </a:p>
          </p:txBody>
        </p:sp>
        <p:sp>
          <p:nvSpPr>
            <p:cNvPr id="64" name="Rectangle 2">
              <a:extLst>
                <a:ext uri="{FF2B5EF4-FFF2-40B4-BE49-F238E27FC236}">
                  <a16:creationId xmlns:a16="http://schemas.microsoft.com/office/drawing/2014/main" id="{CA7F62B4-E90A-420B-901F-9DD4FAEF0676}"/>
                </a:ext>
              </a:extLst>
            </p:cNvPr>
            <p:cNvSpPr/>
            <p:nvPr/>
          </p:nvSpPr>
          <p:spPr>
            <a:xfrm>
              <a:off x="3924378" y="1296609"/>
              <a:ext cx="1846658" cy="553997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pPr algn="ctr"/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能够做什么？</a:t>
              </a:r>
              <a:endParaRPr lang="en-US" altLang="zh-CN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354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91">
            <a:extLst>
              <a:ext uri="{FF2B5EF4-FFF2-40B4-BE49-F238E27FC236}">
                <a16:creationId xmlns:a16="http://schemas.microsoft.com/office/drawing/2014/main" id="{5B823D83-2131-4464-9162-D8AE0C29C9D8}"/>
              </a:ext>
            </a:extLst>
          </p:cNvPr>
          <p:cNvSpPr/>
          <p:nvPr/>
        </p:nvSpPr>
        <p:spPr bwMode="auto">
          <a:xfrm rot="19800000">
            <a:off x="12144884" y="2466892"/>
            <a:ext cx="83822" cy="72470"/>
          </a:xfrm>
          <a:custGeom>
            <a:avLst/>
            <a:gdLst>
              <a:gd name="T0" fmla="*/ 41 w 81"/>
              <a:gd name="T1" fmla="*/ 0 h 70"/>
              <a:gd name="T2" fmla="*/ 24 w 81"/>
              <a:gd name="T3" fmla="*/ 4 h 70"/>
              <a:gd name="T4" fmla="*/ 9 w 81"/>
              <a:gd name="T5" fmla="*/ 51 h 70"/>
              <a:gd name="T6" fmla="*/ 41 w 81"/>
              <a:gd name="T7" fmla="*/ 70 h 70"/>
              <a:gd name="T8" fmla="*/ 57 w 81"/>
              <a:gd name="T9" fmla="*/ 66 h 70"/>
              <a:gd name="T10" fmla="*/ 72 w 81"/>
              <a:gd name="T11" fmla="*/ 19 h 70"/>
              <a:gd name="T12" fmla="*/ 41 w 81"/>
              <a:gd name="T1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70">
                <a:moveTo>
                  <a:pt x="41" y="0"/>
                </a:moveTo>
                <a:cubicBezTo>
                  <a:pt x="35" y="0"/>
                  <a:pt x="30" y="1"/>
                  <a:pt x="24" y="4"/>
                </a:cubicBezTo>
                <a:cubicBezTo>
                  <a:pt x="7" y="13"/>
                  <a:pt x="0" y="34"/>
                  <a:pt x="9" y="51"/>
                </a:cubicBezTo>
                <a:cubicBezTo>
                  <a:pt x="16" y="64"/>
                  <a:pt x="28" y="70"/>
                  <a:pt x="41" y="70"/>
                </a:cubicBezTo>
                <a:cubicBezTo>
                  <a:pt x="46" y="70"/>
                  <a:pt x="52" y="69"/>
                  <a:pt x="57" y="66"/>
                </a:cubicBezTo>
                <a:cubicBezTo>
                  <a:pt x="75" y="57"/>
                  <a:pt x="81" y="36"/>
                  <a:pt x="72" y="19"/>
                </a:cubicBezTo>
                <a:cubicBezTo>
                  <a:pt x="66" y="6"/>
                  <a:pt x="53" y="0"/>
                  <a:pt x="4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196">
            <a:extLst>
              <a:ext uri="{FF2B5EF4-FFF2-40B4-BE49-F238E27FC236}">
                <a16:creationId xmlns:a16="http://schemas.microsoft.com/office/drawing/2014/main" id="{E7A38EEB-8EB6-4D68-89D3-5CAAB3BE4399}"/>
              </a:ext>
            </a:extLst>
          </p:cNvPr>
          <p:cNvSpPr/>
          <p:nvPr/>
        </p:nvSpPr>
        <p:spPr bwMode="auto">
          <a:xfrm rot="19800000">
            <a:off x="13255339" y="2407262"/>
            <a:ext cx="115237" cy="100544"/>
          </a:xfrm>
          <a:custGeom>
            <a:avLst/>
            <a:gdLst>
              <a:gd name="T0" fmla="*/ 31 w 63"/>
              <a:gd name="T1" fmla="*/ 0 h 55"/>
              <a:gd name="T2" fmla="*/ 19 w 63"/>
              <a:gd name="T3" fmla="*/ 3 h 55"/>
              <a:gd name="T4" fmla="*/ 7 w 63"/>
              <a:gd name="T5" fmla="*/ 40 h 55"/>
              <a:gd name="T6" fmla="*/ 31 w 63"/>
              <a:gd name="T7" fmla="*/ 55 h 55"/>
              <a:gd name="T8" fmla="*/ 44 w 63"/>
              <a:gd name="T9" fmla="*/ 52 h 55"/>
              <a:gd name="T10" fmla="*/ 56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3" y="1"/>
                  <a:pt x="19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50"/>
                  <a:pt x="21" y="55"/>
                  <a:pt x="31" y="55"/>
                </a:cubicBezTo>
                <a:cubicBezTo>
                  <a:pt x="36" y="55"/>
                  <a:pt x="40" y="54"/>
                  <a:pt x="44" y="52"/>
                </a:cubicBezTo>
                <a:cubicBezTo>
                  <a:pt x="58" y="45"/>
                  <a:pt x="63" y="28"/>
                  <a:pt x="56" y="15"/>
                </a:cubicBezTo>
                <a:cubicBezTo>
                  <a:pt x="51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Freeform 202">
            <a:extLst>
              <a:ext uri="{FF2B5EF4-FFF2-40B4-BE49-F238E27FC236}">
                <a16:creationId xmlns:a16="http://schemas.microsoft.com/office/drawing/2014/main" id="{BFCC0555-787D-4F08-9D61-43D19303813A}"/>
              </a:ext>
            </a:extLst>
          </p:cNvPr>
          <p:cNvSpPr/>
          <p:nvPr/>
        </p:nvSpPr>
        <p:spPr bwMode="auto">
          <a:xfrm rot="19800000">
            <a:off x="12233397" y="3024045"/>
            <a:ext cx="71153" cy="62646"/>
          </a:xfrm>
          <a:custGeom>
            <a:avLst/>
            <a:gdLst>
              <a:gd name="T0" fmla="*/ 20 w 39"/>
              <a:gd name="T1" fmla="*/ 0 h 34"/>
              <a:gd name="T2" fmla="*/ 12 w 39"/>
              <a:gd name="T3" fmla="*/ 2 h 34"/>
              <a:gd name="T4" fmla="*/ 5 w 39"/>
              <a:gd name="T5" fmla="*/ 25 h 34"/>
              <a:gd name="T6" fmla="*/ 20 w 39"/>
              <a:gd name="T7" fmla="*/ 34 h 34"/>
              <a:gd name="T8" fmla="*/ 28 w 39"/>
              <a:gd name="T9" fmla="*/ 32 h 34"/>
              <a:gd name="T10" fmla="*/ 35 w 39"/>
              <a:gd name="T11" fmla="*/ 9 h 34"/>
              <a:gd name="T12" fmla="*/ 20 w 39"/>
              <a:gd name="T13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34">
                <a:moveTo>
                  <a:pt x="20" y="0"/>
                </a:moveTo>
                <a:cubicBezTo>
                  <a:pt x="17" y="0"/>
                  <a:pt x="14" y="1"/>
                  <a:pt x="12" y="2"/>
                </a:cubicBezTo>
                <a:cubicBezTo>
                  <a:pt x="3" y="6"/>
                  <a:pt x="0" y="17"/>
                  <a:pt x="5" y="25"/>
                </a:cubicBezTo>
                <a:cubicBezTo>
                  <a:pt x="8" y="31"/>
                  <a:pt x="14" y="34"/>
                  <a:pt x="20" y="34"/>
                </a:cubicBezTo>
                <a:cubicBezTo>
                  <a:pt x="22" y="34"/>
                  <a:pt x="25" y="33"/>
                  <a:pt x="28" y="32"/>
                </a:cubicBezTo>
                <a:cubicBezTo>
                  <a:pt x="36" y="28"/>
                  <a:pt x="39" y="17"/>
                  <a:pt x="35" y="9"/>
                </a:cubicBezTo>
                <a:cubicBezTo>
                  <a:pt x="32" y="3"/>
                  <a:pt x="26" y="0"/>
                  <a:pt x="20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Freeform 213">
            <a:extLst>
              <a:ext uri="{FF2B5EF4-FFF2-40B4-BE49-F238E27FC236}">
                <a16:creationId xmlns:a16="http://schemas.microsoft.com/office/drawing/2014/main" id="{2D6DAD90-6329-4E53-A7D6-35006D39C076}"/>
              </a:ext>
            </a:extLst>
          </p:cNvPr>
          <p:cNvSpPr/>
          <p:nvPr/>
        </p:nvSpPr>
        <p:spPr bwMode="auto">
          <a:xfrm rot="19800000">
            <a:off x="11510194" y="1829467"/>
            <a:ext cx="125732" cy="109142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4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6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214">
            <a:extLst>
              <a:ext uri="{FF2B5EF4-FFF2-40B4-BE49-F238E27FC236}">
                <a16:creationId xmlns:a16="http://schemas.microsoft.com/office/drawing/2014/main" id="{AD708F0D-C851-4061-9783-6E7DB9FE871B}"/>
              </a:ext>
            </a:extLst>
          </p:cNvPr>
          <p:cNvSpPr/>
          <p:nvPr/>
        </p:nvSpPr>
        <p:spPr bwMode="auto">
          <a:xfrm rot="19800000">
            <a:off x="11048119" y="3114373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6 h 107"/>
              <a:gd name="T4" fmla="*/ 14 w 121"/>
              <a:gd name="T5" fmla="*/ 78 h 107"/>
              <a:gd name="T6" fmla="*/ 61 w 121"/>
              <a:gd name="T7" fmla="*/ 107 h 107"/>
              <a:gd name="T8" fmla="*/ 85 w 121"/>
              <a:gd name="T9" fmla="*/ 100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7" y="105"/>
                  <a:pt x="85" y="100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215">
            <a:extLst>
              <a:ext uri="{FF2B5EF4-FFF2-40B4-BE49-F238E27FC236}">
                <a16:creationId xmlns:a16="http://schemas.microsoft.com/office/drawing/2014/main" id="{503FFB00-69CA-4B57-AE59-9594260BF260}"/>
              </a:ext>
            </a:extLst>
          </p:cNvPr>
          <p:cNvSpPr/>
          <p:nvPr/>
        </p:nvSpPr>
        <p:spPr bwMode="auto">
          <a:xfrm rot="19800000">
            <a:off x="12209629" y="1968191"/>
            <a:ext cx="96918" cy="85566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1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4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1" y="0"/>
                  <a:pt x="34" y="2"/>
                  <a:pt x="28" y="5"/>
                </a:cubicBezTo>
                <a:cubicBezTo>
                  <a:pt x="8" y="16"/>
                  <a:pt x="0" y="41"/>
                  <a:pt x="11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4" y="83"/>
                  <a:pt x="60" y="81"/>
                  <a:pt x="66" y="78"/>
                </a:cubicBezTo>
                <a:cubicBezTo>
                  <a:pt x="87" y="68"/>
                  <a:pt x="94" y="43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227">
            <a:extLst>
              <a:ext uri="{FF2B5EF4-FFF2-40B4-BE49-F238E27FC236}">
                <a16:creationId xmlns:a16="http://schemas.microsoft.com/office/drawing/2014/main" id="{A4AAD9EC-B639-4131-B021-B4EE23C67DFB}"/>
              </a:ext>
            </a:extLst>
          </p:cNvPr>
          <p:cNvSpPr/>
          <p:nvPr/>
        </p:nvSpPr>
        <p:spPr bwMode="auto">
          <a:xfrm rot="19800000">
            <a:off x="11128768" y="4577490"/>
            <a:ext cx="126168" cy="109578"/>
          </a:xfrm>
          <a:custGeom>
            <a:avLst/>
            <a:gdLst>
              <a:gd name="T0" fmla="*/ 61 w 122"/>
              <a:gd name="T1" fmla="*/ 0 h 106"/>
              <a:gd name="T2" fmla="*/ 36 w 122"/>
              <a:gd name="T3" fmla="*/ 6 h 106"/>
              <a:gd name="T4" fmla="*/ 14 w 122"/>
              <a:gd name="T5" fmla="*/ 78 h 106"/>
              <a:gd name="T6" fmla="*/ 61 w 122"/>
              <a:gd name="T7" fmla="*/ 106 h 106"/>
              <a:gd name="T8" fmla="*/ 86 w 122"/>
              <a:gd name="T9" fmla="*/ 100 h 106"/>
              <a:gd name="T10" fmla="*/ 108 w 122"/>
              <a:gd name="T11" fmla="*/ 28 h 106"/>
              <a:gd name="T12" fmla="*/ 61 w 122"/>
              <a:gd name="T13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" h="106">
                <a:moveTo>
                  <a:pt x="61" y="0"/>
                </a:moveTo>
                <a:cubicBezTo>
                  <a:pt x="53" y="0"/>
                  <a:pt x="44" y="2"/>
                  <a:pt x="36" y="6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6"/>
                  <a:pt x="61" y="106"/>
                </a:cubicBezTo>
                <a:cubicBezTo>
                  <a:pt x="69" y="106"/>
                  <a:pt x="78" y="104"/>
                  <a:pt x="86" y="100"/>
                </a:cubicBezTo>
                <a:cubicBezTo>
                  <a:pt x="112" y="87"/>
                  <a:pt x="122" y="54"/>
                  <a:pt x="108" y="28"/>
                </a:cubicBezTo>
                <a:cubicBezTo>
                  <a:pt x="99" y="10"/>
                  <a:pt x="80" y="0"/>
                  <a:pt x="6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30">
            <a:extLst>
              <a:ext uri="{FF2B5EF4-FFF2-40B4-BE49-F238E27FC236}">
                <a16:creationId xmlns:a16="http://schemas.microsoft.com/office/drawing/2014/main" id="{7C7B3A4A-4F86-4B1D-8735-04263FF4CD51}"/>
              </a:ext>
            </a:extLst>
          </p:cNvPr>
          <p:cNvSpPr/>
          <p:nvPr/>
        </p:nvSpPr>
        <p:spPr bwMode="auto">
          <a:xfrm rot="19800000">
            <a:off x="10970124" y="3928092"/>
            <a:ext cx="60682" cy="52825"/>
          </a:xfrm>
          <a:custGeom>
            <a:avLst/>
            <a:gdLst>
              <a:gd name="T0" fmla="*/ 30 w 59"/>
              <a:gd name="T1" fmla="*/ 0 h 51"/>
              <a:gd name="T2" fmla="*/ 18 w 59"/>
              <a:gd name="T3" fmla="*/ 3 h 51"/>
              <a:gd name="T4" fmla="*/ 7 w 59"/>
              <a:gd name="T5" fmla="*/ 38 h 51"/>
              <a:gd name="T6" fmla="*/ 30 w 59"/>
              <a:gd name="T7" fmla="*/ 51 h 51"/>
              <a:gd name="T8" fmla="*/ 42 w 59"/>
              <a:gd name="T9" fmla="*/ 48 h 51"/>
              <a:gd name="T10" fmla="*/ 52 w 59"/>
              <a:gd name="T11" fmla="*/ 14 h 51"/>
              <a:gd name="T12" fmla="*/ 30 w 59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1">
                <a:moveTo>
                  <a:pt x="30" y="0"/>
                </a:moveTo>
                <a:cubicBezTo>
                  <a:pt x="26" y="0"/>
                  <a:pt x="22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2" y="46"/>
                  <a:pt x="20" y="51"/>
                  <a:pt x="30" y="51"/>
                </a:cubicBezTo>
                <a:cubicBezTo>
                  <a:pt x="34" y="51"/>
                  <a:pt x="38" y="50"/>
                  <a:pt x="42" y="48"/>
                </a:cubicBezTo>
                <a:cubicBezTo>
                  <a:pt x="54" y="42"/>
                  <a:pt x="59" y="26"/>
                  <a:pt x="52" y="14"/>
                </a:cubicBezTo>
                <a:cubicBezTo>
                  <a:pt x="48" y="5"/>
                  <a:pt x="39" y="0"/>
                  <a:pt x="30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Freeform 231">
            <a:extLst>
              <a:ext uri="{FF2B5EF4-FFF2-40B4-BE49-F238E27FC236}">
                <a16:creationId xmlns:a16="http://schemas.microsoft.com/office/drawing/2014/main" id="{10410D0F-2788-4B4A-BFFE-0FAE4D7B329A}"/>
              </a:ext>
            </a:extLst>
          </p:cNvPr>
          <p:cNvSpPr/>
          <p:nvPr/>
        </p:nvSpPr>
        <p:spPr bwMode="auto">
          <a:xfrm rot="19800000">
            <a:off x="11666905" y="2686826"/>
            <a:ext cx="59810" cy="52825"/>
          </a:xfrm>
          <a:custGeom>
            <a:avLst/>
            <a:gdLst>
              <a:gd name="T0" fmla="*/ 29 w 58"/>
              <a:gd name="T1" fmla="*/ 0 h 51"/>
              <a:gd name="T2" fmla="*/ 17 w 58"/>
              <a:gd name="T3" fmla="*/ 3 h 51"/>
              <a:gd name="T4" fmla="*/ 6 w 58"/>
              <a:gd name="T5" fmla="*/ 37 h 51"/>
              <a:gd name="T6" fmla="*/ 29 w 58"/>
              <a:gd name="T7" fmla="*/ 51 h 51"/>
              <a:gd name="T8" fmla="*/ 41 w 58"/>
              <a:gd name="T9" fmla="*/ 48 h 51"/>
              <a:gd name="T10" fmla="*/ 52 w 58"/>
              <a:gd name="T11" fmla="*/ 13 h 51"/>
              <a:gd name="T12" fmla="*/ 29 w 58"/>
              <a:gd name="T13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" h="51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9"/>
                  <a:pt x="0" y="25"/>
                  <a:pt x="6" y="37"/>
                </a:cubicBezTo>
                <a:cubicBezTo>
                  <a:pt x="11" y="46"/>
                  <a:pt x="20" y="51"/>
                  <a:pt x="29" y="51"/>
                </a:cubicBezTo>
                <a:cubicBezTo>
                  <a:pt x="33" y="51"/>
                  <a:pt x="37" y="50"/>
                  <a:pt x="41" y="48"/>
                </a:cubicBezTo>
                <a:cubicBezTo>
                  <a:pt x="53" y="41"/>
                  <a:pt x="58" y="26"/>
                  <a:pt x="52" y="13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Freeform 232">
            <a:extLst>
              <a:ext uri="{FF2B5EF4-FFF2-40B4-BE49-F238E27FC236}">
                <a16:creationId xmlns:a16="http://schemas.microsoft.com/office/drawing/2014/main" id="{F79C7F4F-3F69-48E2-9D4F-30443D1645B1}"/>
              </a:ext>
            </a:extLst>
          </p:cNvPr>
          <p:cNvSpPr/>
          <p:nvPr/>
        </p:nvSpPr>
        <p:spPr bwMode="auto">
          <a:xfrm rot="19800000">
            <a:off x="11887896" y="5096935"/>
            <a:ext cx="128475" cy="113135"/>
          </a:xfrm>
          <a:custGeom>
            <a:avLst/>
            <a:gdLst>
              <a:gd name="T0" fmla="*/ 43 w 85"/>
              <a:gd name="T1" fmla="*/ 0 h 75"/>
              <a:gd name="T2" fmla="*/ 25 w 85"/>
              <a:gd name="T3" fmla="*/ 5 h 75"/>
              <a:gd name="T4" fmla="*/ 10 w 85"/>
              <a:gd name="T5" fmla="*/ 55 h 75"/>
              <a:gd name="T6" fmla="*/ 43 w 85"/>
              <a:gd name="T7" fmla="*/ 75 h 75"/>
              <a:gd name="T8" fmla="*/ 60 w 85"/>
              <a:gd name="T9" fmla="*/ 71 h 75"/>
              <a:gd name="T10" fmla="*/ 76 w 85"/>
              <a:gd name="T11" fmla="*/ 20 h 75"/>
              <a:gd name="T12" fmla="*/ 43 w 85"/>
              <a:gd name="T13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5">
                <a:moveTo>
                  <a:pt x="43" y="0"/>
                </a:moveTo>
                <a:cubicBezTo>
                  <a:pt x="37" y="0"/>
                  <a:pt x="31" y="2"/>
                  <a:pt x="25" y="5"/>
                </a:cubicBezTo>
                <a:cubicBezTo>
                  <a:pt x="7" y="14"/>
                  <a:pt x="0" y="37"/>
                  <a:pt x="10" y="55"/>
                </a:cubicBezTo>
                <a:cubicBezTo>
                  <a:pt x="16" y="68"/>
                  <a:pt x="29" y="75"/>
                  <a:pt x="43" y="75"/>
                </a:cubicBezTo>
                <a:cubicBezTo>
                  <a:pt x="49" y="75"/>
                  <a:pt x="55" y="74"/>
                  <a:pt x="60" y="71"/>
                </a:cubicBezTo>
                <a:cubicBezTo>
                  <a:pt x="78" y="61"/>
                  <a:pt x="85" y="38"/>
                  <a:pt x="76" y="20"/>
                </a:cubicBezTo>
                <a:cubicBezTo>
                  <a:pt x="69" y="7"/>
                  <a:pt x="56" y="0"/>
                  <a:pt x="43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233">
            <a:extLst>
              <a:ext uri="{FF2B5EF4-FFF2-40B4-BE49-F238E27FC236}">
                <a16:creationId xmlns:a16="http://schemas.microsoft.com/office/drawing/2014/main" id="{9A1ADD92-F37B-4B5D-BA9F-80C9FCF53978}"/>
              </a:ext>
            </a:extLst>
          </p:cNvPr>
          <p:cNvSpPr/>
          <p:nvPr/>
        </p:nvSpPr>
        <p:spPr bwMode="auto">
          <a:xfrm rot="19800000">
            <a:off x="12027619" y="3894277"/>
            <a:ext cx="128475" cy="111857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2 w 85"/>
              <a:gd name="T7" fmla="*/ 74 h 74"/>
              <a:gd name="T8" fmla="*/ 60 w 85"/>
              <a:gd name="T9" fmla="*/ 70 h 74"/>
              <a:gd name="T10" fmla="*/ 75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6" y="0"/>
                  <a:pt x="30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2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5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Freeform 234">
            <a:extLst>
              <a:ext uri="{FF2B5EF4-FFF2-40B4-BE49-F238E27FC236}">
                <a16:creationId xmlns:a16="http://schemas.microsoft.com/office/drawing/2014/main" id="{5664A5D3-1DE5-442D-8F25-DC4083094EAE}"/>
              </a:ext>
            </a:extLst>
          </p:cNvPr>
          <p:cNvSpPr/>
          <p:nvPr/>
        </p:nvSpPr>
        <p:spPr bwMode="auto">
          <a:xfrm rot="19800000">
            <a:off x="11896483" y="3101515"/>
            <a:ext cx="87750" cy="76400"/>
          </a:xfrm>
          <a:custGeom>
            <a:avLst/>
            <a:gdLst>
              <a:gd name="T0" fmla="*/ 42 w 85"/>
              <a:gd name="T1" fmla="*/ 0 h 74"/>
              <a:gd name="T2" fmla="*/ 25 w 85"/>
              <a:gd name="T3" fmla="*/ 4 h 74"/>
              <a:gd name="T4" fmla="*/ 9 w 85"/>
              <a:gd name="T5" fmla="*/ 54 h 74"/>
              <a:gd name="T6" fmla="*/ 43 w 85"/>
              <a:gd name="T7" fmla="*/ 74 h 74"/>
              <a:gd name="T8" fmla="*/ 60 w 85"/>
              <a:gd name="T9" fmla="*/ 70 h 74"/>
              <a:gd name="T10" fmla="*/ 76 w 85"/>
              <a:gd name="T11" fmla="*/ 20 h 74"/>
              <a:gd name="T12" fmla="*/ 42 w 85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5" h="74">
                <a:moveTo>
                  <a:pt x="42" y="0"/>
                </a:moveTo>
                <a:cubicBezTo>
                  <a:pt x="37" y="0"/>
                  <a:pt x="31" y="1"/>
                  <a:pt x="25" y="4"/>
                </a:cubicBezTo>
                <a:cubicBezTo>
                  <a:pt x="7" y="14"/>
                  <a:pt x="0" y="36"/>
                  <a:pt x="9" y="54"/>
                </a:cubicBezTo>
                <a:cubicBezTo>
                  <a:pt x="16" y="67"/>
                  <a:pt x="29" y="74"/>
                  <a:pt x="43" y="74"/>
                </a:cubicBezTo>
                <a:cubicBezTo>
                  <a:pt x="48" y="74"/>
                  <a:pt x="54" y="73"/>
                  <a:pt x="60" y="70"/>
                </a:cubicBezTo>
                <a:cubicBezTo>
                  <a:pt x="78" y="60"/>
                  <a:pt x="85" y="38"/>
                  <a:pt x="76" y="20"/>
                </a:cubicBezTo>
                <a:cubicBezTo>
                  <a:pt x="69" y="7"/>
                  <a:pt x="56" y="0"/>
                  <a:pt x="42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D1D87CC-5060-4D45-9DAC-3B8ECC5EC673}"/>
              </a:ext>
            </a:extLst>
          </p:cNvPr>
          <p:cNvSpPr/>
          <p:nvPr/>
        </p:nvSpPr>
        <p:spPr>
          <a:xfrm>
            <a:off x="11649619" y="4830581"/>
            <a:ext cx="66050" cy="66050"/>
          </a:xfrm>
          <a:prstGeom prst="ellipse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77EA8D-0D77-44B1-843B-FF417D0BD1EE}"/>
              </a:ext>
            </a:extLst>
          </p:cNvPr>
          <p:cNvCxnSpPr>
            <a:stCxn id="22" idx="4"/>
            <a:endCxn id="21" idx="5"/>
          </p:cNvCxnSpPr>
          <p:nvPr/>
        </p:nvCxnSpPr>
        <p:spPr>
          <a:xfrm flipV="1">
            <a:off x="12060431" y="5636749"/>
            <a:ext cx="40730" cy="864868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D8777D3-34E5-47D5-8813-801A4B6E62B8}"/>
              </a:ext>
            </a:extLst>
          </p:cNvPr>
          <p:cNvCxnSpPr>
            <a:stCxn id="10" idx="3"/>
            <a:endCxn id="9" idx="5"/>
          </p:cNvCxnSpPr>
          <p:nvPr/>
        </p:nvCxnSpPr>
        <p:spPr>
          <a:xfrm>
            <a:off x="11014116" y="3977121"/>
            <a:ext cx="206908" cy="608473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7E7BA62-D0AC-4295-A615-2FE6840D9E3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10987704" y="3215492"/>
            <a:ext cx="93935" cy="71588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2A2046B-6AA3-400D-8141-1010EEF4D3F1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>
            <a:off x="11140351" y="3119243"/>
            <a:ext cx="767326" cy="394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8">
            <a:extLst>
              <a:ext uri="{FF2B5EF4-FFF2-40B4-BE49-F238E27FC236}">
                <a16:creationId xmlns:a16="http://schemas.microsoft.com/office/drawing/2014/main" id="{29F52877-8441-4EE6-8290-30B0F0A7A579}"/>
              </a:ext>
            </a:extLst>
          </p:cNvPr>
          <p:cNvSpPr/>
          <p:nvPr/>
        </p:nvSpPr>
        <p:spPr bwMode="auto">
          <a:xfrm rot="19800000">
            <a:off x="11735841" y="6996073"/>
            <a:ext cx="115237" cy="100544"/>
          </a:xfrm>
          <a:custGeom>
            <a:avLst/>
            <a:gdLst>
              <a:gd name="T0" fmla="*/ 31 w 63"/>
              <a:gd name="T1" fmla="*/ 0 h 55"/>
              <a:gd name="T2" fmla="*/ 18 w 63"/>
              <a:gd name="T3" fmla="*/ 3 h 55"/>
              <a:gd name="T4" fmla="*/ 7 w 63"/>
              <a:gd name="T5" fmla="*/ 41 h 55"/>
              <a:gd name="T6" fmla="*/ 31 w 63"/>
              <a:gd name="T7" fmla="*/ 55 h 55"/>
              <a:gd name="T8" fmla="*/ 44 w 63"/>
              <a:gd name="T9" fmla="*/ 52 h 55"/>
              <a:gd name="T10" fmla="*/ 55 w 63"/>
              <a:gd name="T11" fmla="*/ 15 h 55"/>
              <a:gd name="T12" fmla="*/ 31 w 63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3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1"/>
                </a:cubicBezTo>
                <a:cubicBezTo>
                  <a:pt x="12" y="50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3" y="28"/>
                  <a:pt x="55" y="15"/>
                </a:cubicBezTo>
                <a:cubicBezTo>
                  <a:pt x="51" y="6"/>
                  <a:pt x="41" y="0"/>
                  <a:pt x="31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Freeform 199">
            <a:extLst>
              <a:ext uri="{FF2B5EF4-FFF2-40B4-BE49-F238E27FC236}">
                <a16:creationId xmlns:a16="http://schemas.microsoft.com/office/drawing/2014/main" id="{E17B370D-414F-4BB2-967A-CD4974797698}"/>
              </a:ext>
            </a:extLst>
          </p:cNvPr>
          <p:cNvSpPr/>
          <p:nvPr/>
        </p:nvSpPr>
        <p:spPr bwMode="auto">
          <a:xfrm rot="19800000">
            <a:off x="12018541" y="5629855"/>
            <a:ext cx="113692" cy="100544"/>
          </a:xfrm>
          <a:custGeom>
            <a:avLst/>
            <a:gdLst>
              <a:gd name="T0" fmla="*/ 31 w 62"/>
              <a:gd name="T1" fmla="*/ 0 h 55"/>
              <a:gd name="T2" fmla="*/ 18 w 62"/>
              <a:gd name="T3" fmla="*/ 3 h 55"/>
              <a:gd name="T4" fmla="*/ 7 w 62"/>
              <a:gd name="T5" fmla="*/ 40 h 55"/>
              <a:gd name="T6" fmla="*/ 31 w 62"/>
              <a:gd name="T7" fmla="*/ 55 h 55"/>
              <a:gd name="T8" fmla="*/ 44 w 62"/>
              <a:gd name="T9" fmla="*/ 52 h 55"/>
              <a:gd name="T10" fmla="*/ 55 w 62"/>
              <a:gd name="T11" fmla="*/ 14 h 55"/>
              <a:gd name="T12" fmla="*/ 31 w 62"/>
              <a:gd name="T13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" h="55">
                <a:moveTo>
                  <a:pt x="31" y="0"/>
                </a:moveTo>
                <a:cubicBezTo>
                  <a:pt x="27" y="0"/>
                  <a:pt x="22" y="1"/>
                  <a:pt x="18" y="3"/>
                </a:cubicBezTo>
                <a:cubicBezTo>
                  <a:pt x="5" y="10"/>
                  <a:pt x="0" y="27"/>
                  <a:pt x="7" y="40"/>
                </a:cubicBezTo>
                <a:cubicBezTo>
                  <a:pt x="12" y="49"/>
                  <a:pt x="21" y="55"/>
                  <a:pt x="31" y="55"/>
                </a:cubicBezTo>
                <a:cubicBezTo>
                  <a:pt x="35" y="55"/>
                  <a:pt x="40" y="54"/>
                  <a:pt x="44" y="52"/>
                </a:cubicBezTo>
                <a:cubicBezTo>
                  <a:pt x="57" y="45"/>
                  <a:pt x="62" y="28"/>
                  <a:pt x="55" y="14"/>
                </a:cubicBezTo>
                <a:cubicBezTo>
                  <a:pt x="50" y="5"/>
                  <a:pt x="41" y="0"/>
                  <a:pt x="31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Freeform 200">
            <a:extLst>
              <a:ext uri="{FF2B5EF4-FFF2-40B4-BE49-F238E27FC236}">
                <a16:creationId xmlns:a16="http://schemas.microsoft.com/office/drawing/2014/main" id="{F3AE70CC-FECA-4688-9402-472F294E36D5}"/>
              </a:ext>
            </a:extLst>
          </p:cNvPr>
          <p:cNvSpPr/>
          <p:nvPr/>
        </p:nvSpPr>
        <p:spPr bwMode="auto">
          <a:xfrm rot="19800000">
            <a:off x="11968148" y="6431976"/>
            <a:ext cx="104410" cy="92037"/>
          </a:xfrm>
          <a:custGeom>
            <a:avLst/>
            <a:gdLst>
              <a:gd name="T0" fmla="*/ 29 w 57"/>
              <a:gd name="T1" fmla="*/ 0 h 50"/>
              <a:gd name="T2" fmla="*/ 17 w 57"/>
              <a:gd name="T3" fmla="*/ 3 h 50"/>
              <a:gd name="T4" fmla="*/ 7 w 57"/>
              <a:gd name="T5" fmla="*/ 37 h 50"/>
              <a:gd name="T6" fmla="*/ 29 w 57"/>
              <a:gd name="T7" fmla="*/ 50 h 50"/>
              <a:gd name="T8" fmla="*/ 41 w 57"/>
              <a:gd name="T9" fmla="*/ 47 h 50"/>
              <a:gd name="T10" fmla="*/ 51 w 57"/>
              <a:gd name="T11" fmla="*/ 14 h 50"/>
              <a:gd name="T12" fmla="*/ 29 w 57"/>
              <a:gd name="T13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" h="50">
                <a:moveTo>
                  <a:pt x="29" y="0"/>
                </a:moveTo>
                <a:cubicBezTo>
                  <a:pt x="25" y="0"/>
                  <a:pt x="21" y="1"/>
                  <a:pt x="17" y="3"/>
                </a:cubicBezTo>
                <a:cubicBezTo>
                  <a:pt x="5" y="10"/>
                  <a:pt x="0" y="25"/>
                  <a:pt x="7" y="37"/>
                </a:cubicBezTo>
                <a:cubicBezTo>
                  <a:pt x="11" y="45"/>
                  <a:pt x="20" y="50"/>
                  <a:pt x="29" y="50"/>
                </a:cubicBezTo>
                <a:cubicBezTo>
                  <a:pt x="33" y="50"/>
                  <a:pt x="37" y="49"/>
                  <a:pt x="41" y="47"/>
                </a:cubicBezTo>
                <a:cubicBezTo>
                  <a:pt x="53" y="41"/>
                  <a:pt x="57" y="26"/>
                  <a:pt x="51" y="14"/>
                </a:cubicBezTo>
                <a:cubicBezTo>
                  <a:pt x="47" y="5"/>
                  <a:pt x="38" y="0"/>
                  <a:pt x="29" y="0"/>
                </a:cubicBezTo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Freeform 212">
            <a:extLst>
              <a:ext uri="{FF2B5EF4-FFF2-40B4-BE49-F238E27FC236}">
                <a16:creationId xmlns:a16="http://schemas.microsoft.com/office/drawing/2014/main" id="{808CC404-B2FE-44E0-8728-E766A4BFB1C7}"/>
              </a:ext>
            </a:extLst>
          </p:cNvPr>
          <p:cNvSpPr/>
          <p:nvPr/>
        </p:nvSpPr>
        <p:spPr bwMode="auto">
          <a:xfrm rot="19800000">
            <a:off x="10523911" y="5616578"/>
            <a:ext cx="124858" cy="110452"/>
          </a:xfrm>
          <a:custGeom>
            <a:avLst/>
            <a:gdLst>
              <a:gd name="T0" fmla="*/ 61 w 121"/>
              <a:gd name="T1" fmla="*/ 0 h 107"/>
              <a:gd name="T2" fmla="*/ 36 w 121"/>
              <a:gd name="T3" fmla="*/ 7 h 107"/>
              <a:gd name="T4" fmla="*/ 14 w 121"/>
              <a:gd name="T5" fmla="*/ 78 h 107"/>
              <a:gd name="T6" fmla="*/ 61 w 121"/>
              <a:gd name="T7" fmla="*/ 107 h 107"/>
              <a:gd name="T8" fmla="*/ 86 w 121"/>
              <a:gd name="T9" fmla="*/ 101 h 107"/>
              <a:gd name="T10" fmla="*/ 108 w 121"/>
              <a:gd name="T11" fmla="*/ 29 h 107"/>
              <a:gd name="T12" fmla="*/ 61 w 121"/>
              <a:gd name="T13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1" h="107">
                <a:moveTo>
                  <a:pt x="61" y="0"/>
                </a:moveTo>
                <a:cubicBezTo>
                  <a:pt x="52" y="0"/>
                  <a:pt x="44" y="2"/>
                  <a:pt x="36" y="7"/>
                </a:cubicBezTo>
                <a:cubicBezTo>
                  <a:pt x="10" y="20"/>
                  <a:pt x="0" y="52"/>
                  <a:pt x="14" y="78"/>
                </a:cubicBezTo>
                <a:cubicBezTo>
                  <a:pt x="23" y="96"/>
                  <a:pt x="42" y="107"/>
                  <a:pt x="61" y="107"/>
                </a:cubicBezTo>
                <a:cubicBezTo>
                  <a:pt x="69" y="107"/>
                  <a:pt x="78" y="105"/>
                  <a:pt x="86" y="101"/>
                </a:cubicBezTo>
                <a:cubicBezTo>
                  <a:pt x="111" y="87"/>
                  <a:pt x="121" y="55"/>
                  <a:pt x="108" y="29"/>
                </a:cubicBezTo>
                <a:cubicBezTo>
                  <a:pt x="98" y="11"/>
                  <a:pt x="80" y="0"/>
                  <a:pt x="61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Freeform 216">
            <a:extLst>
              <a:ext uri="{FF2B5EF4-FFF2-40B4-BE49-F238E27FC236}">
                <a16:creationId xmlns:a16="http://schemas.microsoft.com/office/drawing/2014/main" id="{A82B13CB-EADC-4934-B18A-A05872CD5164}"/>
              </a:ext>
            </a:extLst>
          </p:cNvPr>
          <p:cNvSpPr/>
          <p:nvPr/>
        </p:nvSpPr>
        <p:spPr bwMode="auto">
          <a:xfrm rot="19800000">
            <a:off x="10952762" y="6184982"/>
            <a:ext cx="96918" cy="86005"/>
          </a:xfrm>
          <a:custGeom>
            <a:avLst/>
            <a:gdLst>
              <a:gd name="T0" fmla="*/ 47 w 94"/>
              <a:gd name="T1" fmla="*/ 0 h 83"/>
              <a:gd name="T2" fmla="*/ 28 w 94"/>
              <a:gd name="T3" fmla="*/ 5 h 83"/>
              <a:gd name="T4" fmla="*/ 10 w 94"/>
              <a:gd name="T5" fmla="*/ 61 h 83"/>
              <a:gd name="T6" fmla="*/ 47 w 94"/>
              <a:gd name="T7" fmla="*/ 83 h 83"/>
              <a:gd name="T8" fmla="*/ 66 w 94"/>
              <a:gd name="T9" fmla="*/ 78 h 83"/>
              <a:gd name="T10" fmla="*/ 83 w 94"/>
              <a:gd name="T11" fmla="*/ 22 h 83"/>
              <a:gd name="T12" fmla="*/ 47 w 94"/>
              <a:gd name="T13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3">
                <a:moveTo>
                  <a:pt x="47" y="0"/>
                </a:moveTo>
                <a:cubicBezTo>
                  <a:pt x="40" y="0"/>
                  <a:pt x="34" y="2"/>
                  <a:pt x="28" y="5"/>
                </a:cubicBezTo>
                <a:cubicBezTo>
                  <a:pt x="7" y="16"/>
                  <a:pt x="0" y="41"/>
                  <a:pt x="10" y="61"/>
                </a:cubicBezTo>
                <a:cubicBezTo>
                  <a:pt x="18" y="75"/>
                  <a:pt x="32" y="83"/>
                  <a:pt x="47" y="83"/>
                </a:cubicBezTo>
                <a:cubicBezTo>
                  <a:pt x="53" y="83"/>
                  <a:pt x="60" y="81"/>
                  <a:pt x="66" y="78"/>
                </a:cubicBezTo>
                <a:cubicBezTo>
                  <a:pt x="86" y="68"/>
                  <a:pt x="94" y="43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Freeform 221">
            <a:extLst>
              <a:ext uri="{FF2B5EF4-FFF2-40B4-BE49-F238E27FC236}">
                <a16:creationId xmlns:a16="http://schemas.microsoft.com/office/drawing/2014/main" id="{4DF9F754-9B69-4598-8A6A-A8FF61681690}"/>
              </a:ext>
            </a:extLst>
          </p:cNvPr>
          <p:cNvSpPr/>
          <p:nvPr/>
        </p:nvSpPr>
        <p:spPr bwMode="auto">
          <a:xfrm rot="19800000">
            <a:off x="10346035" y="6790890"/>
            <a:ext cx="172469" cy="150042"/>
          </a:xfrm>
          <a:custGeom>
            <a:avLst/>
            <a:gdLst>
              <a:gd name="T0" fmla="*/ 47 w 94"/>
              <a:gd name="T1" fmla="*/ 0 h 82"/>
              <a:gd name="T2" fmla="*/ 27 w 94"/>
              <a:gd name="T3" fmla="*/ 4 h 82"/>
              <a:gd name="T4" fmla="*/ 10 w 94"/>
              <a:gd name="T5" fmla="*/ 60 h 82"/>
              <a:gd name="T6" fmla="*/ 47 w 94"/>
              <a:gd name="T7" fmla="*/ 82 h 82"/>
              <a:gd name="T8" fmla="*/ 66 w 94"/>
              <a:gd name="T9" fmla="*/ 78 h 82"/>
              <a:gd name="T10" fmla="*/ 83 w 94"/>
              <a:gd name="T11" fmla="*/ 22 h 82"/>
              <a:gd name="T12" fmla="*/ 47 w 94"/>
              <a:gd name="T13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4" h="82">
                <a:moveTo>
                  <a:pt x="47" y="0"/>
                </a:moveTo>
                <a:cubicBezTo>
                  <a:pt x="40" y="0"/>
                  <a:pt x="34" y="1"/>
                  <a:pt x="27" y="4"/>
                </a:cubicBezTo>
                <a:cubicBezTo>
                  <a:pt x="7" y="15"/>
                  <a:pt x="0" y="40"/>
                  <a:pt x="10" y="60"/>
                </a:cubicBezTo>
                <a:cubicBezTo>
                  <a:pt x="18" y="74"/>
                  <a:pt x="32" y="82"/>
                  <a:pt x="47" y="82"/>
                </a:cubicBezTo>
                <a:cubicBezTo>
                  <a:pt x="53" y="82"/>
                  <a:pt x="60" y="81"/>
                  <a:pt x="66" y="78"/>
                </a:cubicBezTo>
                <a:cubicBezTo>
                  <a:pt x="86" y="67"/>
                  <a:pt x="94" y="42"/>
                  <a:pt x="83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222">
            <a:extLst>
              <a:ext uri="{FF2B5EF4-FFF2-40B4-BE49-F238E27FC236}">
                <a16:creationId xmlns:a16="http://schemas.microsoft.com/office/drawing/2014/main" id="{CEB6A0F3-633C-47B8-ACAD-4B8AC939EC44}"/>
              </a:ext>
            </a:extLst>
          </p:cNvPr>
          <p:cNvSpPr>
            <a:spLocks noEditPoints="1"/>
          </p:cNvSpPr>
          <p:nvPr/>
        </p:nvSpPr>
        <p:spPr bwMode="auto">
          <a:xfrm rot="19800000">
            <a:off x="11174811" y="7111343"/>
            <a:ext cx="160869" cy="151587"/>
          </a:xfrm>
          <a:custGeom>
            <a:avLst/>
            <a:gdLst>
              <a:gd name="T0" fmla="*/ 87 w 88"/>
              <a:gd name="T1" fmla="*/ 53 h 83"/>
              <a:gd name="T2" fmla="*/ 76 w 88"/>
              <a:gd name="T3" fmla="*/ 55 h 83"/>
              <a:gd name="T4" fmla="*/ 50 w 88"/>
              <a:gd name="T5" fmla="*/ 83 h 83"/>
              <a:gd name="T6" fmla="*/ 66 w 88"/>
              <a:gd name="T7" fmla="*/ 78 h 83"/>
              <a:gd name="T8" fmla="*/ 87 w 88"/>
              <a:gd name="T9" fmla="*/ 53 h 83"/>
              <a:gd name="T10" fmla="*/ 88 w 88"/>
              <a:gd name="T11" fmla="*/ 46 h 83"/>
              <a:gd name="T12" fmla="*/ 84 w 88"/>
              <a:gd name="T13" fmla="*/ 49 h 83"/>
              <a:gd name="T14" fmla="*/ 88 w 88"/>
              <a:gd name="T15" fmla="*/ 48 h 83"/>
              <a:gd name="T16" fmla="*/ 88 w 88"/>
              <a:gd name="T17" fmla="*/ 46 h 83"/>
              <a:gd name="T18" fmla="*/ 47 w 88"/>
              <a:gd name="T19" fmla="*/ 0 h 83"/>
              <a:gd name="T20" fmla="*/ 28 w 88"/>
              <a:gd name="T21" fmla="*/ 5 h 83"/>
              <a:gd name="T22" fmla="*/ 11 w 88"/>
              <a:gd name="T23" fmla="*/ 61 h 83"/>
              <a:gd name="T24" fmla="*/ 43 w 88"/>
              <a:gd name="T25" fmla="*/ 82 h 83"/>
              <a:gd name="T26" fmla="*/ 73 w 88"/>
              <a:gd name="T27" fmla="*/ 51 h 83"/>
              <a:gd name="T28" fmla="*/ 72 w 88"/>
              <a:gd name="T29" fmla="*/ 50 h 83"/>
              <a:gd name="T30" fmla="*/ 88 w 88"/>
              <a:gd name="T31" fmla="*/ 40 h 83"/>
              <a:gd name="T32" fmla="*/ 84 w 88"/>
              <a:gd name="T33" fmla="*/ 22 h 83"/>
              <a:gd name="T34" fmla="*/ 47 w 88"/>
              <a:gd name="T35" fmla="*/ 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8" h="83">
                <a:moveTo>
                  <a:pt x="87" y="53"/>
                </a:moveTo>
                <a:cubicBezTo>
                  <a:pt x="76" y="55"/>
                  <a:pt x="76" y="55"/>
                  <a:pt x="76" y="55"/>
                </a:cubicBezTo>
                <a:cubicBezTo>
                  <a:pt x="50" y="83"/>
                  <a:pt x="50" y="83"/>
                  <a:pt x="50" y="83"/>
                </a:cubicBezTo>
                <a:cubicBezTo>
                  <a:pt x="55" y="82"/>
                  <a:pt x="61" y="81"/>
                  <a:pt x="66" y="78"/>
                </a:cubicBezTo>
                <a:cubicBezTo>
                  <a:pt x="77" y="73"/>
                  <a:pt x="84" y="63"/>
                  <a:pt x="87" y="53"/>
                </a:cubicBezTo>
                <a:moveTo>
                  <a:pt x="88" y="46"/>
                </a:moveTo>
                <a:cubicBezTo>
                  <a:pt x="84" y="49"/>
                  <a:pt x="84" y="49"/>
                  <a:pt x="84" y="49"/>
                </a:cubicBezTo>
                <a:cubicBezTo>
                  <a:pt x="88" y="48"/>
                  <a:pt x="88" y="48"/>
                  <a:pt x="88" y="48"/>
                </a:cubicBezTo>
                <a:cubicBezTo>
                  <a:pt x="88" y="47"/>
                  <a:pt x="88" y="46"/>
                  <a:pt x="88" y="46"/>
                </a:cubicBezTo>
                <a:moveTo>
                  <a:pt x="47" y="0"/>
                </a:moveTo>
                <a:cubicBezTo>
                  <a:pt x="41" y="0"/>
                  <a:pt x="34" y="1"/>
                  <a:pt x="28" y="5"/>
                </a:cubicBezTo>
                <a:cubicBezTo>
                  <a:pt x="8" y="15"/>
                  <a:pt x="0" y="40"/>
                  <a:pt x="11" y="61"/>
                </a:cubicBezTo>
                <a:cubicBezTo>
                  <a:pt x="17" y="73"/>
                  <a:pt x="30" y="81"/>
                  <a:pt x="43" y="82"/>
                </a:cubicBezTo>
                <a:cubicBezTo>
                  <a:pt x="73" y="51"/>
                  <a:pt x="73" y="51"/>
                  <a:pt x="73" y="51"/>
                </a:cubicBezTo>
                <a:cubicBezTo>
                  <a:pt x="72" y="50"/>
                  <a:pt x="72" y="50"/>
                  <a:pt x="72" y="50"/>
                </a:cubicBezTo>
                <a:cubicBezTo>
                  <a:pt x="88" y="40"/>
                  <a:pt x="88" y="40"/>
                  <a:pt x="88" y="40"/>
                </a:cubicBezTo>
                <a:cubicBezTo>
                  <a:pt x="88" y="34"/>
                  <a:pt x="87" y="28"/>
                  <a:pt x="84" y="22"/>
                </a:cubicBezTo>
                <a:cubicBezTo>
                  <a:pt x="76" y="8"/>
                  <a:pt x="62" y="0"/>
                  <a:pt x="47" y="0"/>
                </a:cubicBezTo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Freeform 223">
            <a:extLst>
              <a:ext uri="{FF2B5EF4-FFF2-40B4-BE49-F238E27FC236}">
                <a16:creationId xmlns:a16="http://schemas.microsoft.com/office/drawing/2014/main" id="{AB633EF1-6AD7-44E6-9044-6C1C31AD30BB}"/>
              </a:ext>
            </a:extLst>
          </p:cNvPr>
          <p:cNvSpPr/>
          <p:nvPr/>
        </p:nvSpPr>
        <p:spPr bwMode="auto">
          <a:xfrm rot="19800000">
            <a:off x="11256850" y="7190983"/>
            <a:ext cx="82755" cy="78887"/>
          </a:xfrm>
          <a:custGeom>
            <a:avLst/>
            <a:gdLst>
              <a:gd name="T0" fmla="*/ 45 w 45"/>
              <a:gd name="T1" fmla="*/ 0 h 43"/>
              <a:gd name="T2" fmla="*/ 29 w 45"/>
              <a:gd name="T3" fmla="*/ 10 h 43"/>
              <a:gd name="T4" fmla="*/ 30 w 45"/>
              <a:gd name="T5" fmla="*/ 11 h 43"/>
              <a:gd name="T6" fmla="*/ 0 w 45"/>
              <a:gd name="T7" fmla="*/ 42 h 43"/>
              <a:gd name="T8" fmla="*/ 4 w 45"/>
              <a:gd name="T9" fmla="*/ 43 h 43"/>
              <a:gd name="T10" fmla="*/ 7 w 45"/>
              <a:gd name="T11" fmla="*/ 43 h 43"/>
              <a:gd name="T12" fmla="*/ 33 w 45"/>
              <a:gd name="T13" fmla="*/ 15 h 43"/>
              <a:gd name="T14" fmla="*/ 44 w 45"/>
              <a:gd name="T15" fmla="*/ 13 h 43"/>
              <a:gd name="T16" fmla="*/ 45 w 45"/>
              <a:gd name="T17" fmla="*/ 8 h 43"/>
              <a:gd name="T18" fmla="*/ 41 w 45"/>
              <a:gd name="T19" fmla="*/ 9 h 43"/>
              <a:gd name="T20" fmla="*/ 45 w 45"/>
              <a:gd name="T21" fmla="*/ 6 h 43"/>
              <a:gd name="T22" fmla="*/ 45 w 45"/>
              <a:gd name="T23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" h="43">
                <a:moveTo>
                  <a:pt x="45" y="0"/>
                </a:moveTo>
                <a:cubicBezTo>
                  <a:pt x="29" y="10"/>
                  <a:pt x="29" y="10"/>
                  <a:pt x="29" y="10"/>
                </a:cubicBezTo>
                <a:cubicBezTo>
                  <a:pt x="30" y="11"/>
                  <a:pt x="30" y="11"/>
                  <a:pt x="30" y="11"/>
                </a:cubicBezTo>
                <a:cubicBezTo>
                  <a:pt x="0" y="42"/>
                  <a:pt x="0" y="42"/>
                  <a:pt x="0" y="42"/>
                </a:cubicBezTo>
                <a:cubicBezTo>
                  <a:pt x="1" y="43"/>
                  <a:pt x="3" y="43"/>
                  <a:pt x="4" y="43"/>
                </a:cubicBezTo>
                <a:cubicBezTo>
                  <a:pt x="5" y="43"/>
                  <a:pt x="6" y="43"/>
                  <a:pt x="7" y="43"/>
                </a:cubicBezTo>
                <a:cubicBezTo>
                  <a:pt x="33" y="15"/>
                  <a:pt x="33" y="15"/>
                  <a:pt x="3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4" y="12"/>
                  <a:pt x="45" y="10"/>
                  <a:pt x="45" y="8"/>
                </a:cubicBezTo>
                <a:cubicBezTo>
                  <a:pt x="41" y="9"/>
                  <a:pt x="41" y="9"/>
                  <a:pt x="41" y="9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4"/>
                  <a:pt x="45" y="2"/>
                  <a:pt x="45" y="0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Freeform 226">
            <a:extLst>
              <a:ext uri="{FF2B5EF4-FFF2-40B4-BE49-F238E27FC236}">
                <a16:creationId xmlns:a16="http://schemas.microsoft.com/office/drawing/2014/main" id="{15B79238-BBB2-43BA-93E9-38BC82951242}"/>
              </a:ext>
            </a:extLst>
          </p:cNvPr>
          <p:cNvSpPr/>
          <p:nvPr/>
        </p:nvSpPr>
        <p:spPr bwMode="auto">
          <a:xfrm rot="19800000">
            <a:off x="11348434" y="5356605"/>
            <a:ext cx="108278" cy="95130"/>
          </a:xfrm>
          <a:custGeom>
            <a:avLst/>
            <a:gdLst>
              <a:gd name="T0" fmla="*/ 29 w 59"/>
              <a:gd name="T1" fmla="*/ 0 h 52"/>
              <a:gd name="T2" fmla="*/ 18 w 59"/>
              <a:gd name="T3" fmla="*/ 3 h 52"/>
              <a:gd name="T4" fmla="*/ 7 w 59"/>
              <a:gd name="T5" fmla="*/ 38 h 52"/>
              <a:gd name="T6" fmla="*/ 29 w 59"/>
              <a:gd name="T7" fmla="*/ 52 h 52"/>
              <a:gd name="T8" fmla="*/ 41 w 59"/>
              <a:gd name="T9" fmla="*/ 49 h 52"/>
              <a:gd name="T10" fmla="*/ 52 w 59"/>
              <a:gd name="T11" fmla="*/ 14 h 52"/>
              <a:gd name="T12" fmla="*/ 29 w 59"/>
              <a:gd name="T13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" h="52">
                <a:moveTo>
                  <a:pt x="29" y="0"/>
                </a:moveTo>
                <a:cubicBezTo>
                  <a:pt x="25" y="0"/>
                  <a:pt x="21" y="1"/>
                  <a:pt x="18" y="3"/>
                </a:cubicBezTo>
                <a:cubicBezTo>
                  <a:pt x="5" y="10"/>
                  <a:pt x="0" y="25"/>
                  <a:pt x="7" y="38"/>
                </a:cubicBezTo>
                <a:cubicBezTo>
                  <a:pt x="11" y="47"/>
                  <a:pt x="20" y="52"/>
                  <a:pt x="29" y="52"/>
                </a:cubicBezTo>
                <a:cubicBezTo>
                  <a:pt x="33" y="52"/>
                  <a:pt x="38" y="51"/>
                  <a:pt x="41" y="49"/>
                </a:cubicBezTo>
                <a:cubicBezTo>
                  <a:pt x="54" y="42"/>
                  <a:pt x="59" y="27"/>
                  <a:pt x="52" y="14"/>
                </a:cubicBezTo>
                <a:cubicBezTo>
                  <a:pt x="48" y="5"/>
                  <a:pt x="39" y="0"/>
                  <a:pt x="29" y="0"/>
                </a:cubicBezTo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400A45F-AEA6-437E-9C14-C3AED7873293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10394759" y="5717697"/>
            <a:ext cx="162672" cy="108324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C862803-F1F0-4889-B707-474E981950CA}"/>
              </a:ext>
            </a:extLst>
          </p:cNvPr>
          <p:cNvCxnSpPr>
            <a:stCxn id="23" idx="4"/>
            <a:endCxn id="28" idx="2"/>
          </p:cNvCxnSpPr>
          <p:nvPr/>
        </p:nvCxnSpPr>
        <p:spPr>
          <a:xfrm flipV="1">
            <a:off x="10633644" y="5443828"/>
            <a:ext cx="744146" cy="25728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BFAD74-2A9A-4C97-B396-3CE687FB9A5E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11705996" y="4886958"/>
            <a:ext cx="198718" cy="23731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C94084-A218-4271-9779-8061814ABBD9}"/>
              </a:ext>
            </a:extLst>
          </p:cNvPr>
          <p:cNvCxnSpPr>
            <a:stCxn id="12" idx="5"/>
            <a:endCxn id="13" idx="3"/>
          </p:cNvCxnSpPr>
          <p:nvPr/>
        </p:nvCxnSpPr>
        <p:spPr>
          <a:xfrm flipV="1">
            <a:off x="11982785" y="3999019"/>
            <a:ext cx="136381" cy="11063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7391F53-4815-4AB6-9298-FAFEA7F0E940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11682644" y="3997777"/>
            <a:ext cx="378210" cy="832804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D8B7E69-FD1B-4A3D-88D4-E86CE4942E6F}"/>
              </a:ext>
            </a:extLst>
          </p:cNvPr>
          <p:cNvCxnSpPr>
            <a:stCxn id="14" idx="5"/>
            <a:endCxn id="3" idx="2"/>
          </p:cNvCxnSpPr>
          <p:nvPr/>
        </p:nvCxnSpPr>
        <p:spPr>
          <a:xfrm flipV="1">
            <a:off x="11961533" y="2533771"/>
            <a:ext cx="205315" cy="57345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B187300-36A6-41F2-8FBF-933D5F8981C0}"/>
              </a:ext>
            </a:extLst>
          </p:cNvPr>
          <p:cNvCxnSpPr>
            <a:endCxn id="8" idx="2"/>
          </p:cNvCxnSpPr>
          <p:nvPr/>
        </p:nvCxnSpPr>
        <p:spPr>
          <a:xfrm flipV="1">
            <a:off x="11720491" y="2046943"/>
            <a:ext cx="515503" cy="64515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ACD7444-17CA-4951-8F62-983AC9313EA6}"/>
              </a:ext>
            </a:extLst>
          </p:cNvPr>
          <p:cNvCxnSpPr>
            <a:stCxn id="7" idx="4"/>
            <a:endCxn id="13" idx="1"/>
          </p:cNvCxnSpPr>
          <p:nvPr/>
        </p:nvCxnSpPr>
        <p:spPr>
          <a:xfrm>
            <a:off x="11156442" y="3198528"/>
            <a:ext cx="887566" cy="721703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D95508-5F62-4E6B-A2B9-77C7D9586F27}"/>
              </a:ext>
            </a:extLst>
          </p:cNvPr>
          <p:cNvCxnSpPr>
            <a:stCxn id="13" idx="4"/>
          </p:cNvCxnSpPr>
          <p:nvPr/>
        </p:nvCxnSpPr>
        <p:spPr>
          <a:xfrm flipV="1">
            <a:off x="12139705" y="3913939"/>
            <a:ext cx="523841" cy="6624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14831E-B2B0-4AA4-846E-8CF29D0BAE5F}"/>
              </a:ext>
            </a:extLst>
          </p:cNvPr>
          <p:cNvCxnSpPr/>
          <p:nvPr/>
        </p:nvCxnSpPr>
        <p:spPr>
          <a:xfrm flipH="1">
            <a:off x="11471350" y="5269524"/>
            <a:ext cx="764644" cy="94988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A1C9E76-8C50-43AB-A230-005915FFCE52}"/>
              </a:ext>
            </a:extLst>
          </p:cNvPr>
          <p:cNvCxnSpPr>
            <a:stCxn id="28" idx="3"/>
            <a:endCxn id="20" idx="5"/>
          </p:cNvCxnSpPr>
          <p:nvPr/>
        </p:nvCxnSpPr>
        <p:spPr>
          <a:xfrm>
            <a:off x="11425560" y="5445821"/>
            <a:ext cx="393701" cy="1559242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89E489F-A857-4B5D-9CD5-2346CF9D3788}"/>
              </a:ext>
            </a:extLst>
          </p:cNvPr>
          <p:cNvCxnSpPr>
            <a:stCxn id="9" idx="3"/>
            <a:endCxn id="23" idx="5"/>
          </p:cNvCxnSpPr>
          <p:nvPr/>
        </p:nvCxnSpPr>
        <p:spPr>
          <a:xfrm flipH="1">
            <a:off x="10616143" y="4679728"/>
            <a:ext cx="603104" cy="945667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380FB1B-12BC-42DE-B508-906624CCBC08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1023251" y="3968260"/>
            <a:ext cx="1037603" cy="2951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8CACA5-B991-4C0E-8EBA-448D3BC93231}"/>
              </a:ext>
            </a:extLst>
          </p:cNvPr>
          <p:cNvCxnSpPr>
            <a:stCxn id="9" idx="4"/>
            <a:endCxn id="15" idx="2"/>
          </p:cNvCxnSpPr>
          <p:nvPr/>
        </p:nvCxnSpPr>
        <p:spPr>
          <a:xfrm>
            <a:off x="11238535" y="4661429"/>
            <a:ext cx="411084" cy="202177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95EE9EF-5A00-4CDB-AB92-D0CE724B249C}"/>
              </a:ext>
            </a:extLst>
          </p:cNvPr>
          <p:cNvCxnSpPr>
            <a:stCxn id="14" idx="4"/>
            <a:endCxn id="13" idx="0"/>
          </p:cNvCxnSpPr>
          <p:nvPr/>
        </p:nvCxnSpPr>
        <p:spPr>
          <a:xfrm>
            <a:off x="11973039" y="3160187"/>
            <a:ext cx="90199" cy="74196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3C1750-1C87-4FD4-9C46-592B046D1F7B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11710016" y="2736112"/>
            <a:ext cx="210795" cy="37077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8A93385F-0203-4295-AAC2-F99DE463CB4C}"/>
              </a:ext>
            </a:extLst>
          </p:cNvPr>
          <p:cNvCxnSpPr>
            <a:stCxn id="15" idx="4"/>
            <a:endCxn id="28" idx="5"/>
          </p:cNvCxnSpPr>
          <p:nvPr/>
        </p:nvCxnSpPr>
        <p:spPr>
          <a:xfrm flipH="1">
            <a:off x="11427356" y="4896631"/>
            <a:ext cx="255288" cy="467881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8849352-FA5E-477A-BCD0-AD3EED6D4B26}"/>
              </a:ext>
            </a:extLst>
          </p:cNvPr>
          <p:cNvCxnSpPr>
            <a:endCxn id="25" idx="5"/>
          </p:cNvCxnSpPr>
          <p:nvPr/>
        </p:nvCxnSpPr>
        <p:spPr>
          <a:xfrm flipH="1">
            <a:off x="10472089" y="6243411"/>
            <a:ext cx="459142" cy="559366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6E22C8C-431A-4FED-B21F-2BCAD824FAC8}"/>
              </a:ext>
            </a:extLst>
          </p:cNvPr>
          <p:cNvCxnSpPr>
            <a:stCxn id="20" idx="5"/>
            <a:endCxn id="24" idx="4"/>
          </p:cNvCxnSpPr>
          <p:nvPr/>
        </p:nvCxnSpPr>
        <p:spPr>
          <a:xfrm flipH="1" flipV="1">
            <a:off x="11037097" y="6250944"/>
            <a:ext cx="782164" cy="75411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50FE8B8-D337-4241-BF8F-C70DAE7460C0}"/>
              </a:ext>
            </a:extLst>
          </p:cNvPr>
          <p:cNvCxnSpPr>
            <a:stCxn id="23" idx="3"/>
            <a:endCxn id="24" idx="0"/>
          </p:cNvCxnSpPr>
          <p:nvPr/>
        </p:nvCxnSpPr>
        <p:spPr>
          <a:xfrm>
            <a:off x="10614400" y="5719373"/>
            <a:ext cx="365320" cy="471370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8554967-27A0-4DF9-AE1A-936F59A93A36}"/>
              </a:ext>
            </a:extLst>
          </p:cNvPr>
          <p:cNvCxnSpPr>
            <a:stCxn id="28" idx="4"/>
            <a:endCxn id="21" idx="1"/>
          </p:cNvCxnSpPr>
          <p:nvPr/>
        </p:nvCxnSpPr>
        <p:spPr>
          <a:xfrm>
            <a:off x="11441889" y="5430057"/>
            <a:ext cx="590459" cy="223202"/>
          </a:xfrm>
          <a:prstGeom prst="line">
            <a:avLst/>
          </a:prstGeom>
          <a:ln w="3175"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DBE8FCB-57DC-4676-8E5D-92BBD12CA158}"/>
              </a:ext>
            </a:extLst>
          </p:cNvPr>
          <p:cNvCxnSpPr>
            <a:stCxn id="28" idx="2"/>
            <a:endCxn id="24" idx="5"/>
          </p:cNvCxnSpPr>
          <p:nvPr/>
        </p:nvCxnSpPr>
        <p:spPr>
          <a:xfrm flipH="1">
            <a:off x="11023263" y="5443828"/>
            <a:ext cx="354527" cy="748099"/>
          </a:xfrm>
          <a:prstGeom prst="line">
            <a:avLst/>
          </a:prstGeom>
          <a:ln>
            <a:solidFill>
              <a:schemeClr val="tx2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728EE06F-BE03-479C-82E9-58283ED56866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02</a:t>
            </a:r>
            <a:endParaRPr lang="zh-CN" altLang="en-US">
              <a:sym typeface="+mn-lt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D0099DD-EDD8-467E-AD58-438428AD0A76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108">
            <a:extLst>
              <a:ext uri="{FF2B5EF4-FFF2-40B4-BE49-F238E27FC236}">
                <a16:creationId xmlns:a16="http://schemas.microsoft.com/office/drawing/2014/main" id="{14481EB3-8511-4DCB-ADE4-372A1AA66BDE}"/>
              </a:ext>
            </a:extLst>
          </p:cNvPr>
          <p:cNvSpPr txBox="1"/>
          <p:nvPr/>
        </p:nvSpPr>
        <p:spPr>
          <a:xfrm>
            <a:off x="973488" y="2289558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虚拟网络平台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初级的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体系搭建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配置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，抵御初步攻击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攻击、防御的演化升级之路</a:t>
            </a:r>
          </a:p>
        </p:txBody>
      </p:sp>
      <p:sp>
        <p:nvSpPr>
          <p:cNvPr id="60" name="Rectangle 2">
            <a:extLst>
              <a:ext uri="{FF2B5EF4-FFF2-40B4-BE49-F238E27FC236}">
                <a16:creationId xmlns:a16="http://schemas.microsoft.com/office/drawing/2014/main" id="{29468315-DCFE-44B7-A8DC-38737E636067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实验目标、意义</a:t>
            </a:r>
          </a:p>
        </p:txBody>
      </p:sp>
      <p:sp>
        <p:nvSpPr>
          <p:cNvPr id="61" name="TextBox 108">
            <a:extLst>
              <a:ext uri="{FF2B5EF4-FFF2-40B4-BE49-F238E27FC236}">
                <a16:creationId xmlns:a16="http://schemas.microsoft.com/office/drawing/2014/main" id="{A9190405-10C7-4ABF-A5BB-FCA101C4E1D6}"/>
              </a:ext>
            </a:extLst>
          </p:cNvPr>
          <p:cNvSpPr txBox="1"/>
          <p:nvPr/>
        </p:nvSpPr>
        <p:spPr>
          <a:xfrm>
            <a:off x="896213" y="4585594"/>
            <a:ext cx="6765394" cy="1269821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了解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DDoS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攻击原理，熟悉多种攻击手段。掌握</a:t>
            </a:r>
            <a:r>
              <a:rPr lang="en-US" altLang="zh-CN" sz="1400">
                <a:solidFill>
                  <a:srgbClr val="1A1D1A"/>
                </a:solidFill>
                <a:cs typeface="+mn-ea"/>
                <a:sym typeface="+mn-lt"/>
              </a:rPr>
              <a:t>SDN</a:t>
            </a:r>
            <a:r>
              <a:rPr lang="zh-CN" altLang="en-US" sz="1400">
                <a:solidFill>
                  <a:srgbClr val="1A1D1A"/>
                </a:solidFill>
                <a:cs typeface="+mn-ea"/>
                <a:sym typeface="+mn-lt"/>
              </a:rPr>
              <a:t>核心原理、工作过程。</a:t>
            </a:r>
            <a:endParaRPr lang="en-US" altLang="zh-CN" sz="1400">
              <a:solidFill>
                <a:srgbClr val="1A1D1A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371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386210" cy="2214114"/>
            <a:chOff x="3610495" y="1262358"/>
            <a:chExt cx="7397016" cy="1068988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5" y="1500348"/>
              <a:ext cx="7164796" cy="830998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 lnSpcReduction="10000"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在虚拟组网环境中搭建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，将控制和转发平面分离，转发平面通过收集器收集网络设备各接口的流量数据，反馈给控制平面，控制器汇总并分析全局数据，根据事先定制的算法，下发规则给网络设备，网络设备根据给定规则对数据进行处理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执行流程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项目架构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078EB7-E5E9-478F-99F9-6543482A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740" y="499653"/>
            <a:ext cx="783064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0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DF0695F2-C6B2-41AF-9BA5-70B13A017FF8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C3FAC30B-6802-4719-B751-0E2A4C8F8375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oup 4">
            <a:extLst>
              <a:ext uri="{FF2B5EF4-FFF2-40B4-BE49-F238E27FC236}">
                <a16:creationId xmlns:a16="http://schemas.microsoft.com/office/drawing/2014/main" id="{890FFE75-936A-4D7B-8B16-EF427340BA20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141" name="TextBox 108">
              <a:extLst>
                <a:ext uri="{FF2B5EF4-FFF2-40B4-BE49-F238E27FC236}">
                  <a16:creationId xmlns:a16="http://schemas.microsoft.com/office/drawing/2014/main" id="{B8B574C3-AA6D-4F72-8F33-6B8E27DAB234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一种控制与转发分离并可直接编程的网络架构，将数据与控制相分离。在控制层，包括具有逻辑中心化和可编程的控制器，可掌握全局网络信息，方便运营商和科研人员管理配置网络和部署新协议等。在数据层，包括各种网络设备，仅提供简单的数据转发功能。两层之间采用统一接口（如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OpenFlow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）进行交互。</a:t>
              </a:r>
            </a:p>
          </p:txBody>
        </p:sp>
        <p:sp>
          <p:nvSpPr>
            <p:cNvPr id="142" name="Rectangle 2">
              <a:extLst>
                <a:ext uri="{FF2B5EF4-FFF2-40B4-BE49-F238E27FC236}">
                  <a16:creationId xmlns:a16="http://schemas.microsoft.com/office/drawing/2014/main" id="{00F226D3-6D24-4762-AEEB-63F9988C76FB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SDN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体系结构</a:t>
              </a:r>
            </a:p>
          </p:txBody>
        </p:sp>
      </p:grpSp>
      <p:sp>
        <p:nvSpPr>
          <p:cNvPr id="147" name="Rectangle 2">
            <a:extLst>
              <a:ext uri="{FF2B5EF4-FFF2-40B4-BE49-F238E27FC236}">
                <a16:creationId xmlns:a16="http://schemas.microsoft.com/office/drawing/2014/main" id="{7B38572E-B5A5-4FF9-ABBB-296795AAFCCC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2050" name="Picture 2" descr="https://docimg10.docs.qq.com/image/RCY-Sjn_msv9KPk0JRuqWg?w=423&amp;h=355">
            <a:extLst>
              <a:ext uri="{FF2B5EF4-FFF2-40B4-BE49-F238E27FC236}">
                <a16:creationId xmlns:a16="http://schemas.microsoft.com/office/drawing/2014/main" id="{78C1DD0E-532E-493F-A47E-3E171258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06" y="1486386"/>
            <a:ext cx="4947461" cy="415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01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AC9BEB99-C3E6-481E-9778-494276398120}"/>
              </a:ext>
            </a:extLst>
          </p:cNvPr>
          <p:cNvSpPr txBox="1"/>
          <p:nvPr/>
        </p:nvSpPr>
        <p:spPr>
          <a:xfrm>
            <a:off x="258644" y="66146"/>
            <a:ext cx="1040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defRPr sz="5400">
                <a:latin typeface="Agency FB" panose="020B0503020202020204" pitchFamily="34" charset="0"/>
                <a:cs typeface="+mn-ea"/>
              </a:defRPr>
            </a:lvl1pPr>
          </a:lstStyle>
          <a:p>
            <a:r>
              <a:rPr lang="en-US" altLang="zh-CN">
                <a:sym typeface="+mn-lt"/>
              </a:rPr>
              <a:t>03</a:t>
            </a:r>
            <a:endParaRPr lang="zh-CN" altLang="en-US">
              <a:sym typeface="+mn-lt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16A6-FC4C-4D7B-9438-DDC294A9641B}"/>
              </a:ext>
            </a:extLst>
          </p:cNvPr>
          <p:cNvCxnSpPr/>
          <p:nvPr/>
        </p:nvCxnSpPr>
        <p:spPr>
          <a:xfrm flipH="1">
            <a:off x="973488" y="647670"/>
            <a:ext cx="452746" cy="434139"/>
          </a:xfrm>
          <a:prstGeom prst="line">
            <a:avLst/>
          </a:prstGeom>
          <a:ln w="15875"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">
            <a:extLst>
              <a:ext uri="{FF2B5EF4-FFF2-40B4-BE49-F238E27FC236}">
                <a16:creationId xmlns:a16="http://schemas.microsoft.com/office/drawing/2014/main" id="{A1AD95BC-72B8-4059-8EEC-FF2B2EDB11BF}"/>
              </a:ext>
            </a:extLst>
          </p:cNvPr>
          <p:cNvGrpSpPr/>
          <p:nvPr/>
        </p:nvGrpSpPr>
        <p:grpSpPr>
          <a:xfrm>
            <a:off x="767538" y="1798050"/>
            <a:ext cx="2507506" cy="2605998"/>
            <a:chOff x="3610495" y="1262358"/>
            <a:chExt cx="7773022" cy="1258192"/>
          </a:xfrm>
        </p:grpSpPr>
        <p:sp>
          <p:nvSpPr>
            <p:cNvPr id="50" name="TextBox 108">
              <a:extLst>
                <a:ext uri="{FF2B5EF4-FFF2-40B4-BE49-F238E27FC236}">
                  <a16:creationId xmlns:a16="http://schemas.microsoft.com/office/drawing/2014/main" id="{19690429-995F-4BB2-BBA8-21C18D80E001}"/>
                </a:ext>
              </a:extLst>
            </p:cNvPr>
            <p:cNvSpPr txBox="1"/>
            <p:nvPr/>
          </p:nvSpPr>
          <p:spPr>
            <a:xfrm>
              <a:off x="3842712" y="1405746"/>
              <a:ext cx="7540805" cy="1114804"/>
            </a:xfrm>
            <a:prstGeom prst="rect">
              <a:avLst/>
            </a:prstGeom>
          </p:spPr>
          <p:txBody>
            <a:bodyPr vert="horz"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网络仿真平台，通过这个平台可以创建一个包含主机，交换机，控制器和链路的虚拟网络。其上进行的一切操作就如同在真实环境下进行（据说可以无缝迁移到真实场景）。通过</a:t>
              </a: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mn</a:t>
              </a:r>
              <a:r>
                <a:rPr lang="zh-CN" altLang="en-US" sz="120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提供的命令可以实现对单个主机的操控。</a:t>
              </a:r>
            </a:p>
          </p:txBody>
        </p:sp>
        <p:sp>
          <p:nvSpPr>
            <p:cNvPr id="51" name="Rectangle 2">
              <a:extLst>
                <a:ext uri="{FF2B5EF4-FFF2-40B4-BE49-F238E27FC236}">
                  <a16:creationId xmlns:a16="http://schemas.microsoft.com/office/drawing/2014/main" id="{6A44CE70-7800-49E2-9635-1248231BC67F}"/>
                </a:ext>
              </a:extLst>
            </p:cNvPr>
            <p:cNvSpPr/>
            <p:nvPr/>
          </p:nvSpPr>
          <p:spPr>
            <a:xfrm>
              <a:off x="3610495" y="1262358"/>
              <a:ext cx="1846659" cy="553998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US" altLang="zh-CN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Mininet</a:t>
              </a:r>
              <a:r>
                <a:rPr lang="zh-CN" altLang="en-US" b="1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虚拟组网</a:t>
              </a:r>
            </a:p>
          </p:txBody>
        </p:sp>
      </p:grpSp>
      <p:sp>
        <p:nvSpPr>
          <p:cNvPr id="52" name="Rectangle 2">
            <a:extLst>
              <a:ext uri="{FF2B5EF4-FFF2-40B4-BE49-F238E27FC236}">
                <a16:creationId xmlns:a16="http://schemas.microsoft.com/office/drawing/2014/main" id="{0A321186-D4E0-4646-96C6-775D62A27522}"/>
              </a:ext>
            </a:extLst>
          </p:cNvPr>
          <p:cNvSpPr/>
          <p:nvPr/>
        </p:nvSpPr>
        <p:spPr>
          <a:xfrm>
            <a:off x="1398891" y="827402"/>
            <a:ext cx="1384994" cy="415498"/>
          </a:xfrm>
          <a:prstGeom prst="rect">
            <a:avLst/>
          </a:prstGeom>
        </p:spPr>
        <p:txBody>
          <a:bodyPr wrap="none" lIns="0" tIns="0" rIns="0" bIns="0">
            <a:normAutofit/>
          </a:bodyPr>
          <a:lstStyle/>
          <a:p>
            <a:r>
              <a:rPr lang="zh-CN" altLang="en-US" b="1">
                <a:solidFill>
                  <a:srgbClr val="1A1D1A"/>
                </a:solidFill>
                <a:cs typeface="+mn-ea"/>
                <a:sym typeface="+mn-lt"/>
              </a:rPr>
              <a:t>技术路线</a:t>
            </a:r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C18B9843-9398-48E9-947B-1169D67FD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30" y="459338"/>
            <a:ext cx="647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在这里插入图片描述">
            <a:extLst>
              <a:ext uri="{FF2B5EF4-FFF2-40B4-BE49-F238E27FC236}">
                <a16:creationId xmlns:a16="http://schemas.microsoft.com/office/drawing/2014/main" id="{BAD9D832-E958-44A4-9A5D-FDA58F3FB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97" y="3636900"/>
            <a:ext cx="2689393" cy="25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在这里插入图片描述">
            <a:extLst>
              <a:ext uri="{FF2B5EF4-FFF2-40B4-BE49-F238E27FC236}">
                <a16:creationId xmlns:a16="http://schemas.microsoft.com/office/drawing/2014/main" id="{96328756-436F-4F47-82D3-B3624E71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99" y="4074077"/>
            <a:ext cx="5053144" cy="2522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412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LAYERS_CUSTOMIZATION" val="UEsDBBQAAgAIAFF6b0w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FF6b0z+fS/3ZAAAAGUAAAAcAAAAdW5pdmVyc2FsL2xvY2FsX3NldHRpbmdzLnhtbLOxr8jNUShLLSrOzM+zVTLUM1BSSM1Lzk/JzEu3VQoNcdO1UFIoLknMS0nMyc9LtVXKy1dSsLfjssnJT07MCU4tKQEqLFYoyEmsTC0KSc0FMkpS/RJzgSqftq542bxCSd+OCw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UXpvTLd+K21kAQAA7wIAACkAAAB1bml2ZXJzYWwvc2tpbl9jdXN0b21pemF0aW9uX3NldHRpbmdzLnhtbI1Sy2ocMRC8+yuEf2AltV4DkwU9zYIPATv4POwoZrCtCSOZmKCPj8bxst54TaI+dVV3Nd2qPj9MyT7nMj9Nv4YyzekmljKl+7y9QKjfz4/z8nWJOZa8OSJ3Uxrnn7v0fV6xhuYypHFYRruyeYtReH1ISa2cahkzjCLJPPUKOc9t4zpwHdjGOUpsv/lL4o/uEvcxlfOq/eaE/diwSzkuZZfG+LKF0+r31OkGV8swTq0ubwVbox6mVsfWQIxwyX2lGgAEstwRh6uUndQEecw4hmoUBQqIcE46UYmkHFoWOtFUmO8EYpIx6ir1tHUjrY2jtkroCNFtmledrSEYiTEihABzlQsIBqNWDU1Dg1oPCA4MiKqNJgpQsMEEVr3zwnKkqBcYV2YMYHw87nG79+c6ov+9zuGc/xA8+wVn2dVbmzPm6vfPy9KKb+PTj8ehRDSNXy7Dt+vryzc/vnr3wK4mbdt+6unfUEsDBBQAAgAIACt6b0x5SuoCZSoAAD5IAAAXAAAAdW5pdmVyc2FsL3VuaXZlcnNhbC5wbmftfHlckmnfL6ZjNfmM9dpM+UxmWcE4uUw0o7mBU5Y5qZRmhmuNEpkihamhLM5M0zKVmhhkLrRbrokK7jhbiKRUJi4oNAmSIjKBgojAAWuqeZ55zjmf9z3vOe97Pv3hB29+9/W7fsv3+i3Xdd+c3R3s/7f3//4+AAD4W8BOvxAAwMIcAFhwZpGl8Zv3bDdbGz/MUkL8twKquleNGS8skF8GfQkA1OQsmTv4nvF68dGd8BQA4IOfTX9mLPSdeADAvyfA78u9J2Jkw/LqpPBo6FE9UA8wAPIgjyw+HrHpQd7P9x/ce+aTrVl+zlf+fvOrrJuO7/8bKmDNySNBS3+oMWtde7j++5Vr1pD3JTnWfcRVayGt5RXNWo/MroKUbplnJlPA3og8pMoZ2Iw8NAyXF3iog0DRhNkeaknLnIIDcm2denzX3jDDMgrX/sWTUVWBBNkmlNSD1ywpv2AGAGRJXZV6cg/46aXwGMdwC+Nd9HVKg/HaoJcbOj80XmfJAqx/B8aaVM/S7bT+/TZ1TgQSbzVeHsh8bN5yN8L4HyCJAj6wVVNt3zbzqyuZ0w9hEgGAp2WO5sB4cAOaYDDOHdacD36q18qZv0ogag9SwZIGO9KPrvixXdVKnZzIjEpf0p2iLTnx7GzPNPPFBXQ+p3pQNqOTYGfvwvBlUWQON8ItTxej0pHjxlgUQQ1rIN4e/URuCwAIdlJCLFs0XWgIVssX6geXTDFaZShQ+nBq390jeN5wNvupveGFPZXsVjA1KmFB9S96OMlDDXuqDDtm+lmQtASb+iH6NtW0DE3UHh+upJhhu+/T1rA1UYSJFHd+jKpGjWiPFCjIPXGJEtcIy6hfXywAtKceTUC0K95LBX6IxksjYaArOvH54SrwAY+BoGW5i08QBz4ee7h4bu0Hw+G8gE0hzs3RyeG2uRIJBlysRP00HEu4U14SxXC4GpFmhTBaLzMVgfCNpz2KaShdPtNI1Tb2pK6zyabHkMW4SB5sN2T2UU5bGlZkswgF71b38QXOD8YC/y5Qt6mLq0jSLgTqeo9LIn91ZlK4+MKn5hgIRXJc+0s7VT9GLYkhY0AU8XGSGMV3SpSOIgUH0RwMdZpfD7OPL8y3loUu1tEIhWlFiVr46kQX+bSWPQYjzvZUy0B9BqFBJ6xuxsPd+XW6+7JPds2rwMM8Fpa468TY4HoWsQQk8yDHPcjAljB0YqSXaq6NRtD6IIbp1MPcW0egjS1504PTakXCzSPCY89XPpavY4X4ZBtxs7FKlLjg4gpewaK6xfuBT3SiGtf3aRWtJ9D2od1LppIKe1CtTlLQC1RrUXbasEdxwLZIdy07VYLzOhUVWzhln5KEGi4/2tyZhXOHqINIizHNlaivi85GkcV0ZEhRQApZgiQzEB7FVLiq2jBbXSpJ8eSr5XVIOB/WnB1FRniUGG1B10mm1moTWIO8sWlt59gQbxWazrWA9hUj4KXUnYfgPBTDi4PBozRhDdEI36obxOxR5Gp5ozeXGkXuwULqZBh7JJ/uVBq6um4Epe3S5csG2/gaOlWFeyC/OsiFl4HXaCep/AF/fnoVVLv6wtoB/4+tv4afMS4FXtQR29wVD7HX7LDuVUEf8C0cXJsK6clkyfYTMScYK54HxbQjW/W0Itij3B4UFQXnoV1na5n0mPhmcRtNVsNKu2R0xb18dlqmP9RGQPi6hI0hIzG98Qt6gZ0DEFKNygtN86ao+QimLGcKYY8y+iMNUlqrX6sdy6l/LC+H2uX4qPoTbeaiBNmOpdoFDhGLH8WmDSQjjf5FZYIgUGU/V8w5e7Swzp/ehZAdL9lm9AQXopwbs1+CdRlV0HMOj/jVU2tFDWSEr0vidl/Ss7VayHGrhO+38mIhp8wAB86ZHIx9JGQu6Y+ZkGzXhpCRj3uBS1HgiytEOlEbW0MfVmRop2uDmTIFLmWixlmdUmDU6SHsDIVsM+32WzeiNfBmrfeGrcCJAXThTYmigpTeR+EjnjFasjtUurG083C5txY+rq5vkQ1AMJ4UBn66tDCKZz8S1lCM8AU+kjVeoTZCU7CZc5KakrMpmdkij/weOK/EC0W9qByAGc5e6aBX7pciio9AkWw3juSYS6QgFtV6O5ashJf0NAroqOwNrBIOpoLzrTFI0kWd+kO+MXsZ6SLwjx2euvWepXw3GbK5ojVuZQGOgXLQJlGcqxnE35hFn8dvrcWd/oyj/NZwOS5RGvO9LSdLxc4iFA+BHM0U2QR+uAtH7qXlji23qPzsMC2IXFxqtUVOIM/indFaOMJXxZz72EwT366gcdK8OFlpntzvArNSIBQGG2NwyRDpu2dRrWlNCdoL3uGDuigfg2ILW2HUAQ6pXqeN0es360W0bazcVf5evFXhPPYLNd8M0E6OghvxxmtsaW0mn91huN5CXSXang7dc1j+KR1ft2IWe7EklZ9qBMrXD8nFYZbx9vCS6UGNm8ZjtH9QU/5ZnG1uwAF6gjr2/SzcgjWkkcArtRV4NbOyMJVG4HE84WSqB3Gn7UPIwaMPjHrw+dTs2s6sjl+YPqdSVjn6DTaFi9OMQbVFckzwVVWUoDPLSUr92KMYlcJEthYlc75uFNKpQ6U6pSs0BaJON8JqL6IdI5ThsjdpuW18eV002ut+WkujTHZiEDI4Y4yWkccdEb4xVxkrnrW2tHefXFNa24K3cJ9dnEYWf59ujJcQ8DLOuSl6ResdNL8eMQDp6yMjDbqmiwF+fBgPzcJN1ERf4m+yfYDvAfIuDU2KvV7ItIqCQMbZjEhyDwpep3UDY5MpSMxwFaMpW5/OA2oq47dwTao1G9HWZod2kasvKR0Bg9PZVRLwULaQaCjqSnGS8P22UBgS32CGMTAmyjyKRzg0twH0rO4QuERZGQjP1BtRTh7H2iFlXrz7ufoTtXJ6ME+uNuIrMsURAaBI0wItCyhCKABwtDffzAZsO+T+F2k01DKwI/6ocE5vBsgqv21lysrFe0zlSXv3J+ampIzMN3IE3NvcacrL/bam/AKYOA82faSNBsVqB/uC51P57v/dQTtsTR9eN/4Xc10eCoX5pComarklLb//tATk4GC7BAyMT7pz//w2090Hvo41zPbBYjLGbhWGApZdpG6I23b/zJGJlSaO7b8QZn62F+AGXB0Us/Hn79zPXmaSITDQLz7/9S1+fjvuviP8FyVU+ZcQ9RrSaXvCjEiQKfdJlRSnlwwdY9mFsjfVj3BqRi8jPn5z9ygM2JsuxKd7mFHh2fC19y7sjWOdMcENCFRK2rSTG0H8vi+zo6uIZTVxfib82ZA0m0fCF3xwKQ4KzIHMPu8KBW97ixYaRKsmKYHb2zfx2b23/u61wwTMzzYVQDns6dSUkjqHpy1Gwu23CLpfmijMfuLI/QuFia3HsLNjpbCcW573t3yOX3a0RCYaD71gt24e1pcfUAnfDhU69266vxb+kdnpZBAD1Nu/6bpxOWSdZc/Bg/MKB0Ls4s6HfGh2OgnEcH2LdhfYuSmyLO58fVGYxckHpNeGi9fvtRFfNnGEwzcu2Doa8EXa+ZdLBEwsO4t5QB5feaPzzqJFBaC/YIb4wPFfDOFe2+7b4f22kb/Yk22Sra6o9F8wE7X8iyGrQv9a4pj/q9/ex6uHw2MgDsqbb3mu18/j0K7U8xdXhS76F9oyluZiQ97y35Hrq2qNvn2eUrLV968sF1ewbYnZX9rn09PLF4BhfwJafhx9L2slErH3r2evQFT+9ewrxRV/PftI7t7vs/6kvROI3fWzNRSXcsEdYgT7Yez5Y4fJ/3DPlI1I+tx77B/kHgPx+h5he97/87eN2snmWPcf21wwE6z1/8DHe+rhNrGf1rOjhjMNe0u4+dXcPNlUXpTEdWIVxVGk1NejRBnrSePpTO2w+GbmDo9929vT3uh7puOT1zOfPXP+/wsCWyzOFGoF7Asfu8cgrbF6jQSGTiTsS+CQtvWR3vJ1VMzqjOfXSF6TDSOpk03SKlIplTA7GpGygYWzZa/Xd3vJvbEzv51Gx2ASMT5qY5QcGxsCIYNmUrBkTtQbLLm4Vlo9JwVggD8WfMK9zCk6ITSGSpDxT92VwgB+33EjB5KRkSEjmXVmeYS+Nbmx5cDOvWDBXLml5oqwbwN/SDG2DvJcCbLbHV69wUaS1EN2Bj3W0Vo2C13R2iOclFZnD+rIEen6RNZFKRt1mENm0yaqhUA2RAuObxQSqLK2I2wUG3WEE3nt4WMh/bC6NCr5zVrg7ALeCLPNXZzkwvX7QuFi7E/NC+boAVPm1t5Hm3LoLUHjymRts1A32YOQhVqi4MBOD6qxHCutTd6l+ngglsdW7FtUN9LFDSzzN87frZmbqL4By/6Cr2KDLGlccpR/YZ1k/6CbzLO2ZUNfDxkJhfPafsgdOcK6LJapJGkd4jfhvLElfusgsK81cDefJdm8uNtT5zVSEMUQO6O+LYzXua2FYbAqEocmJ1wv1h3SuQ0ks3ryUlPwznAB2DPbiXsS5+wIoQXt8rqvV6lYfRSbAOCs7PIgvteVq68NUjW3OAdkp2ILorzfQsQGm0eBMZttZWKFWwHaZgiCKqzoiw8p4eTNPbDYIs9DgluGwoG/6uhwdyjJCW0jX09h6IC6mlWYVSgm8laQnt+s9BDoZ/PSAisb9t+OJks7x/QnMJF8Ve+LverqP011KyimLyRoXwpE3qAmCTr8mm4FldUmC7BcwmAbmb+dvAEuCAbBebBubZytHWstwvcx0XkNf4qxLoH1JJtYkAavKseDDzpu/xb8VHXrbZt97XnlzD5Sb+AJis0o7nMIeCw6+ITReqUWg15Snf/vJNyTttbNVPFpspkRIasiLEVNfCOyUgrSAjXLf1TM8FFfYZx04R/kJZHiOrjLP+BUO+/ld/z6NiSznc1p0YZHs3MToAdwniABpnikc3PkWvhIamPy2Ed5aAmfEEEbplntxD4EDiDt/DGHbXPrqldMsYYfyzeTNB3T/nSOYr0kxVt3Erphp5d+Yh2H3xayfkp9wYj3t6H4TOfX/BWwv9ezoP3Qv60qeKqSP0QWtvCHyWrScODlzV8mc2gxhQ9AjVV6nIoPe7j5UbenbNhQP9KRptPUxxMH5IrQJQHEQM5IrOA0vPpDi4uIgdsb+kgjD2hDqjJc7rnS14ZbdnHP65ltltneekd4R5gnZP72/YrktqEVy7B48I7XBa3qSSisuEXRudE9VnXuzJyT7cdvEdUiEqykZebZOfdY/bkzRUXZi20/Lts0svQ/0If9T4ZlJT79WDhzn53C9UlX/LTEtSgvUqnguDLThCLCbI5hJkdB8M5xJWo4INMeL2ySadCToDPfQbc0Skoy3TYyqtmoblT1pA19m4kniSPa10017S2DYD7Te7HUbJxonb0jqCvzRXZ6y8gU5M7kx/Qv5y2jVTGY+JQjG1miy1vXUC3uADsy82GL96qX9VHnzUBmV0Q5ad7/sY+pn1boo2cfnobsDf5BPbGZqgnExh5rdZwvSjAe7HDnMi1D/fxGDpn0Wysn3LJMe04a9CoGcEgwCFzA6uIZdj7d7j33+89i/P3pW3+EayLxWlPOOqIP84qFsgyHv94kbGj7IxCKmHYVkyP9WsPqo2eqceKNYjxr+uargaMV1e+3SKPln4La585Xv590bl7gtKQ2dau8eKjh2MjeYPV8ReBKNPYQ6BjFETJFguT7b5AypPAYfyqdwFHgOHBpGK8K7cz1Vj6QTo7EGY4+XQj5/ZueHC5TWSz3fq44YSwv0pucaAI451N4CX4f54rek6LlaPSz3RuJoQexwmP4lzaQBAlaW5XdXjBjjZEd6f17u7l734nUvGLOZKtaUEhpuSIWawbkcY5SqLGuKy1VKivqpiMHNYE/aYvqYxCyWV6e4dBRrD3yelQQwT8iQfGLDSyfotZ2jSGpeNWUAtKod/vGMCeBEpWPPeEluopb0UigXqjpTk+Oma3FPbOhnpBdzr7IrLzXYmgombdfjXL9dl9gp6M5GJ4c4fEQKDSmCzhTNlLVPOkZnWYsWlrT4IJiLjeqhIrcwLlxq5h7TNzznjOysq+qmhLn42bEzhNn9TG9tOXIM6/HRNp16owrJwu34Kp4SezMT2M3IYPxrZcWw5nOidoObhqc7J/39bVoQaJcz3h2LbpEujMG9+LXJfita4iR15jyVz6t2UY6iy2cgupnRtxd8V94UDmbr8E+cDafrYMtdgL9VnBZopjz3ghf7SzDTVH3b0ls5QQbwr5Z/knvTfVSvG3uWZ1Csc+yLoD4QxY92JjU2Vha0VXkAqoIScRuNMfY6cStbZ89d+XKutI41aAifz19a7O8QfBq6h7Ihw+Bc5y6dNVm26JbVodZT9oMRF5GY/etczcNZe06tTA2OMP6EVAni55RLZtrs3oO/XB36zqhoIYouuif3Ijba3nzQMdYTKFIkriwMv4wdU2H4hzO4SoFdn4qZ08VaL5InHhYF4D94iJslo3bKy1JxWI+RPhqf9na3FbLK4/6XFPmqy9vOULLvOM2Blucy06PdxBQzB6FyEYqAgx3rO7kSVHSWysbfmDaLvU4NV7TOf2y1LC7It1vuV5OUDfDYIyvr0ZU26XIr7PD33NRfPjNc5AOi4Syw82S/W3vqdhZ4lnN1JexViKaOENyyeFWRgsG/7J1OH076DaFmO/K1qjUFoNE+8s9m/PNZGi7umqronoBQlIK1Y2NES+FBx237oXNprQFNfD7LDFYiOPDkKCf+BCIqiZnGKO5Y7TKe/fyU2nDGKrjp3liA+Ho+eWOvSOXpPOxx8YLNnjSk/iCCeuWKAh5QuAgCnylbrrsrC7sklkAn3W4ldONoeFiOOCrQU8iB8Uy+YKbTocNFw6I1mkDtBlfNnu7hFiK0uqntChqTMdIWaxhpWMIOSesasVL63qzLWrwC55ONsshxe3GAto4yTMhUH2xR6cZj5u5Ab6ah8pLa0NgIQkseGV4grZtp8vsBxqa1RnVZOZjF+7JFsMTX7qUuKJXPeOPaIcnSKujhdt35Y5yYvUYzWVxxu75Pqq7EPe3q9R+xlmlotycjXGgLsaGWazXuAJqqYSQApErR6L4Sos252vIYs36vkxexiU9c723G9a/7YpodZkOn6Vvni2YYbDVCq85/J7c+OsxeC40ZGm8Pef6GilDFz4465GtOnuSvNyCEmbxiz9EcVGxiTN99WVk6x0Fg1iZyqr01nLcA4zPS+dh6hvPQ28zkJr4ndMNCMKrMg5PJrbk/CxGr9ybEzla+mq4xFX/zLXzrEuc/ATLq5PlrAx92RuOk6AtRud6PEBClAWKGs7Qqyjrg5VnCiODj9sqw76RBryM2XzSHIPY60f52Rh0Yx3tmQ92vf6eauhdT/l5PoyPULCvEoBWASIqQGI/So1WzmTi5sCuLzum5FjTySHmOucgLuxpxh+7U2SsMSEHMwcVxgx8aeT+2j8ydq3i8S7XYpxOGuvKerOv5Qyd+82a859QFkRyjCkWpxhK4RZ7aydqQQYN1bA4KbCEj82WNLaRX3fVPEWsYToWBJ19lBM8v0tKOdNBzpOklYxgq6pfs66pFxVvWzZA2MGdfjPyutXSAX8T+d7mxD2WZybm6+/+gvpPzP1U8wpOPIjIN3PQzhcdaYecOwEX8fPCedV+hMjqmNOwYQQMZuT+BdL86Z9mSAJJVxhLE0FU3KpXw13KrWa609uUV9zBjfrAIj96nkkPD81zf2iGot3cOl+vcDUoRq9I50XqrhA7IHyBw7GzjynBoPUFFfEheVTsQuWFncAgD/Lc8oGtilUc5ac5UpDRceTrG3OUOM81nNWZEzWFlBK7P6YMsYx/TGXvpAbuB3tg10HW/t6FJijrzi8d+GpQOVbBJsR+dL4k5ZWqUTetOtRkJTsLgcEaokcDQ8B3z4rTi5SThyI/0p0EcmgEfpszx+KT7b9giB5UKWG0ANmpOxvFMO1/lL4XbjibhVCshIp6zP7gN0UyKzgpksBJl/LfK3hYx8byuPGtG+RHdpDrUyNpwsCjYNvO9VCxLxBiTC98veJs1nppfKxsFgPxq0pUzEBEm3AdGW+E2znLtL3n9B44gEvTe83Bmfj6NfJxV+ah3LO4THeojb4IzUcKG0vcNDBajmrspFNiKUmVfbcj9YLJZVsGI1wiLNfL4rQFDZJijaqbaHDBkxbvgiawT7bGlgQEbTSn4Q1fZBV1I8JCVsbz9aELB4Rw6bmo06IXhazpwT6LiDHeioNhryDiQbfq8Gsmspi38CehbItb+CJmH1NJZQe7cE7exsvWsEVIj8Wds8igEzT8D6chjnY7bNZfLCBJdmSuDmMrb3xoiV+2b/tL+JDjOFmBEDA2FmhDcjsGJ9yE2lACk0Mc9pLUTonUv+88mCvTxsN5CWwCBs6XY37Kj5uojhV53g5S8eNaN5AM3qdpTrQYJs72lc+NDSP4RXe8j/0w9xefQS+trNgw55Pl9uXZtk86mgbaWgsLqAP0IJX266sb5ArGgmsfmqGInOtXZdXUVeL95XgVH6Gr2JxBCROlbchhe1MGbxK7ItbOR7xiOKfGCMlVlUufgxw4sAVTpMuEx8XxWroTSbHcQtZjCWcYMs0CCu8wUDS52wv22L6t6z2y9y2vi6dyODSm/nJtDuLgGvA2xZauuFp2nAf3ot5jJfLDBa9cvCrS8kzHKnbp/tmtVw2/BNm/WXV90MqlW8oX7fz3r0/I9ZcKnAP7xtv/sb4GkFQfzaMcwnFl0ZmkTf8US4x1PRVn0Aqh+L6l/be9Wcqo2F2vt/ccHG682XB3AH/1X4/g1nnOte2Ewp2odAcRVUhimiKTqc4EmXJNVqILV+xdqhzqTsHlv6Xxg83cImOQ9THtlLnf2/NPFnn6nTWZtPBApOJtSyS+uAvoP+3d1/d6F68/oizA/F5Q4uv9uCTn3pNm/bfrX8tGJx/5aSnUoIRy74cx0+ko59d7NZW3rnzmBzwHnfnRuv+O/2rszbnWWtSfORmzEP+2VX/pP7DrzEKFWk70RLzJGru+OLgI0U53NFcl/HmCk+AD/Hwzbd1buoUErdxqew/VmYWPeEu1u0Cra1b9boh2SOVb6WOvzandlkmF4ANU3ts6L972iTk9yPYe7J2478T97yiuzAHR/p015ERZxP2hv6D2g5+GUmefjI2MmjYVGosa/5kvfxOi3bSsqThppNBTd9eqoeQvGF0GP9XJiYYx7nKzzizpX+jnonA3zzfr6/uP2YMCt5xToQ10zNMr+//JLvRz+WbWkJmnd9MgxP2/C/UyYTL8tMdfaLS9E1BV/Q5d78R9J+7/C3EdzfurYud+jXUiypP4bwnN8VEPhQb/PQvFTsG/JbX4x4X2TqAP2umiP1cuxspm5jggKeofOsE9bdOV6OK5R/a6PR5nAVUMb4Zylf1/xi53TZwinahOTyra+eYMODvgrTpHNIqOEPW+1j0tcN4cuYjX3LyA857rAL9W1s5m3mvxBW84np33GC3wtWtYfiZvAeC33why3eSpLKfXZ0z9m/aYvORLfu2OicvzHlrDeSfOO3H+PeKYMvz8cb/pnF3xcJt1cYZpZ9/lovPNP/Gix3VmNU82SeusGo6N3E+wPSpvVQuiHCJ3/lkGibN5CGDI1JNwW6+YHg0YdRzY+mflmp8LrTpAFjjwgch/EMUB4avf59sGfoq2TNr4Z/3tIi1FNmY/ZKFu/5NUy83SBVjJmOHTNfxdfyGMyNoSMvf7z6XEwHsJHAVzScd08D/ftcB4l8sGTaevl3Of+59njhZZL+p0eweyd+L8/ydOgG17mm4Eqh/pEtZ1lL97sPMd4R3hHeG/NyHmxG/fF7qqt/vFUM8vex0yfaafhIKqWxSdXRSdgwN01/1Tb4hsH42IBHJtm3nWRTE4OIBK47beP3XkwZaT/6eeRHkzrGXM9EreYtMg+//QUy8FNzqzJCWZk6Jaqm6CvdDYm5DUbepWkHoohXscE+XRtgqZzWiyM71A8pjbW4Z9nHpxJIc5W8707MO5SA8V0vH1cqkDi3hJOZBCMRPqJtNhAk13OnmhV/kqdHZzk49ppOkEKmXQPdHVQdk4RB93U9O6UwvLVzswe7YlG7DFzVYzMyxozOqnE5ihXlnjHRh+PLS0DLELTdTyYW0vLqBbJhWuhBfnQGoh0XA3hzB1ozqyu7fRWD4mqnUSiLoxkjzNpFT0uUrF6TyeVq9mEjm0NM01Zl/t6nWUY3Y3pk1v/VUKus+NR45zZvzH+2GGLR8ADpxTjEoQLbcv986f8aapacH1so9E6ZkD6KPUZquGqqBdJgVWXAzoLRTOjfYs3lePG6tqnswYRjj+GwYLLHlBZrSIpyQYn6odk9p8QCNXqKIzWvctiv9pmLDiBY/RNv3AAcQXI+ldGSj46hUFB5Bwr2F05N15oRKlYvohA9YJiWUOIxrHYcsRwtNW2dnmgP7rLcuOCvHqS9VL6DebZK1HCp3Z8hmwcMoj3Xa33ZPUPcMlcQhFfgCccAgTVtnD8aNduSMufkpYQMbb0aAuLupMaE138zNHACbD42DwC5IwLLi0PYFZuw9YN604cZi6nC1qIq4wSAiTks6t1zykmzATqSK3uh6jQG4MljLskhljxGb7adws65jRdfkwy33VC+m35wWpZMubmmSs3Zar7uKLZh+yM4Ek3clJJ4jtUa0onTY3jHhcROXkAUv5zaqCewz2CWAvqvhwzunAOopcIZkblKsqWB01fRd7sEXZvMRbvsQBRHNn+o+FUf6pwz4sM0BSUNuumNaP+q+Pq9RlKDqw+oWLVL7wE3OXO0EPyhCtLcpB5uZItkVdq/ZBbzkhvdJqf/D5lAyPa9l0Qo8KXgm9kkSdXtn4PHVVk+D5jMv1DEjM9+NNmb1u4deaJmPqu8LuVH0M6M/GxeM4RNCBu03WGb1ukfnVS/YyDC35ZiueAA/10gQYMI9j8RnnQzNG+HRz5jpO1hHDNastUanDRvXLd0enVw+OVpge6PmkD+qXOgxoT0vSWI+GlWmvhqNqwzRym3LtU+8/mAHtdZDE4uVmmqq06ehjVfsg48IVn+mMTYtYVg54ZOjKiuGh7WtzVHh9FE/VW6HryqpndWyvHnk4LXgOfhpnr+1n97Wp6uefh36++OhbMtzu3P5D1rw6p1j2xJY5NZFTpr1mFAERqxsP52h/243eb3vvwTWOy3UjgFN32uae1cMNiEjgZZk14wtOwN/D16lTgL/K0knC7YW/I2nFwl2dV/b112HWQPk3G4VA7RhooCBLzXcCiVofxYkuSztGFN4sxY5LZvYz7QuD25TF8iEcnXmFS9QrxU3relON/trR7Um+2eRdJp0M4zulTOAflhvla9BXzRKBV8JSY6eMHnXK+ebcnHVIZ9aSzl/KgmjdtLkzaT1tq+99PmhPAalTIafsUQohGbFAQBYPz6RhDQstIvc85EmJ6ahnJRxlCup6sTAzFbsq024AuXHlBx7k+q3PrpdJ4uIBmaoBJBrSAwuGhVOtTogu+gdTxIp64sy8MEUb+khxAWViZPTqeUHJ2Be/roCdyzsyvC2s72+AKOIKDdpCeernEMi1AbLki4NMp+qfIVPXrFsnUwOYwa7VfYOQMpjHoVg4mcpBrOvFPyqn27JrRG4qSn3cA1mHZii7qDoeO8ksmpSzOggp2JhwFd/JLiX28xUarVkn4GlnGJd1mCRbb36wPlgkNce/fOgiKjod3aiHg9cgwYLHrokSPvereQeTh+jkVT9HaDaFRLsDjraKm5/1MrWnPTeithb1fYncUM3eoWVLm53Q1bfI1YhB0Fa+n9a7THsjHLX58WNYh7KpjllB7GoKJEtSEx4z03Ztyq3TxjknVn9nfWxCaL3bEhBelQG5fRDFtmiIKPXYyPmm1rg2mJOPI8jSaejGefvk8UrU6iD9j970pSaINbTpxbH6W3PuBu88ty8v5AN0iEqr57FIxDMBpGsA+CKASb2lsvQ3VGXSgxSzt2PVu3vxj40mSmDLEinFYZZ14kv0oOT0mOZ6cDw8o06bLmvz2rH64148zZikohrHNf0CGbe92W0AVXlklyXPih5WOG8bAtoZhZ2uDTHh/ZBmU9PnDxorj030vVcmtQRUVXNmhOZ5Yr+61khqT5jt0tiZn1YEu6JtRPGorXyBsxykrzyxv23SY28q1Qi8HbN1fFyg7VIZIUnqKv+5oQy8JufCOARuTI9VUdO4JDbUqVdx29CPo/HWh/cNl9MTeI/J4a/M8anGf6rfYc3LaceFWuVXioxPSY8Pk+ZazC6KdfFfkAb2V/WoQm9RAQyYTV3fZhQNF0bNqKDbBmAiU5Ia8difxyrABwrEJ9s+XBNgCPhOYAyxe4ZBiflmG/U6oUEn+mbh6i143ykMnBzGB1SH+9hHlt2vo4hlObS6vdLt86g49MYWo7ttvyvjGGUzB/SFT8t12OJLKpZ8ML4+SEQKzFPe7dan7mz2Jg3GGKqIG5cpNvOBN6pPV92dJBlD4M68kWSGF0NZAb7KLK7BhZYbMnzJas7fEe0GxqtocSlwSnmgVTvZDBMY9Grq3G/2+t+cBcoSddHceLV+fMzzK7OV5SU5zpwvp5xk9qSbES8X1ZX6OnHvKwhvE9lz58xr5+ra4dTVLyEk0ArUZMMo1f8xEXw16EShGxyF7q87+0LxRST4ykN6eqdy9hZ++wHNCjX3RhPMGJjXBTTbyWzuelDrtLeL5YzyqdjvgmaZlId1WjWNk+XtVqaNvwA+8JupYGGbXlenBs8ofX04p6Fzv/Wk0pLpd1XvtZRlQOhfTlfk7Hauz7kkRta/jE2fJ8Kr+gwVe01+tk0wHF2PX5tL9WBGQV96mLU6s2Ie6/Vnn5ueTPNM0jAXrwJfk0EPHn0ubavdqw4w4nF9AuMGEQn1gNk+1AOO82S7csWFbuFhlqKal55dgpUYTKfwnAVX81Jrg+pdn4b1KmsM5zQ6qNsl776IslP1d6uaw1GhCX87sYtZUYx+BbYPHgmRGtYGCR+6v3d23sV8k4oKoW7bhkSbR2VWh+1fwAYtPNjS3InEu6gVMhsz9jXqIp9dqUQTzvP0l7V9xRyjdy8EAbWNREysXzCyMK2Zgo6P3m6by/JLJRrbek/35KEtuhkidAD6i6tB4Uqdm441TLOhuh7osS6cgkT11nkuQnIA4T6x3TcyIDuEy6lhi0QePGCLplG1EPkqqJqnNguOaOAU/5c+n/7el3pkeLzJLEsqa5SUeM1a/74deC2RpGhRcTyxXY9iS9goF3T1AGbWSZdWsIrB4ftp9vfq5oPpMWd5Di56DYWRPl3bMnzqVgVJu76Ugo6o14mmk5orhpkrnHdc8f5IcfnOZM4yhC+IuPIz4rqr1Of+hEaiQU0kflpK4RDV6US1KJ0gSe9kA5XlwPahsoy2Iv9p3HmrU6ifim96dKVUJAibj7CVlYOw0PmgEmTZZ8Xrpf2RtIr8JwsRZdPzMGDOURW9TF1k+PAKU92jHQ9nRghWnD7xc2eW+9bUzAymKpGZNpt8APoI1lxb5D1KIxTjnEYohDFKDGN137YvNOJ9vUqxtzE5kU414K1lFTc/O2zfEzE/7+in89jzeELzTbjLq5zP4lyCqlbMNETuG7Y2FXxaUz0ssD4dYnnc9EZUJFCzJ2h1XKPAde4n13zpJuYRBaeyTMLB7uWyYgTfwNg8ImoNW4M7Of4wJz/MxLzx/ZdwOrZvWe5eabgxzSWxTG8Ftln2l41Dnofxk8L06qw45uqHRjh0ZuHLgMw/7NXycmjV1j/qDXfAPTtTYe86pTavKnw5utedqelSQLZYI3xLZ6/4thU2zxvBLtamQVDGdmWUlbhKjnnpL3amGnVNWQVo54m8RnoTv3EuSyYaLX9uNXHuhUJFpYCvkgwO92bNvyVqGUTt4C+bjJ5ULrRQxlqpbAKrcv7QU6QN7E1RgO0UxY6mOvGR7ARq03fjdFOVOAqOHTF2EA128sPR328TbNAqKEyc5wt4sMqfIA4niEVcwxyXcxaYoj1NnDndF4Rr7EXP3UfncynKhvGcewhhY7axSDTV3WW4iMaM6HsfarJxqc2Z8NLBtI0Kr6pkdU13tGVUH2/soaWYQZAygk3BMJ+k/4rX5dbblkVlq69UPbO/O6H0FhZgjJp+FD1d+Dd03bbRlEj9yV/CWgZSJsFPPSEd3SksvJYvhOj4ZvKMvuZONlH5mzVx5nhxRSGqDG/syYZcsNsOnPu+/ZqysfIjh8ag8BeHuI2crIay9LqqnzbJ8xAYKtM+N8dfIqEtmjEljp4cGLLAwbQD92vqlXK7Zy3KxlahXrmlzKr/nDGMTUwZ3LlEj34OAr4PZWr9akP/qg9Ez7JhhBAXUzdIB/m0F8YQNGLMWhPJZ8xMMNVD1ddFLTL9WA0sI8u9eM4wc3z+p2tiRw3sBNvcOblBj240CXFUhxAIFRG2uaa3Nky/oBPSuGz+6/gSqkbPxWAUBsApYG9oagOUa+IQsD3Yr2rrgW//B1BLAwQUAAIACAArem9MFQUy+E0AAABqAAAAGwAAAHVuaXZlcnNhbC91bml2ZXJzYWwucG5nLnhtbLOxr8jNUShLLSrOzM+zVTLUM1Cyt+PlsikoSi3LTC1XqACKAQUhQEmh0lbJxAjBLc9MKcmwVTI3MkWIZaRmpmeU2CqZmpjABfWBRgIAUEsBAgAAFAACAAgAUXpvTD08L9HBAAAA5QEAABoAAAAAAAAAAQAAAAAAAAAAAHVuaXZlcnNhbC9pMThuX3ByZXNldHMueG1sUEsBAgAAFAACAAgAUXpvTP59L/dkAAAAZQAAABwAAAAAAAAAAQAAAAAA+QAAAHVuaXZlcnNhbC9sb2NhbF9zZXR0aW5ncy54bWxQSwECAAAUAAIACABElFdHI7RO+/sCAACwCAAAFAAAAAAAAAABAAAAAACXAQAAdW5pdmVyc2FsL3BsYXllci54bWxQSwECAAAUAAIACABRem9Mt34rbWQBAADvAgAAKQAAAAAAAAABAAAAAADEBAAAdW5pdmVyc2FsL3NraW5fY3VzdG9taXphdGlvbl9zZXR0aW5ncy54bWxQSwECAAAUAAIACAArem9MeUrqAmUqAAA+SAAAFwAAAAAAAAAAAAAAAABvBgAAdW5pdmVyc2FsL3VuaXZlcnNhbC5wbmdQSwECAAAUAAIACAArem9MFQUy+E0AAABqAAAAGwAAAAAAAAABAAAAAAAJMQAAdW5pdmVyc2FsL3VuaXZlcnNhbC5wbmcueG1sUEsFBgAAAAAGAAYAuQEAAI8xAAAAAA=="/>
  <p:tag name="ISPRING_PRESENTATION_TITLE" val="演示文稿1"/>
  <p:tag name="ISPRING_ULTRA_SCORM_COURSE_ID" val="4C932017-8D67-43A0-9751-2BEC31E52CC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hnbwxet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2350</Words>
  <Application>Microsoft Office PowerPoint</Application>
  <PresentationFormat>宽屏</PresentationFormat>
  <Paragraphs>242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等线</vt:lpstr>
      <vt:lpstr>微软雅黑</vt:lpstr>
      <vt:lpstr>Agency FB</vt:lpstr>
      <vt:lpstr>Arial</vt:lpstr>
      <vt:lpstr>Calibri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黑色点线</dc:title>
  <dc:creator>第一PPT</dc:creator>
  <cp:keywords>www.1ppt.com</cp:keywords>
  <dc:description>www.1ppt.com</dc:description>
  <cp:lastModifiedBy>Wsp</cp:lastModifiedBy>
  <cp:revision>34</cp:revision>
  <dcterms:created xsi:type="dcterms:W3CDTF">2018-03-15T15:36:21Z</dcterms:created>
  <dcterms:modified xsi:type="dcterms:W3CDTF">2020-10-23T02:38:09Z</dcterms:modified>
  <cp:contentStatus>https:/shop410307923.taobao.com;</cp:contentStatus>
</cp:coreProperties>
</file>