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1" autoAdjust="0"/>
  </p:normalViewPr>
  <p:slideViewPr>
    <p:cSldViewPr snapToGrid="0">
      <p:cViewPr varScale="1">
        <p:scale>
          <a:sx n="89" d="100"/>
          <a:sy n="89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AA5710-22B2-41E8-9497-139D4370A551}"/>
              </a:ext>
            </a:extLst>
          </p:cNvPr>
          <p:cNvSpPr txBox="1"/>
          <p:nvPr userDrawn="1"/>
        </p:nvSpPr>
        <p:spPr>
          <a:xfrm>
            <a:off x="312490" y="176060"/>
            <a:ext cx="288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AF5E1-E24E-43BE-B78C-CC91D0555D44}"/>
              </a:ext>
            </a:extLst>
          </p:cNvPr>
          <p:cNvSpPr txBox="1"/>
          <p:nvPr userDrawn="1"/>
        </p:nvSpPr>
        <p:spPr>
          <a:xfrm>
            <a:off x="5949891" y="62034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北京航空航天大学</a:t>
            </a:r>
          </a:p>
          <a:p>
            <a:pPr algn="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Beijing University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238577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E7A7-CEA0-41A5-AA92-068CB74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49A12A-F848-4785-9F7F-FD85689E3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5C391-88C2-4B7F-9287-328A8F89A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75FA5-F96B-4D89-B548-4D532706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FE6F4-6C51-42F3-A8F6-43FC83F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DFAC5-98B6-4041-83E7-B458170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4957D-A321-46A7-8B0F-8B9CF18D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42A18-16F0-47B1-A33A-54ADBED0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AD79D-398D-4577-AA67-36BCECCF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B0413-6878-40D6-9D3B-01C23529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8512A-388B-4E74-809E-9A3AD022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40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B4363-09B1-40ED-9553-06560A83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1608B-C66C-4B79-9B99-75BA3407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51BCA-E8B9-4963-881A-6F14109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4EDF-2420-4586-8C8A-5268AEA6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9CBAD-6885-4216-AE7D-3EC21D3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55309-A744-4E1E-9C4B-A2F4C916F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F5439-8655-4AD4-BA22-18B496D53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F4B18-DA6F-4C92-9F62-774262FC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88FE9-3A51-4613-8C28-7B470DCE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9B1EB-8B67-41B0-82A4-F454C7C0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3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C18D-1B34-40C5-8B9A-99C59C87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9631D-AD3B-45B1-B6B5-A3217C2E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19347-481F-4B1B-A42D-A864D691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DB4A1-BC57-4E5F-ADA7-9A9BE53A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38F82-7C11-4E6C-B0EB-7778B635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5E1C5-5700-482A-BA62-28DE8203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CF00E-0B88-4F73-9345-C332C5FF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285BB-AC93-481D-B475-52473040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1E03-9B3E-4F94-8644-BAB6E429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71724-8B8C-4F52-A3DD-43325129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4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AC739-CB28-4783-BB49-7447C954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871F1-DDF8-4241-8441-78F1F444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9FCE1-8C5C-4E22-8383-A5CA599C5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4DEFB-7B62-48B5-BD35-02B805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7312-D574-4552-A8E8-61EC40B2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6AD23-6256-4CDC-869C-5CF9A024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2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ED3DD-1B2F-4CF5-B2B8-9377D9A5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E7B05-74FC-4EFC-A783-759437E8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C853D-3AFB-4A59-906F-0CE19D39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BB7E0-3012-48AD-979E-97B26409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E7135-CD99-4205-ADC7-0E476116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0D264-119B-467B-BB68-C3422348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A6F12-6D70-4AC4-8B47-725EAB2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B26A1B-5B71-4D53-847F-E77ED1F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9EFC-D79F-4421-AC6A-773DA969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8A75D-6D07-4287-B4AB-8C9A1948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964BF0-F483-4072-A984-E6C8A05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EA56F-7DF5-4A62-A697-F230917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FA2E2C-C523-4CF7-BB82-C31DF76E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AD73B1-4EE8-46B8-BED1-A12BA02B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3D395-5A57-4A08-9369-6BA9875E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D6DF-28FC-4D91-BAB6-F9D46DF4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25D96-A68C-467C-BFF3-75AE060A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B32BD-264B-497E-85EA-FDB031D3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BEF0A-6708-407F-9984-55D707BE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8A350-AAB2-45B4-9AAD-E305C944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E380E-B098-4E5C-ACE4-5FE316E6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6D447-A987-478B-8212-4787B2A2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F1966-0594-4366-865C-B8846994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59-1587-468A-BC79-B9459F94A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1AF9-6379-422C-8484-9BDFBB34E098}" type="datetimeFigureOut">
              <a:rPr lang="zh-CN" altLang="en-US" smtClean="0"/>
              <a:t>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2DD5E-2EA4-4143-8A12-526FF597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316CF-F1C9-4259-95B4-90080280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9ED-5F27-4602-AE17-90F971E11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03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华文新魏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Wsp</dc:creator>
  <cp:lastModifiedBy>Wsp</cp:lastModifiedBy>
  <cp:revision>2</cp:revision>
  <dcterms:created xsi:type="dcterms:W3CDTF">2020-11-21T12:45:19Z</dcterms:created>
  <dcterms:modified xsi:type="dcterms:W3CDTF">2020-11-21T12:55:38Z</dcterms:modified>
</cp:coreProperties>
</file>