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bdBuCSYbU3+imvYJZx/NzvNVh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d11827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d1182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d118271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d11827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RECLUTAMIENTO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Recuerda que las empresas son tan buenas como las personas que se contratan y trabajan día a día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es?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26394" y="15036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El reclutamiento es el proceso mediante el cual la organización identifica y atrae a futuros empleados capacitados e idóneos para el cumplimiento de los objetivos organizacionales.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buscan personas que posean habilidades y experiencia que no existan actualmente dentro de la empresa. Los aspirantes a ocupar los cargos deben tener ciertas características y competencias requeridas para cubrir el puesto.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¿Dejarías entrar a cualquier persona a tu casa?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¡Tampoco a tu empresa!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VENTAJAS DE UN BUEN RECLUTAMIENTO Y SELECCIÓN DE PERSONAL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Reducción de la tasa de rotación de personal de su organización.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Contratar a candidatos que comparta la misma visión y valores de la compañía.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Evitar contratar a personas que busquen sacar provecho o no aporten a tu empresa.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a los candidatos que inflan su experiencia y no tiene las habilidades para desempeñar adecuadamente el puesto.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Crear una buena reputación en la que los procesos de reclutamiento y contratación sean claros y éticos, lo que dará una buena impresión de tu empresa.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OFRECE </a:t>
            </a:r>
            <a:r>
              <a:rPr b="1" lang="es-MX"/>
              <a:t>CUVI TALENTO</a:t>
            </a:r>
            <a:r>
              <a:rPr lang="es-MX"/>
              <a:t>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Nuestro objetivo principal es hacer que el proceso de selección de personal, sea un proceso de contratación organizado, transparente y justo, que pueda ayudar a tu empresa a poner a los candidatos indicados en tus oficinas, personas que aporten al desarrollo y crecimiento de tu empresa.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Nuestro proceso de reclutamiento y selección especializado  permite a los empleadores diversificar su fuerza de trabajo. Esto significa que puede ayudar a la compañía a comprender y trabajar con una base de clientes más grande, a innovar e implementar múltiples filosofías.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Rapidez y eficacia, nuestro proceso de selección de personal bien diseñado puede ayudar a llenar rápidamente una vacante. Como resultado, la interrupción en la producción o los servicios debido a la falta de personal puede controlarse o eliminarse por completo.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Elección de un candidato que cumpla con el perfil del sin preferencias o elección de compadrazgos.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Nuestra experiencia, el tiempo y recursos en los métodos que implementamos en los procesos de reclutamiento y selección, genera un grupo más grande y más calificado de solicitantes.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d118271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perfiles a cubrir</a:t>
            </a:r>
            <a:endParaRPr/>
          </a:p>
        </p:txBody>
      </p:sp>
      <p:sp>
        <p:nvSpPr>
          <p:cNvPr id="115" name="Google Shape;115;g10fd118271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Operativo: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Administrativo: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Directivo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d118271b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</a:t>
            </a:r>
            <a:endParaRPr/>
          </a:p>
        </p:txBody>
      </p:sp>
      <p:sp>
        <p:nvSpPr>
          <p:cNvPr id="121" name="Google Shape;121;g10fd118271b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Atracción de talento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Filtración de los mejores perfiles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Entrevista Inicial, a profundidad y por </a:t>
            </a:r>
            <a:r>
              <a:rPr lang="es-MX"/>
              <a:t>competencias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Aplicación de </a:t>
            </a:r>
            <a:r>
              <a:rPr lang="es-MX"/>
              <a:t>psicometría</a:t>
            </a:r>
            <a:r>
              <a:rPr lang="es-MX"/>
              <a:t> (A escoger)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Estudio socioeconómico (A escoger)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Investigación laboral (A escoger)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Entrega de expedientes completos de dupla o </a:t>
            </a:r>
            <a:r>
              <a:rPr lang="es-MX"/>
              <a:t>terna</a:t>
            </a:r>
            <a:r>
              <a:rPr lang="es-MX"/>
              <a:t> de candidatos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/>
              <a:t>Garantía de 20 días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2021-12-17T05:02:30Z</dcterms:created>
  <dc:creator>LeoSan Ramirez</dc:creator>
</cp:coreProperties>
</file>