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3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-2"/>
            <a:ext cx="12191999" cy="6858002"/>
            <a:chOff x="0" y="-2"/>
            <a:chExt cx="9144000" cy="6858002"/>
          </a:xfrm>
        </p:grpSpPr>
        <p:sp>
          <p:nvSpPr>
            <p:cNvPr id="8" name="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724877" y="3537860"/>
            <a:ext cx="9740827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724877" y="3030886"/>
            <a:ext cx="9740827" cy="398114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107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0608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1" y="6286520"/>
            <a:ext cx="12191998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4643450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10477530" y="-1"/>
            <a:ext cx="1714469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/>
          <p:nvPr/>
        </p:nvSpPr>
        <p:spPr>
          <a:xfrm>
            <a:off x="10477530" y="4630057"/>
            <a:ext cx="1714469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"/>
          <p:cNvCxnSpPr/>
          <p:nvPr/>
        </p:nvCxnSpPr>
        <p:spPr>
          <a:xfrm>
            <a:off x="0" y="6256360"/>
            <a:ext cx="12191999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"/>
          <p:cNvSpPr/>
          <p:nvPr/>
        </p:nvSpPr>
        <p:spPr>
          <a:xfrm>
            <a:off x="10496731" y="6286520"/>
            <a:ext cx="1695267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571461" y="4714884"/>
            <a:ext cx="9810818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1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2" y="1214422"/>
            <a:ext cx="1741717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"/>
          <p:cNvSpPr/>
          <p:nvPr/>
        </p:nvSpPr>
        <p:spPr>
          <a:xfrm>
            <a:off x="0" y="-2"/>
            <a:ext cx="1744133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"/>
          <p:cNvSpPr/>
          <p:nvPr/>
        </p:nvSpPr>
        <p:spPr>
          <a:xfrm rot="16200000">
            <a:off x="-1667048" y="3381376"/>
            <a:ext cx="6858000" cy="952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"/>
          <p:cNvSpPr>
            <a:spLocks noGrp="1"/>
          </p:cNvSpPr>
          <p:nvPr>
            <p:ph type="title" idx="0"/>
          </p:nvPr>
        </p:nvSpPr>
        <p:spPr>
          <a:xfrm>
            <a:off x="2285973" y="1000108"/>
            <a:ext cx="9144063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74" name=""/>
          <p:cNvSpPr>
            <a:spLocks noGrp="1"/>
          </p:cNvSpPr>
          <p:nvPr>
            <p:ph type="body" sz="quarter" idx="15"/>
          </p:nvPr>
        </p:nvSpPr>
        <p:spPr>
          <a:xfrm>
            <a:off x="2285973" y="2286000"/>
            <a:ext cx="9143999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5240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5400000">
            <a:off x="7524616" y="2190803"/>
            <a:ext cx="6858001" cy="2476474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>
            <a:off x="3627" y="0"/>
            <a:ext cx="17417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"/>
          <p:cNvSpPr/>
          <p:nvPr/>
        </p:nvSpPr>
        <p:spPr>
          <a:xfrm>
            <a:off x="12017827" y="0"/>
            <a:ext cx="17417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"/>
          <p:cNvSpPr>
            <a:spLocks noGrp="1"/>
          </p:cNvSpPr>
          <p:nvPr>
            <p:ph type="title" orient="vert" idx="0"/>
          </p:nvPr>
        </p:nvSpPr>
        <p:spPr>
          <a:xfrm>
            <a:off x="9810775" y="274638"/>
            <a:ext cx="177162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" name=""/>
          <p:cNvSpPr>
            <a:spLocks noGrp="1"/>
          </p:cNvSpPr>
          <p:nvPr>
            <p:ph type="body" orient="vert" idx="1"/>
          </p:nvPr>
        </p:nvSpPr>
        <p:spPr>
          <a:xfrm>
            <a:off x="406399" y="274638"/>
            <a:ext cx="9118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233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6349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30934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 flipH="1" flipV="1">
            <a:off x="67724" y="351939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"/>
          <p:cNvSpPr/>
          <p:nvPr/>
        </p:nvSpPr>
        <p:spPr>
          <a:xfrm flipH="1">
            <a:off x="0" y="1928802"/>
            <a:ext cx="1714469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"/>
          <p:cNvGrpSpPr/>
          <p:nvPr/>
        </p:nvGrpSpPr>
        <p:grpSpPr>
          <a:xfrm rot="0">
            <a:off x="0" y="285728"/>
            <a:ext cx="12191999" cy="1651237"/>
            <a:chOff x="0" y="576705"/>
            <a:chExt cx="9144000" cy="1651237"/>
          </a:xfrm>
        </p:grpSpPr>
        <p:sp>
          <p:nvSpPr>
            <p:cNvPr id="102" name="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"/>
          <p:cNvGrpSpPr/>
          <p:nvPr/>
        </p:nvGrpSpPr>
        <p:grpSpPr>
          <a:xfrm rot="0">
            <a:off x="0" y="-1"/>
            <a:ext cx="12191998" cy="285729"/>
            <a:chOff x="0" y="-1"/>
            <a:chExt cx="9143999" cy="571480"/>
          </a:xfrm>
        </p:grpSpPr>
        <p:sp>
          <p:nvSpPr>
            <p:cNvPr id="105" name="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"/>
          <p:cNvSpPr>
            <a:spLocks noGrp="1"/>
          </p:cNvSpPr>
          <p:nvPr>
            <p:ph type="title" idx="0"/>
          </p:nvPr>
        </p:nvSpPr>
        <p:spPr>
          <a:xfrm>
            <a:off x="2190722" y="3643303"/>
            <a:ext cx="9242226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8" name=""/>
          <p:cNvSpPr>
            <a:spLocks noGrp="1"/>
          </p:cNvSpPr>
          <p:nvPr>
            <p:ph type="body" idx="1"/>
          </p:nvPr>
        </p:nvSpPr>
        <p:spPr>
          <a:xfrm>
            <a:off x="2190723" y="3214686"/>
            <a:ext cx="9144063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8771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44498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203909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751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7128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444499" y="1323134"/>
            <a:ext cx="113029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512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444499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8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442937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5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6328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5286367"/>
            <a:ext cx="12191999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"/>
          <p:cNvSpPr/>
          <p:nvPr/>
        </p:nvSpPr>
        <p:spPr>
          <a:xfrm rot="5400000">
            <a:off x="6030682" y="696878"/>
            <a:ext cx="130630" cy="1219199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"/>
          <p:cNvSpPr/>
          <p:nvPr/>
        </p:nvSpPr>
        <p:spPr>
          <a:xfrm rot="5400000">
            <a:off x="6030682" y="-6030493"/>
            <a:ext cx="130630" cy="12191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14469" y="500042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714469" y="1071546"/>
            <a:ext cx="8680109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714469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03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2015-08-12</a:t>
            </a:fld>
            <a:endParaRPr lang="ko-KR" altLang="en-US"/>
          </a:p>
        </p:txBody>
      </p:sp>
      <p:sp>
        <p:nvSpPr>
          <p:cNvPr id="104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5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73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"/>
          <p:cNvGrpSpPr/>
          <p:nvPr/>
        </p:nvGrpSpPr>
        <p:grpSpPr>
          <a:xfrm rot="0">
            <a:off x="0" y="0"/>
            <a:ext cx="12191999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"/>
          <p:cNvSpPr/>
          <p:nvPr/>
        </p:nvSpPr>
        <p:spPr>
          <a:xfrm>
            <a:off x="0" y="6727371"/>
            <a:ext cx="12210917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"/>
          <p:cNvSpPr/>
          <p:nvPr/>
        </p:nvSpPr>
        <p:spPr>
          <a:xfrm>
            <a:off x="0" y="-1"/>
            <a:ext cx="174171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29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CATINSIDE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en-US" altLang="ko-KR"/>
              <a:t>201929194</a:t>
            </a:r>
            <a:r>
              <a:rPr lang="ko-KR" altLang="en-US"/>
              <a:t> 곽주영 기말 백엔드 과제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커뮤니티 사이트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9" y="1241022"/>
            <a:ext cx="3904498" cy="473958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25891" y="1132023"/>
            <a:ext cx="7308907" cy="45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91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주요 기능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회원가입</a:t>
            </a:r>
            <a:r>
              <a:rPr lang="en-US" altLang="ko-KR"/>
              <a:t>,</a:t>
            </a:r>
            <a:r>
              <a:rPr lang="ko-KR" altLang="en-US"/>
              <a:t> 로그인</a:t>
            </a:r>
            <a:endParaRPr lang="ko-KR" altLang="en-US"/>
          </a:p>
          <a:p>
            <a:pPr>
              <a:defRPr/>
            </a:pPr>
            <a:r>
              <a:rPr lang="ko-KR" altLang="en-US"/>
              <a:t>각 게시판마다 글 작성</a:t>
            </a:r>
            <a:r>
              <a:rPr lang="en-US" altLang="ko-KR"/>
              <a:t>,</a:t>
            </a:r>
            <a:r>
              <a:rPr lang="ko-KR" altLang="en-US"/>
              <a:t> 수정</a:t>
            </a:r>
            <a:r>
              <a:rPr lang="en-US" altLang="ko-KR"/>
              <a:t>,</a:t>
            </a:r>
            <a:r>
              <a:rPr lang="ko-KR" altLang="en-US"/>
              <a:t> 삭제 가능 </a:t>
            </a:r>
            <a:r>
              <a:rPr lang="en-US" altLang="ko-KR"/>
              <a:t>(</a:t>
            </a:r>
            <a:r>
              <a:rPr lang="ko-KR" altLang="en-US"/>
              <a:t>작성자만 수정삭제 가능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댓글 작성 가능</a:t>
            </a:r>
            <a:r>
              <a:rPr lang="en-US" altLang="ko-KR"/>
              <a:t>(</a:t>
            </a:r>
            <a:r>
              <a:rPr lang="ko-KR" altLang="en-US"/>
              <a:t>작성자만 수정삭제 가능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ko-KR" altLang="en-US"/>
              <a:t>이미지 파일 업로드만 미리보기 기능 지원</a:t>
            </a:r>
            <a:r>
              <a:rPr lang="en-US" altLang="ko-KR"/>
              <a:t>(</a:t>
            </a:r>
            <a:r>
              <a:rPr lang="ko-KR" altLang="en-US"/>
              <a:t>오른쪽 마우스 클릭으로 다운 가능</a:t>
            </a:r>
            <a:r>
              <a:rPr lang="en-US" altLang="ko-KR"/>
              <a:t>,</a:t>
            </a:r>
            <a:r>
              <a:rPr lang="ko-KR" altLang="en-US"/>
              <a:t> 스프링 툴 자체 렉 때문에 바로 불러오지 못함</a:t>
            </a:r>
            <a:r>
              <a:rPr lang="en-US" altLang="ko-KR"/>
              <a:t>.)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49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4a45ff"/>
      </a:hlink>
      <a:folHlink>
        <a:srgbClr val="be27bb"/>
      </a:folHlink>
    </a:clrScheme>
    <a:fontScheme name="분할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</ep:Words>
  <ep:PresentationFormat>화면 슬라이드 쇼(4:3)</ep:PresentationFormat>
  <ep:Paragraphs>8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분할</vt:lpstr>
      <vt:lpstr>CATINSIDE</vt:lpstr>
      <vt:lpstr>커뮤니티 사이트</vt:lpstr>
      <vt:lpstr>주요 기능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2024-12-22T04:39:32.605</dcterms:created>
  <dc:creator>user</dc:creator>
  <cp:lastModifiedBy>user</cp:lastModifiedBy>
  <dcterms:modified xsi:type="dcterms:W3CDTF">2024-12-22T16:38:49.137</dcterms:modified>
  <cp:revision>7</cp:revision>
  <dc:title>CATINSIDE 커뮤니티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