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2"/>
  </p:notesMasterIdLst>
  <p:handoutMasterIdLst>
    <p:handoutMasterId r:id="rId53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35" r:id="rId22"/>
    <p:sldId id="1078" r:id="rId23"/>
    <p:sldId id="1079" r:id="rId24"/>
    <p:sldId id="1080" r:id="rId25"/>
    <p:sldId id="1082" r:id="rId26"/>
    <p:sldId id="1083" r:id="rId27"/>
    <p:sldId id="1051" r:id="rId28"/>
    <p:sldId id="1052" r:id="rId29"/>
    <p:sldId id="1054" r:id="rId30"/>
    <p:sldId id="1058" r:id="rId31"/>
    <p:sldId id="1053" r:id="rId32"/>
    <p:sldId id="1055" r:id="rId33"/>
    <p:sldId id="1057" r:id="rId34"/>
    <p:sldId id="1056" r:id="rId35"/>
    <p:sldId id="1059" r:id="rId36"/>
    <p:sldId id="1060" r:id="rId37"/>
    <p:sldId id="1084" r:id="rId38"/>
    <p:sldId id="1068" r:id="rId39"/>
    <p:sldId id="1069" r:id="rId40"/>
    <p:sldId id="1070" r:id="rId41"/>
    <p:sldId id="1071" r:id="rId42"/>
    <p:sldId id="1072" r:id="rId43"/>
    <p:sldId id="1073" r:id="rId44"/>
    <p:sldId id="1074" r:id="rId45"/>
    <p:sldId id="1075" r:id="rId46"/>
    <p:sldId id="1076" r:id="rId47"/>
    <p:sldId id="1077" r:id="rId48"/>
    <p:sldId id="1085" r:id="rId49"/>
    <p:sldId id="1086" r:id="rId50"/>
    <p:sldId id="1092" r:id="rId5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1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3254" y="981999"/>
            <a:ext cx="6172200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35705" y="3279442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825062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  <a:p>
            <a:r>
              <a:rPr lang="en-US" dirty="0" smtClean="0"/>
              <a:t>The DDS for Lightweight CCM (DDS4CCM) attempts to resolve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info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of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of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Sender and Receiver component that exchange a string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Components communicate through a DDS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IDL3+</a:t>
            </a:r>
            <a:endParaRPr lang="nl-NL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Uses the standardized DDS_Write port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port DDS_Write&lt;string&gt; push_message;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400" i="0">
              <a:latin typeface="Courier New" charset="0"/>
              <a:ea typeface="宋体" pitchFamily="-65" charset="-128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::CCM_DDS::string_Writer_var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this-&gt;context_-&gt;get_connection_push_data_data ();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executes on the receptable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0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 port</a:t>
            </a: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Type specific RawListener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interface string_RawListener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  void on_data (in string an_instance, in ReadInfo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class HELLO_RECEIVER_EXEC_Export string_RawListener_exec_i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: public virtual ::CCM_DDS::CCM_string_RawListener,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string_RawListener_exec_i (Atomic_ULong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ACE_CString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virtual ~string_RawListener_exec_i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and attributes from ::CCM_DDS::string_RawListener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TAO_IDL - Generated from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be/be_visitor_operation/operation_ch.cpp:46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on_data (const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const ::CCM_DDS::ReadInfo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Atomic_ULong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const ACE_CString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string_RawListener_exec_i::on_data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::CCM_DDS::ReadInfo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printf ("&lt;%s&gt; string_RawListener::on_data received &lt;%s&gt;\n", this-&gt;name_.c_str (), an_instance);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class HELLO_RECEIVER_EXEC_Export Receiver_exec_i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: public virtual Receiver_Exec,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virtual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get_read_message_listener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::CCM_DDS::CCM_PortStatusListener_ptr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get_read_message_status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from Components::SessionComponent.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set_session_context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::Components::SessionContext_ptr ctx);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configuration_complete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ccm_activate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ccm_passivate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ccm_remove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Receiver_exec_i::get_read_message_listener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return new string_RawListener_exec_i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Sender/Receiver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 Sender/ DDS Receiver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 Sender/Receiver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Multiple deployment plans	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1 Sender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1 Sender – 5 Receivers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5 Senders – 1 Receiver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5 Senders – 5 Receivers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Around 1 to 2 weeks of preparation for each meeting</a:t>
            </a:r>
          </a:p>
          <a:p>
            <a:pPr lvl="1">
              <a:buFont typeface="Arial" pitchFamily="34" charset="0"/>
              <a:buChar char="•"/>
            </a:pP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0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0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000" i="0" dirty="0">
                <a:latin typeface="+mn-lt"/>
                <a:ea typeface="Courier New" charset="0"/>
                <a:cs typeface="Courier New" charset="0"/>
              </a:rPr>
            </a:br>
            <a:endParaRPr lang="nl-NL" sz="20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000" i="0" dirty="0" smtClean="0">
                <a:latin typeface="+mn-lt"/>
                <a:ea typeface="Courier New" charset="0"/>
                <a:cs typeface="Courier New" charset="0"/>
              </a:rPr>
              <a:t>Runtime and modeling efforts should </a:t>
            </a:r>
            <a:r>
              <a:rPr lang="en-US" sz="2000" i="0" smtClean="0">
                <a:latin typeface="+mn-lt"/>
                <a:ea typeface="Courier New" charset="0"/>
                <a:cs typeface="Courier New" charset="0"/>
              </a:rPr>
              <a:t>be synchronized</a:t>
            </a:r>
            <a:endParaRPr lang="nl-NL" sz="20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54342</TotalTime>
  <Words>2274</Words>
  <Application>Microsoft Office PowerPoint</Application>
  <PresentationFormat>On-screen Show (4:3)</PresentationFormat>
  <Paragraphs>475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Slide 19</vt:lpstr>
      <vt:lpstr>Slide 20</vt:lpstr>
      <vt:lpstr>DDS for Lightweight CCM (1/3)</vt:lpstr>
      <vt:lpstr>DDS for Lightweight CCM (2/3)</vt:lpstr>
      <vt:lpstr>DDS for Lightweight CCM (3/3)</vt:lpstr>
      <vt:lpstr>DDS4CCM Basic Ports (1/)</vt:lpstr>
      <vt:lpstr>DDS4CCM Basic Ports (2/)</vt:lpstr>
      <vt:lpstr>Example</vt:lpstr>
      <vt:lpstr>Sender IDL3+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3173</cp:revision>
  <dcterms:created xsi:type="dcterms:W3CDTF">2009-09-11T17:13:59Z</dcterms:created>
  <dcterms:modified xsi:type="dcterms:W3CDTF">2009-09-13T18:02:36Z</dcterms:modified>
</cp:coreProperties>
</file>