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4"/>
  </p:notesMasterIdLst>
  <p:handoutMasterIdLst>
    <p:handoutMasterId r:id="rId55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93" r:id="rId49"/>
    <p:sldId id="1077" r:id="rId50"/>
    <p:sldId id="1085" r:id="rId51"/>
    <p:sldId id="1086" r:id="rId52"/>
    <p:sldId id="1092" r:id="rId5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push_observer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smtClean="0">
                <a:latin typeface="Courier New"/>
                <a:cs typeface="Courier New"/>
              </a:rPr>
              <a:t>// 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smtClean="0">
                <a:latin typeface="Courier New" charset="0"/>
                <a:ea typeface="宋体" pitchFamily="-65" charset="-128"/>
                <a:cs typeface="Courier New" charset="0"/>
              </a:rPr>
              <a:t>writer </a:t>
            </a:r>
            <a:r>
              <a:rPr lang="en-US" altLang="zh-CN" sz="1400" i="0" smtClean="0">
                <a:latin typeface="Courier New" charset="0"/>
                <a:ea typeface="宋体" pitchFamily="-65" charset="-128"/>
                <a:cs typeface="Courier New" charset="0"/>
              </a:rPr>
              <a:t>= </a:t>
            </a:r>
            <a:r>
              <a:rPr lang="en-US" sz="1400" i="0" smtClean="0">
                <a:latin typeface="Courier New"/>
                <a:cs typeface="Courier New"/>
              </a:rPr>
              <a:t>this-</a:t>
            </a:r>
            <a:r>
              <a:rPr lang="en-US" sz="1400" i="0" dirty="0" smtClean="0">
                <a:latin typeface="Courier New"/>
                <a:cs typeface="Courier New"/>
              </a:rPr>
              <a:t>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::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CCM_DDS::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56643</TotalTime>
  <Words>3044</Words>
  <Application>Microsoft Office PowerPoint</Application>
  <PresentationFormat>On-screen Show (4:3)</PresentationFormat>
  <Paragraphs>567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3212</cp:revision>
  <dcterms:created xsi:type="dcterms:W3CDTF">2009-09-15T18:27:11Z</dcterms:created>
  <dcterms:modified xsi:type="dcterms:W3CDTF">2009-09-17T10:06:06Z</dcterms:modified>
</cp:coreProperties>
</file>