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df" ContentType="application/pdf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Default Extension="rels" ContentType="application/vnd.openxmlformats-package.relationships+xml"/>
  <Default Extension="xml" ContentType="application/xml"/>
  <Override PartName="/ppt/tableStyles.xml" ContentType="application/vnd.openxmlformats-officedocument.presentationml.tableStyles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Layouts/slideLayout25.xml" ContentType="application/vnd.openxmlformats-officedocument.presentationml.slideLayout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Layouts/slideLayout24.xml" ContentType="application/vnd.openxmlformats-officedocument.presentationml.slideLayout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Layouts/slideLayout31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Layouts/slideLayout18.xml" ContentType="application/vnd.openxmlformats-officedocument.presentationml.slideLayout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723" r:id="rId1"/>
    <p:sldMasterId id="2147483725" r:id="rId2"/>
  </p:sldMasterIdLst>
  <p:notesMasterIdLst>
    <p:notesMasterId r:id="rId43"/>
  </p:notesMasterIdLst>
  <p:handoutMasterIdLst>
    <p:handoutMasterId r:id="rId44"/>
  </p:handoutMasterIdLst>
  <p:sldIdLst>
    <p:sldId id="1034" r:id="rId3"/>
    <p:sldId id="1038" r:id="rId4"/>
    <p:sldId id="1062" r:id="rId5"/>
    <p:sldId id="1042" r:id="rId6"/>
    <p:sldId id="1063" r:id="rId7"/>
    <p:sldId id="1044" r:id="rId8"/>
    <p:sldId id="1064" r:id="rId9"/>
    <p:sldId id="1065" r:id="rId10"/>
    <p:sldId id="880" r:id="rId11"/>
    <p:sldId id="1066" r:id="rId12"/>
    <p:sldId id="1067" r:id="rId13"/>
    <p:sldId id="1048" r:id="rId14"/>
    <p:sldId id="1049" r:id="rId15"/>
    <p:sldId id="1081" r:id="rId16"/>
    <p:sldId id="1035" r:id="rId17"/>
    <p:sldId id="1078" r:id="rId18"/>
    <p:sldId id="1079" r:id="rId19"/>
    <p:sldId id="1080" r:id="rId20"/>
    <p:sldId id="1082" r:id="rId21"/>
    <p:sldId id="1083" r:id="rId22"/>
    <p:sldId id="1051" r:id="rId23"/>
    <p:sldId id="1052" r:id="rId24"/>
    <p:sldId id="1054" r:id="rId25"/>
    <p:sldId id="1058" r:id="rId26"/>
    <p:sldId id="1053" r:id="rId27"/>
    <p:sldId id="1055" r:id="rId28"/>
    <p:sldId id="1057" r:id="rId29"/>
    <p:sldId id="1056" r:id="rId30"/>
    <p:sldId id="1059" r:id="rId31"/>
    <p:sldId id="1060" r:id="rId32"/>
    <p:sldId id="1068" r:id="rId33"/>
    <p:sldId id="1069" r:id="rId34"/>
    <p:sldId id="1070" r:id="rId35"/>
    <p:sldId id="1071" r:id="rId36"/>
    <p:sldId id="1072" r:id="rId37"/>
    <p:sldId id="1073" r:id="rId38"/>
    <p:sldId id="1074" r:id="rId39"/>
    <p:sldId id="1075" r:id="rId40"/>
    <p:sldId id="1076" r:id="rId41"/>
    <p:sldId id="1077" r:id="rId4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02" d="100"/>
          <a:sy n="102" d="100"/>
        </p:scale>
        <p:origin x="-456" y="-11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23" Type="http://schemas.openxmlformats.org/officeDocument/2006/relationships/image" Target="../media/image2.png"/><Relationship Id="rId24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d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1" y="990600"/>
            <a:ext cx="6621163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dirty="0" smtClean="0"/>
              <a:t>Precludes use of D&amp;C middleware for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a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23254" y="981999"/>
            <a:ext cx="6172200" cy="193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535705" y="3279442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</a:t>
            </a:r>
            <a:r>
              <a:rPr lang="en-US" altLang="zh-CN" sz="5400" dirty="0" smtClean="0">
                <a:solidFill>
                  <a:srgbClr val="FF3300"/>
                </a:solidFill>
              </a:rPr>
              <a:t>CCM</a:t>
            </a: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990600"/>
            <a:ext cx="8825062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  <a:p>
            <a:r>
              <a:rPr lang="en-US" dirty="0" smtClean="0"/>
              <a:t>The DDS for Lightweight CCM (DDS4CCM) attempts to resolve these </a:t>
            </a:r>
            <a:r>
              <a:rPr lang="en-US" dirty="0" smtClean="0"/>
              <a:t>challenges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  <a:endParaRPr lang="en-US" dirty="0" smtClean="0"/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</a:t>
            </a:r>
            <a:r>
              <a:rPr lang="en-US" dirty="0" smtClean="0"/>
              <a:t>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design info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proffered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of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of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Sender and Receiver component that exchange a string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Components communicate through a DDS connector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IDL3+</a:t>
            </a:r>
            <a:endParaRPr lang="nl-NL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Uses the standardized DDS_Write port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port DDS_Write&lt;string&gt; push_message;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400" i="0">
              <a:latin typeface="Courier New" charset="0"/>
              <a:ea typeface="宋体" pitchFamily="-65" charset="-128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Sender IDL3</a:t>
            </a:r>
            <a:endParaRPr lang="nl-NL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interface string_Writer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typedef sequence&lt;string&gt; stringSeq;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void write (in string an_instance)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raises (InternalError);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12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CCM_DDS::string_Writer push_data_data;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uses DDS::DataWriter push_data_dds_entity;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a string to DDS</a:t>
            </a:r>
            <a:endParaRPr lang="nl-NL"/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Component-specific context manages receptacle connections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acquires its connected receptacle reference from its component-specific context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::CCM_DDS::string_Writer_var writer =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Courier New" charset="0"/>
              </a:rPr>
              <a:t>      this-&gt;context_-&gt;get_connection_push_data_data ();</a:t>
            </a:r>
          </a:p>
          <a:p>
            <a:pPr marL="169863" indent="-169863">
              <a:buFontTx/>
              <a:buChar char="•"/>
            </a:pPr>
            <a:r>
              <a:rPr lang="en-US" altLang="zh-CN" sz="1200" i="0">
                <a:ea typeface="宋体" pitchFamily="-65" charset="-128"/>
                <a:cs typeface="宋体" pitchFamily="-65" charset="-128"/>
              </a:rPr>
              <a:t>Executor executes on the receptable to write a string to 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200" i="0">
                <a:latin typeface="Courier New" charset="0"/>
                <a:ea typeface="宋体" pitchFamily="-65" charset="-128"/>
                <a:cs typeface="宋体" pitchFamily="-65" charset="-128"/>
              </a:rPr>
              <a:t>writer-&gt;write (“Hello world”);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33763" y="947738"/>
            <a:ext cx="5595937" cy="1752600"/>
          </a:xfrm>
          <a:prstGeom prst="rect">
            <a:avLst/>
          </a:prstGeom>
        </p:spPr>
        <p:txBody>
          <a:bodyPr/>
          <a:lstStyle/>
          <a:p>
            <a:pPr marL="169863" indent="-169863">
              <a:buFontTx/>
              <a:buChar char="•"/>
              <a:defRPr/>
            </a:pPr>
            <a:endParaRPr lang="en-US" altLang="zh-CN" sz="2000" i="0" kern="0" dirty="0">
              <a:latin typeface="+mn-lt"/>
              <a:ea typeface="宋体" pitchFamily="-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IDL3+</a:t>
            </a:r>
            <a:endParaRPr lang="nl-NL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Uses the standardized </a:t>
            </a:r>
            <a:r>
              <a:rPr lang="en-US" altLang="zh-CN" sz="2000" i="0" dirty="0" err="1">
                <a:latin typeface="+mn-lt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 port</a:t>
            </a:r>
          </a:p>
          <a:p>
            <a:pPr marL="169863" indent="-169863">
              <a:spcBef>
                <a:spcPct val="40000"/>
              </a:spcBef>
              <a:defRPr/>
            </a:pP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Hello_DDS</a:t>
            </a:r>
            <a:endParaRPr lang="en-US" altLang="zh-CN" sz="14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port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DDS_RawListen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&lt;string&gt; </a:t>
            </a:r>
            <a:r>
              <a:rPr lang="en-US" altLang="zh-CN" sz="14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read_message</a:t>
            </a: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4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1133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9863" indent="-169863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altLang="zh-CN" sz="2000" i="0" dirty="0">
                <a:latin typeface="+mn-lt"/>
                <a:ea typeface="宋体" pitchFamily="-65" charset="-122"/>
                <a:cs typeface="Courier New" pitchFamily="49" charset="0"/>
              </a:rPr>
              <a:t>Type specific reader interface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interface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string_Reader</a:t>
            </a:r>
            <a:endParaRPr lang="en-US" altLang="zh-CN" sz="1100" i="0" dirty="0">
              <a:latin typeface="Courier New" pitchFamily="49" charset="0"/>
              <a:ea typeface="宋体" pitchFamily="-65" charset="-122"/>
              <a:cs typeface="Courier New" pitchFamily="49" charset="0"/>
            </a:endParaRP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{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typedef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sequence&lt;string&gt;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read_all_history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inout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info)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void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read_one_history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(in string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an_instance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            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stringSeq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instances, out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ReadInfoSeq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infos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raises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NonExistent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,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InternalError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attribute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QueryFilter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filter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    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setraises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(</a:t>
            </a:r>
            <a:r>
              <a:rPr lang="en-US" altLang="zh-CN" sz="1100" i="0" dirty="0" err="1">
                <a:latin typeface="Courier New" pitchFamily="49" charset="0"/>
                <a:ea typeface="宋体" pitchFamily="-65" charset="-122"/>
                <a:cs typeface="Courier New" pitchFamily="49" charset="0"/>
              </a:rPr>
              <a:t>BadParameter</a:t>
            </a: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);      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    };</a:t>
            </a:r>
          </a:p>
          <a:p>
            <a:pPr marL="169863" indent="-169863">
              <a:spcBef>
                <a:spcPct val="40000"/>
              </a:spcBef>
              <a:defRPr/>
            </a:pPr>
            <a:r>
              <a:rPr lang="en-US" altLang="zh-CN" sz="1100" i="0" dirty="0">
                <a:latin typeface="Courier New" pitchFamily="49" charset="0"/>
                <a:ea typeface="宋体" pitchFamily="-65" charset="-122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381000" y="138747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endParaRPr lang="en-US" altLang="zh-CN" sz="11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  <a:buFont typeface="Arial" charset="0"/>
              <a:buChar char="•"/>
            </a:pPr>
            <a:r>
              <a:rPr lang="en-US" altLang="zh-CN" sz="2000" i="0">
                <a:ea typeface="宋体" pitchFamily="-65" charset="-128"/>
                <a:cs typeface="Courier New" charset="0"/>
              </a:rPr>
              <a:t>Type specific RawListener interface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module CCM_DDS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interface string_RawListener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  void on_data (in string an_instance, in ReadInfo info);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1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Receiver IDL3</a:t>
            </a:r>
            <a:endParaRPr lang="nl-NL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module Hello_DDS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CCM_DDS::string_Reader read_message_data;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CCM_DDS::ListenerControl read_message_control;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CCM_DDS::string_RawListener read_message_listener;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uses DDS::DataReader read_message_dds_entity;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    provides CCM_DDS::PortStatusListener read_message_status;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RawListener</a:t>
            </a:r>
            <a:endParaRPr lang="nl-NL"/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3652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class HELLO_RECEIVER_EXEC_Export string_RawListener_exec_i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: public virtual ::CCM_DDS::CCM_string_RawListener,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public virtual ::CORBA::LocalObject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string_RawListener_exec_i (Atomic_ULong &amp;,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                    const ACE_CString &amp;);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virtual ~string_RawListener_exec_i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Operations and attributes from ::CCM_DDS::string_RawListener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TAO_IDL - Generated from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be/be_visitor_operation/operation_ch.cpp:46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on_data (const char * an_instance,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const ::CCM_DDS::ReadInfo &amp; info);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private: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Atomic_ULong &amp;received_;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const ACE_CString &amp;name_;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string_RawListener_exec_i::on_data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const char * an_instance,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const ::CCM_DDS::ReadInfo &amp; /* info */)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++received_;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printf ("&lt;%s&gt; string_RawListener::on_data received &lt;%s&gt;\n", this-&gt;name_.c_str (), an_instance);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the receptable to </a:t>
            </a:r>
            <a:endParaRPr lang="nl-NL"/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4676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class HELLO_RECEIVER_EXEC_Export Receiver_exec_i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: public virtual Receiver_Exec,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public virtual ::CORBA::LocalObject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virtual ::CCM_DDS::CCM_string_RawListener_ptr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get_read_message_listener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::CCM_DDS::CCM_PortStatusListener_ptr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get_read_message_status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// Operations from Components::SessionComponent.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set_session_context (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                     ::Components::SessionContext_ptr ctx);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configuration_complete (void);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ccm_activate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ccm_passivate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virtual void ccm_remove (void);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800" i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::CCM_DDS::CCM_string_RawListener_ptr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Receiver_exec_i::get_read_message_listener (void)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  return new string_RawListener_exec_i (this-&gt;received_, this-&gt;name_);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800" i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doesn’t use IDL3+, just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Receiver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</a:t>
            </a:r>
            <a:r>
              <a:rPr lang="en-US" i="0" dirty="0" smtClean="0">
                <a:latin typeface="Arial" pitchFamily="-65" charset="0"/>
              </a:rPr>
              <a:t>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Sender {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54273</TotalTime>
  <Words>2401</Words>
  <Application>Microsoft Macintosh PowerPoint</Application>
  <PresentationFormat>On-screen Show (4:3)</PresentationFormat>
  <Paragraphs>421</Paragraphs>
  <Slides>40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DOC-Traditional</vt:lpstr>
      <vt:lpstr>Capsules</vt:lpstr>
      <vt:lpstr>Slide 1</vt:lpstr>
      <vt:lpstr>Slide 2</vt:lpstr>
      <vt:lpstr>IDL3+</vt:lpstr>
      <vt:lpstr>Slide 4</vt:lpstr>
      <vt:lpstr>Fixed Extended Port Equivalent IDL3</vt:lpstr>
      <vt:lpstr>Slide 6</vt:lpstr>
      <vt:lpstr>Parameterized Port Equivalent IDL3</vt:lpstr>
      <vt:lpstr>Slide 8</vt:lpstr>
      <vt:lpstr>Slide 9</vt:lpstr>
      <vt:lpstr>Motivating Connectors (1/2)</vt:lpstr>
      <vt:lpstr>Motivating Connectors (2/2)</vt:lpstr>
      <vt:lpstr>Slide 12</vt:lpstr>
      <vt:lpstr>Slide 13</vt:lpstr>
      <vt:lpstr>Slide 14</vt:lpstr>
      <vt:lpstr>Slide 15</vt:lpstr>
      <vt:lpstr>DDS for Lightweight CCM (1/3)</vt:lpstr>
      <vt:lpstr>DDS for Lightweight CCM (2/3)</vt:lpstr>
      <vt:lpstr>DDS for Lightweight CCM (3/3)</vt:lpstr>
      <vt:lpstr>DDS4CCM Basic Ports (1/)</vt:lpstr>
      <vt:lpstr>DDS4CCM Basic Ports (2/)</vt:lpstr>
      <vt:lpstr>Example</vt:lpstr>
      <vt:lpstr>Sender IDL3+</vt:lpstr>
      <vt:lpstr>Sender IDL3</vt:lpstr>
      <vt:lpstr>Write a string to DDS</vt:lpstr>
      <vt:lpstr>Receiver IDL3+</vt:lpstr>
      <vt:lpstr>Receiver IDL3</vt:lpstr>
      <vt:lpstr>Receiver IDL3</vt:lpstr>
      <vt:lpstr>Receiver IDL3</vt:lpstr>
      <vt:lpstr>Implement the RawListener</vt:lpstr>
      <vt:lpstr>Return the receptable to 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William R Otte</cp:lastModifiedBy>
  <cp:revision>3160</cp:revision>
  <dcterms:created xsi:type="dcterms:W3CDTF">2009-09-11T17:13:59Z</dcterms:created>
  <dcterms:modified xsi:type="dcterms:W3CDTF">2009-09-12T03:00:39Z</dcterms:modified>
</cp:coreProperties>
</file>