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4"/>
  </p:notesMasterIdLst>
  <p:handoutMasterIdLst>
    <p:handoutMasterId r:id="rId55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93" r:id="rId49"/>
    <p:sldId id="1077" r:id="rId50"/>
    <p:sldId id="1085" r:id="rId51"/>
    <p:sldId id="1086" r:id="rId52"/>
    <p:sldId id="1092" r:id="rId5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df"/><Relationship Id="rId5" Type="http://schemas.openxmlformats.org/officeDocument/2006/relationships/image" Target="../media/image11.png"/><Relationship Id="rId4" Type="http://schemas.openxmlformats.org/officeDocument/2006/relationships/image" Target="../media/image16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Fixed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parameterized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are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possible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Connectors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 support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ports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attributes</a:t>
            </a:r>
            <a:r>
              <a:rPr lang="nl-NL" altLang="zh-CN" sz="2000" i="0" dirty="0">
                <a:ea typeface="宋体" pitchFamily="-65" charset="-128"/>
                <a:cs typeface="Times New Roman" charset="0"/>
              </a:rPr>
              <a:t>, and </a:t>
            </a:r>
            <a:r>
              <a:rPr lang="nl-NL" altLang="zh-CN" sz="2000" i="0" dirty="0" err="1">
                <a:ea typeface="宋体" pitchFamily="-65" charset="-128"/>
                <a:cs typeface="Times New Roman" charset="0"/>
              </a:rPr>
              <a:t>inheritance</a:t>
            </a: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6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6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600" i="0" dirty="0" err="1" smtClean="0">
                <a:latin typeface="Courier New" charset="0"/>
                <a:ea typeface="Courier New" charset="0"/>
                <a:cs typeface="Courier New" charset="0"/>
              </a:rPr>
              <a:t>configuration</a:t>
            </a:r>
            <a:r>
              <a:rPr lang="nl-NL" sz="16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169863" indent="-169863"/>
            <a:r>
              <a:rPr lang="nl-NL" sz="16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nl-NL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it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(2/2)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these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prevent advanced DDS usage</a:t>
            </a:r>
          </a:p>
          <a:p>
            <a:pPr lvl="1"/>
            <a:r>
              <a:rPr lang="en-US" dirty="0" smtClean="0"/>
              <a:t>All ports provide access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the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to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to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 Delivers status related to ports, this information is relevant to data subscribers.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 Delivers status updates that are relevant system-wide.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push_observer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&lt;T&gt;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smtClean="0">
                <a:latin typeface="Courier New"/>
                <a:cs typeface="Courier New"/>
              </a:rPr>
              <a:t>// 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writer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= </a:t>
            </a:r>
            <a:r>
              <a:rPr lang="en-US" sz="1400" i="0" dirty="0" smtClean="0">
                <a:latin typeface="Courier New"/>
                <a:cs typeface="Courier New"/>
              </a:rPr>
              <a:t>this-</a:t>
            </a:r>
            <a:r>
              <a:rPr lang="en-US" sz="1400" i="0" dirty="0" smtClean="0">
                <a:latin typeface="Courier New"/>
                <a:cs typeface="Courier New"/>
              </a:rPr>
              <a:t>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implements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port and part of the Reader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const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::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CCM_DDS::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will use </a:t>
            </a:r>
            <a:r>
              <a:rPr lang="en-US" altLang="zh-CN" sz="2200" i="0" dirty="0">
                <a:ea typeface="宋体" pitchFamily="-65" charset="-128"/>
                <a:cs typeface="Times New Roman" charset="0"/>
              </a:rPr>
              <a:t>IDL3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+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porttype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/port/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mirrorport</a:t>
            </a:r>
            <a:endParaRPr lang="en-US" altLang="zh-CN" sz="22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AMI4CCM doesn’t use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 interfaces</a:t>
            </a:r>
            <a:endParaRPr lang="en-US" altLang="zh-CN" sz="22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MyFoo 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long foo (in string in_str, out string answer) raises (my_exception);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// Implied IDL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AMI_MyFoo_callback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foo_callback_handler (in long result, in string answer);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foo_callback_excep (in InternalException exception_holder);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interface AMI_MyFoo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  void sendc_foo (in AMI_MyFoo_callback cb_handler, in string in_str);</a:t>
            </a:r>
          </a:p>
          <a:p>
            <a:r>
              <a:rPr lang="en-US" sz="14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endParaRPr lang="en-US" sz="14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class  MyFoo_callback_exec_i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 public virtual ::CCM_AMI::CCM_AMI_MyFoo_callback,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public virtual ::CORBA::LocalObject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public: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~MyFoo_callback_exec_i (void);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char *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virtual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MyFoo_callback_exec_i::foo_callback_handler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from AMI : result &lt;%d&gt; answer &lt;%s&gt;\n", result, answer);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void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MyFoo_callback_exec_i::foo_callback_excep (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const ::CCM_AMI::InternalException &amp; exception_holder)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printf ("Sender (FOO) :\tCallback except from AMI : excepti id : &lt;%d&gt; except string : &lt;%s&gt;\n",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exception_holder.id, exception_holder.error_string.in ());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56651</TotalTime>
  <Words>3048</Words>
  <Application>Microsoft Office PowerPoint</Application>
  <PresentationFormat>On-screen Show (4:3)</PresentationFormat>
  <Paragraphs>568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3213</cp:revision>
  <dcterms:created xsi:type="dcterms:W3CDTF">2009-09-15T18:27:11Z</dcterms:created>
  <dcterms:modified xsi:type="dcterms:W3CDTF">2009-09-17T10:13:52Z</dcterms:modified>
</cp:coreProperties>
</file>