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5"/>
  </p:notesMasterIdLst>
  <p:handoutMasterIdLst>
    <p:handoutMasterId r:id="rId56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35" r:id="rId22"/>
    <p:sldId id="1078" r:id="rId23"/>
    <p:sldId id="1079" r:id="rId24"/>
    <p:sldId id="1080" r:id="rId25"/>
    <p:sldId id="1082" r:id="rId26"/>
    <p:sldId id="1094" r:id="rId27"/>
    <p:sldId id="1083" r:id="rId28"/>
    <p:sldId id="1095" r:id="rId29"/>
    <p:sldId id="1051" r:id="rId30"/>
    <p:sldId id="1052" r:id="rId31"/>
    <p:sldId id="1054" r:id="rId32"/>
    <p:sldId id="1058" r:id="rId33"/>
    <p:sldId id="1053" r:id="rId34"/>
    <p:sldId id="1055" r:id="rId35"/>
    <p:sldId id="1057" r:id="rId36"/>
    <p:sldId id="1056" r:id="rId37"/>
    <p:sldId id="1059" r:id="rId38"/>
    <p:sldId id="1060" r:id="rId39"/>
    <p:sldId id="1084" r:id="rId40"/>
    <p:sldId id="1068" r:id="rId41"/>
    <p:sldId id="1069" r:id="rId42"/>
    <p:sldId id="1070" r:id="rId43"/>
    <p:sldId id="1071" r:id="rId44"/>
    <p:sldId id="1072" r:id="rId45"/>
    <p:sldId id="1073" r:id="rId46"/>
    <p:sldId id="1074" r:id="rId47"/>
    <p:sldId id="1075" r:id="rId48"/>
    <p:sldId id="1076" r:id="rId49"/>
    <p:sldId id="1093" r:id="rId50"/>
    <p:sldId id="1077" r:id="rId51"/>
    <p:sldId id="1085" r:id="rId52"/>
    <p:sldId id="1086" r:id="rId53"/>
    <p:sldId id="1092" r:id="rId5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1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990600"/>
            <a:ext cx="6621163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dirty="0" smtClean="0"/>
              <a:t>Precludes use of D&amp;C middleware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54" y="981999"/>
            <a:ext cx="6171429" cy="193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35705" y="3279442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990600"/>
            <a:ext cx="8825062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  <a:p>
            <a:r>
              <a:rPr lang="en-US" dirty="0" smtClean="0"/>
              <a:t>The DDS for Lightweight CCM (DDS4CCM) attempts to resolve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info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</a:t>
            </a:r>
            <a:r>
              <a:rPr lang="en-US" dirty="0" smtClean="0"/>
              <a:t>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</a:t>
            </a:r>
            <a:r>
              <a:rPr lang="en-US" dirty="0" smtClean="0"/>
              <a:t>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of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of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Status relevant to the component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System wide status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</a:t>
            </a:r>
            <a:r>
              <a:rPr lang="en-US" dirty="0" smtClean="0"/>
              <a:t>Extended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Assemble DDS4CCM Basic Ports and DDS interfaces to form extended ports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Times New Roman" charset="0"/>
              </a:rPr>
              <a:t>Sender and Receiver component that exchange a string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Times New Roman" charset="0"/>
              </a:rPr>
              <a:t>Components communicate through a DDS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IDL3+</a:t>
            </a:r>
            <a:endParaRPr lang="nl-NL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Courier New" charset="0"/>
              </a:rPr>
              <a:t>Uses the standardized </a:t>
            </a:r>
            <a:r>
              <a:rPr lang="en-US" altLang="zh-CN" sz="2200" i="0" dirty="0" err="1">
                <a:latin typeface="+mn-lt"/>
                <a:ea typeface="宋体" pitchFamily="-65" charset="-128"/>
                <a:cs typeface="Courier New" charset="0"/>
              </a:rPr>
              <a:t>DDS_Write</a:t>
            </a:r>
            <a:r>
              <a:rPr lang="en-US" altLang="zh-CN" sz="2200" i="0" dirty="0">
                <a:latin typeface="+mn-lt"/>
                <a:ea typeface="宋体" pitchFamily="-65" charset="-128"/>
                <a:cs typeface="Courier New" charset="0"/>
              </a:rPr>
              <a:t> </a:t>
            </a:r>
            <a:r>
              <a:rPr lang="en-US" altLang="zh-CN" sz="2200" i="0" dirty="0" smtClean="0">
                <a:latin typeface="+mn-lt"/>
                <a:ea typeface="宋体" pitchFamily="-65" charset="-128"/>
                <a:cs typeface="Courier New" charset="0"/>
              </a:rPr>
              <a:t>extended port</a:t>
            </a:r>
            <a:endParaRPr lang="en-US" altLang="zh-CN" sz="2200" i="0" dirty="0">
              <a:latin typeface="+mn-lt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port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DDS_Write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push_message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</a:t>
            </a:r>
            <a:endParaRPr lang="nl-NL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interface string_Writer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typedef sequence&lt;string&gt; stringSeq;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void write (in string an_instance)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raises (InternalError);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CCM_DDS::string_Writer push_data_data;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DDS::DataWriter push_data_dds_entity;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string to DDS</a:t>
            </a:r>
            <a:endParaRPr lang="nl-NL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Component-specific context manages receptacle connections</a:t>
            </a:r>
          </a:p>
          <a:p>
            <a:pPr marL="169863" indent="-169863"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Executor acquires its connected receptacle reference from its component-specific context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::CCM_DDS::</a:t>
            </a:r>
            <a:r>
              <a:rPr lang="en-US" altLang="zh-CN" sz="12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string_Writer_var</a:t>
            </a: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writer =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     this-&gt;context_-&gt;</a:t>
            </a:r>
            <a:r>
              <a:rPr lang="en-US" altLang="zh-CN" sz="1200" i="0" dirty="0" err="1">
                <a:latin typeface="Courier New" charset="0"/>
                <a:ea typeface="宋体" pitchFamily="-65" charset="-128"/>
                <a:cs typeface="Courier New" charset="0"/>
              </a:rPr>
              <a:t>get_connection_push_data_data</a:t>
            </a:r>
            <a:r>
              <a:rPr lang="en-US" altLang="zh-CN" sz="1200" i="0" dirty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buFontTx/>
              <a:buChar char="•"/>
            </a:pP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Executor executes on the </a:t>
            </a:r>
            <a:r>
              <a:rPr lang="en-US" altLang="zh-CN" sz="2200" i="0" dirty="0" err="1">
                <a:latin typeface="+mn-lt"/>
                <a:ea typeface="宋体" pitchFamily="-65" charset="-128"/>
                <a:cs typeface="宋体" pitchFamily="-65" charset="-128"/>
              </a:rPr>
              <a:t>receptable</a:t>
            </a:r>
            <a:r>
              <a:rPr lang="en-US" altLang="zh-CN" sz="2200" i="0" dirty="0">
                <a:latin typeface="+mn-lt"/>
                <a:ea typeface="宋体" pitchFamily="-65" charset="-128"/>
                <a:cs typeface="宋体" pitchFamily="-65" charset="-128"/>
              </a:rPr>
              <a:t> to write a string to 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 dirty="0">
                <a:latin typeface="Courier New" charset="0"/>
                <a:ea typeface="宋体" pitchFamily="-65" charset="-128"/>
                <a:cs typeface="宋体" pitchFamily="-65" charset="-128"/>
              </a:rPr>
              <a:t>writer-&gt;write (“Hello world”);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3763" y="947738"/>
            <a:ext cx="5595937" cy="1752600"/>
          </a:xfrm>
          <a:prstGeom prst="rect">
            <a:avLst/>
          </a:prstGeom>
        </p:spPr>
        <p:txBody>
          <a:bodyPr/>
          <a:lstStyle/>
          <a:p>
            <a:pPr marL="169863" indent="-169863">
              <a:buFontTx/>
              <a:buChar char="•"/>
              <a:defRPr/>
            </a:pPr>
            <a:endParaRPr lang="en-US" altLang="zh-CN" sz="2000" i="0" kern="0" dirty="0">
              <a:latin typeface="+mn-lt"/>
              <a:ea typeface="宋体" pitchFamily="-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IDL3+</a:t>
            </a:r>
            <a:endParaRPr lang="nl-NL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200" i="0" dirty="0">
                <a:latin typeface="+mn-lt"/>
                <a:ea typeface="宋体" pitchFamily="-65" charset="-122"/>
                <a:cs typeface="Courier New" pitchFamily="49" charset="0"/>
              </a:rPr>
              <a:t>Uses the standardized </a:t>
            </a:r>
            <a:r>
              <a:rPr lang="en-US" altLang="zh-CN" sz="2200" i="0" dirty="0" err="1">
                <a:latin typeface="+mn-lt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2200" i="0" dirty="0">
                <a:latin typeface="+mn-lt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2200" i="0" dirty="0" smtClean="0">
                <a:latin typeface="+mn-lt"/>
                <a:ea typeface="宋体" pitchFamily="-65" charset="-122"/>
                <a:cs typeface="Courier New" pitchFamily="49" charset="0"/>
              </a:rPr>
              <a:t>extended port</a:t>
            </a:r>
            <a:endParaRPr lang="en-US" altLang="zh-CN" sz="2200" i="0" dirty="0">
              <a:latin typeface="+mn-lt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Hello_DDS</a:t>
            </a: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port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&lt;string&gt;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read_message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33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Type specific reader interface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interface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string_Reader</a:t>
            </a:r>
            <a:endParaRPr lang="en-US" altLang="zh-CN" sz="11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typedef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sequence&lt;string&gt;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inout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info)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(in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            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attribute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QueryFilter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filter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setraises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BadParameter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      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381000" y="1387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endParaRPr lang="en-US" altLang="zh-CN" sz="11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200" i="0" dirty="0">
                <a:ea typeface="宋体" pitchFamily="-65" charset="-128"/>
                <a:cs typeface="Courier New" charset="0"/>
              </a:rPr>
              <a:t>Type specific </a:t>
            </a:r>
            <a:r>
              <a:rPr lang="en-US" altLang="zh-CN" sz="2200" i="0" dirty="0" err="1">
                <a:ea typeface="宋体" pitchFamily="-65" charset="-128"/>
                <a:cs typeface="Courier New" charset="0"/>
              </a:rPr>
              <a:t>RawListener</a:t>
            </a:r>
            <a:r>
              <a:rPr lang="en-US" altLang="zh-CN" sz="2200" i="0" dirty="0">
                <a:ea typeface="宋体" pitchFamily="-65" charset="-128"/>
                <a:cs typeface="Courier New" charset="0"/>
              </a:rPr>
              <a:t> interface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1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, in </a:t>
            </a:r>
            <a:r>
              <a:rPr lang="en-US" altLang="zh-CN" sz="11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CCM_DDS::string_Reader read_message_data;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CCM_DDS::ListenerControl read_message_control;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CCM_DDS::string_RawListener read_message_listener;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DDS::DataReader read_message_dds_entity;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CCM_DDS::PortStatusListener read_message_status;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RawListener</a:t>
            </a:r>
            <a:endParaRPr lang="nl-NL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HELLO_RECEIVER_EXEC_Export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: public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public virtual ::CORBA::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LocalObject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Atomic_ULong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                         const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ACE_CString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virtual ~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       const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 info);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private: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Atomic_ULong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const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ACE_CString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&amp;name_;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const char *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const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&amp; /* info */)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++received_;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("&lt;%s&gt;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received &lt;%s&gt;\n", this-&gt;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name_.c_str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(),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the receptable to </a:t>
            </a:r>
            <a:endParaRPr lang="nl-NL"/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HELLO_RECEIVER_EXEC_Export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public virtual ::CORBA::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LocalObject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virtual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CCM_PortStatusListener_ptr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get_read_message_status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  ….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::CCM_DDS::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8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(void)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  return new </a:t>
            </a:r>
            <a:r>
              <a:rPr lang="en-US" altLang="zh-CN" sz="8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string_RawListener_exec_i</a:t>
            </a: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(this-&gt;received_, this-&gt;name_);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 dirty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$CIAO_ROOT/connectors/dds4ccm/examples/Hello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Sender/Receiver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DDS Sender/ DDS Receiver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DDS Sender/Receiver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Multiple deployment plans	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1 Sender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1 Sender – 5 Receivers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5 Senders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5 Senders – 5 Receivers</a:t>
            </a: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proffered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will change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54493</TotalTime>
  <Words>2497</Words>
  <Application>Microsoft Office PowerPoint</Application>
  <PresentationFormat>On-screen Show (4:3)</PresentationFormat>
  <Paragraphs>509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Slide 19</vt:lpstr>
      <vt:lpstr>Slide 20</vt:lpstr>
      <vt:lpstr>DDS for Lightweight CCM (1/3)</vt:lpstr>
      <vt:lpstr>DDS for Lightweight CCM (2/3)</vt:lpstr>
      <vt:lpstr>DDS for Lightweight CCM (3/3)</vt:lpstr>
      <vt:lpstr>DDS4CCM Basic Ports (1/2)</vt:lpstr>
      <vt:lpstr>DDS4CCM Basic Ports (2/3)</vt:lpstr>
      <vt:lpstr>DDS4CCM Basic Ports (3/3)</vt:lpstr>
      <vt:lpstr>DDS4CCM Extended Ports</vt:lpstr>
      <vt:lpstr>Example</vt:lpstr>
      <vt:lpstr>Sender IDL3+</vt:lpstr>
      <vt:lpstr>Sender IDL3</vt:lpstr>
      <vt:lpstr>Write a string to DDS</vt:lpstr>
      <vt:lpstr>Receiver IDL3+</vt:lpstr>
      <vt:lpstr>Receiver IDL3</vt:lpstr>
      <vt:lpstr>Receiver IDL3</vt:lpstr>
      <vt:lpstr>Receiver IDL3</vt:lpstr>
      <vt:lpstr>Implement the RawListener</vt:lpstr>
      <vt:lpstr>Return the receptable to 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3203</cp:revision>
  <dcterms:created xsi:type="dcterms:W3CDTF">2009-09-11T17:13:59Z</dcterms:created>
  <dcterms:modified xsi:type="dcterms:W3CDTF">2009-09-15T11:26:42Z</dcterms:modified>
</cp:coreProperties>
</file>