
<file path=[Content_Types].xml><?xml version="1.0" encoding="utf-8"?>
<Types xmlns="http://schemas.openxmlformats.org/package/2006/content-types">
  <Override PartName="/ppt/slideLayouts/slideLayout26.xml" ContentType="application/vnd.openxmlformats-officedocument.presentationml.slideLayout+xml"/>
  <Default Extension="pdf" ContentType="application/pdf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Default Extension="rels" ContentType="application/vnd.openxmlformats-package.relationships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723" r:id="rId1"/>
    <p:sldMasterId id="2147483725" r:id="rId2"/>
  </p:sldMasterIdLst>
  <p:notesMasterIdLst>
    <p:notesMasterId r:id="rId54"/>
  </p:notesMasterIdLst>
  <p:handoutMasterIdLst>
    <p:handoutMasterId r:id="rId55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93" r:id="rId49"/>
    <p:sldId id="1077" r:id="rId50"/>
    <p:sldId id="1085" r:id="rId51"/>
    <p:sldId id="1086" r:id="rId52"/>
    <p:sldId id="1092" r:id="rId5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02" d="100"/>
          <a:sy n="102" d="100"/>
        </p:scale>
        <p:origin x="-456" y="-11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23" Type="http://schemas.openxmlformats.org/officeDocument/2006/relationships/image" Target="../media/image2.png"/><Relationship Id="rId24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6" Type="http://schemas.openxmlformats.org/officeDocument/2006/relationships/image" Target="../media/image18.pdf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d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</a:t>
            </a:r>
            <a:r>
              <a:rPr lang="en-US" dirty="0" smtClean="0"/>
              <a:t>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instance it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</a:t>
            </a:r>
            <a:r>
              <a:rPr lang="en-US" dirty="0" smtClean="0"/>
              <a:t>(2/</a:t>
            </a:r>
            <a:r>
              <a:rPr lang="en-US" dirty="0" smtClean="0"/>
              <a:t>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</a:t>
            </a:r>
            <a:r>
              <a:rPr lang="en-US" dirty="0" smtClean="0"/>
              <a:t>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</a:t>
            </a:r>
            <a:r>
              <a:rPr lang="en-US" sz="2200" b="1" i="0" dirty="0" smtClean="0">
                <a:solidFill>
                  <a:srgbClr val="FF0000"/>
                </a:solidFill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</a:t>
            </a:r>
            <a:r>
              <a:rPr lang="en-US" sz="2200" b="1" i="0" dirty="0" smtClean="0">
                <a:solidFill>
                  <a:srgbClr val="FF0000"/>
                </a:solidFill>
              </a:rPr>
              <a:t>these </a:t>
            </a:r>
            <a:r>
              <a:rPr lang="en-US" sz="2200" b="1" i="0" dirty="0" smtClean="0">
                <a:solidFill>
                  <a:srgbClr val="FF0000"/>
                </a:solidFill>
              </a:rPr>
              <a:t>challenges</a:t>
            </a:r>
            <a:endParaRPr lang="en-US" sz="2200" b="1" i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</a:t>
            </a:r>
            <a:r>
              <a:rPr lang="en-US" dirty="0" smtClean="0"/>
              <a:t>prevent advanced DDS usage</a:t>
            </a:r>
          </a:p>
          <a:p>
            <a:pPr lvl="1"/>
            <a:r>
              <a:rPr lang="en-US" dirty="0" smtClean="0"/>
              <a:t>All ports provide acces</a:t>
            </a:r>
            <a:r>
              <a:rPr lang="en-US" dirty="0" smtClean="0"/>
              <a:t>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</a:t>
            </a:r>
            <a:r>
              <a:rPr lang="en-US" dirty="0" smtClean="0"/>
              <a:t> the instance </a:t>
            </a:r>
            <a:r>
              <a:rPr lang="en-US" dirty="0" smtClean="0"/>
              <a:t>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</a:t>
            </a:r>
            <a:r>
              <a:rPr lang="en-US" dirty="0" smtClean="0"/>
              <a:t> to one </a:t>
            </a:r>
            <a:r>
              <a:rPr lang="en-US" dirty="0" smtClean="0"/>
              <a:t>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</a:t>
            </a:r>
            <a:r>
              <a:rPr lang="en-US" dirty="0" smtClean="0"/>
              <a:t> to one </a:t>
            </a:r>
            <a:r>
              <a:rPr lang="en-US" dirty="0" smtClean="0"/>
              <a:t>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</a:t>
            </a:r>
            <a:r>
              <a:rPr lang="en-US" dirty="0" smtClean="0"/>
              <a:t> Delivers status related to ports, this information is relevant to dat</a:t>
            </a:r>
            <a:r>
              <a:rPr lang="en-US" dirty="0" smtClean="0"/>
              <a:t>a subscribers.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</a:t>
            </a:r>
            <a:r>
              <a:rPr lang="en-US" dirty="0" smtClean="0"/>
              <a:t> Delivers status updates that are relevant system-</a:t>
            </a:r>
            <a:r>
              <a:rPr lang="en-US" dirty="0" smtClean="0"/>
              <a:t>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</a:t>
            </a:r>
            <a:r>
              <a:rPr lang="en-US" dirty="0" smtClean="0"/>
              <a:t>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  <a:endParaRPr lang="en-US" dirty="0" smtClean="0"/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</a:t>
            </a:r>
            <a:r>
              <a:rPr lang="en-US" sz="1400" i="0" dirty="0" err="1" smtClean="0">
                <a:latin typeface="Courier New"/>
                <a:cs typeface="Courier New"/>
              </a:rPr>
              <a:t>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</a:t>
            </a:r>
            <a:r>
              <a:rPr lang="en-US" sz="1400" i="0" dirty="0" err="1" smtClean="0">
                <a:latin typeface="Courier New"/>
                <a:cs typeface="Courier New"/>
              </a:rPr>
              <a:t>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</a:t>
            </a:r>
            <a:r>
              <a:rPr lang="en-US" sz="1500" dirty="0" smtClean="0">
                <a:latin typeface="Courier New"/>
                <a:cs typeface="Courier New"/>
              </a:rPr>
              <a:t>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</a:t>
            </a:r>
            <a:r>
              <a:rPr lang="en-US" dirty="0" smtClean="0"/>
              <a:t>(2/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lang="en-US" sz="1400" i="0" dirty="0" smtClean="0">
                <a:latin typeface="Courier New"/>
                <a:cs typeface="Courier New"/>
              </a:rPr>
              <a:t>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</a:t>
            </a:r>
            <a:r>
              <a:rPr lang="en-US" sz="1400" i="0" dirty="0" smtClean="0">
                <a:latin typeface="Courier New"/>
                <a:cs typeface="Courier New"/>
              </a:rPr>
              <a:t>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</a:t>
            </a:r>
            <a:r>
              <a:rPr lang="en-US" sz="1400" i="0" dirty="0" smtClean="0">
                <a:latin typeface="Courier New"/>
                <a:cs typeface="Courier New"/>
              </a:rPr>
              <a:t>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</a:t>
            </a:r>
            <a:r>
              <a:rPr lang="en-US" sz="1400" i="0" dirty="0" smtClean="0">
                <a:latin typeface="Courier New"/>
                <a:cs typeface="Courier New"/>
              </a:rPr>
              <a:t>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</a:t>
            </a:r>
            <a:r>
              <a:rPr lang="en-US" sz="1400" i="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push_obverver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lang="en-US" sz="1400" i="0" dirty="0" smtClean="0">
                <a:latin typeface="Courier New"/>
                <a:cs typeface="Courier New"/>
              </a:rPr>
              <a:t>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smtClean="0">
                <a:latin typeface="Courier New"/>
                <a:cs typeface="Courier New"/>
              </a:rPr>
              <a:t>T</a:t>
            </a:r>
            <a:r>
              <a:rPr lang="en-US" sz="1400" i="0" dirty="0" smtClean="0">
                <a:latin typeface="Courier New"/>
                <a:cs typeface="Courier New"/>
              </a:rPr>
              <a:t>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smtClean="0">
                <a:latin typeface="Courier New"/>
                <a:cs typeface="Courier New"/>
              </a:rPr>
              <a:t>T</a:t>
            </a:r>
            <a:r>
              <a:rPr lang="en-US" sz="1400" i="0" dirty="0" smtClean="0">
                <a:latin typeface="Courier New"/>
                <a:cs typeface="Courier New"/>
              </a:rPr>
              <a:t>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smtClean="0">
                <a:latin typeface="Courier New"/>
                <a:cs typeface="Courier New"/>
              </a:rPr>
              <a:t>T</a:t>
            </a:r>
            <a:r>
              <a:rPr lang="en-US" sz="1400" i="0" dirty="0" smtClean="0">
                <a:latin typeface="Courier New"/>
                <a:cs typeface="Courier New"/>
              </a:rPr>
              <a:t>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</a:t>
            </a: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</a:t>
            </a:r>
            <a:r>
              <a:rPr lang="en-US" sz="1400" i="0" dirty="0" smtClean="0">
                <a:latin typeface="Courier New"/>
                <a:cs typeface="Courier New"/>
              </a:rPr>
              <a:t>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=</a:t>
            </a:r>
            <a:r>
              <a:rPr lang="en-US" sz="1400" i="0" dirty="0" smtClean="0">
                <a:latin typeface="Courier New"/>
                <a:cs typeface="Courier New"/>
              </a:rPr>
              <a:t>this-&gt;context_-&gt;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only implements 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const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virtual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offered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56466</TotalTime>
  <Words>3472</Words>
  <Application>Microsoft Macintosh PowerPoint</Application>
  <PresentationFormat>On-screen Show (4:3)</PresentationFormat>
  <Paragraphs>567</Paragraphs>
  <Slides>51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William R Otte</cp:lastModifiedBy>
  <cp:revision>3206</cp:revision>
  <dcterms:created xsi:type="dcterms:W3CDTF">2009-09-15T18:27:11Z</dcterms:created>
  <dcterms:modified xsi:type="dcterms:W3CDTF">2009-09-17T03:20:44Z</dcterms:modified>
</cp:coreProperties>
</file>