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xml" ContentType="application/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Layouts/slideLayout31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6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723" r:id="rId1"/>
    <p:sldMasterId id="2147483725" r:id="rId2"/>
  </p:sldMasterIdLst>
  <p:notesMasterIdLst>
    <p:notesMasterId r:id="rId38"/>
  </p:notesMasterIdLst>
  <p:handoutMasterIdLst>
    <p:handoutMasterId r:id="rId39"/>
  </p:handoutMasterIdLst>
  <p:sldIdLst>
    <p:sldId id="1034" r:id="rId3"/>
    <p:sldId id="1038" r:id="rId4"/>
    <p:sldId id="1062" r:id="rId5"/>
    <p:sldId id="1042" r:id="rId6"/>
    <p:sldId id="1063" r:id="rId7"/>
    <p:sldId id="1044" r:id="rId8"/>
    <p:sldId id="1064" r:id="rId9"/>
    <p:sldId id="1065" r:id="rId10"/>
    <p:sldId id="880" r:id="rId11"/>
    <p:sldId id="1066" r:id="rId12"/>
    <p:sldId id="1067" r:id="rId13"/>
    <p:sldId id="1048" r:id="rId14"/>
    <p:sldId id="1049" r:id="rId15"/>
    <p:sldId id="1035" r:id="rId16"/>
    <p:sldId id="1040" r:id="rId17"/>
    <p:sldId id="1051" r:id="rId18"/>
    <p:sldId id="1052" r:id="rId19"/>
    <p:sldId id="1054" r:id="rId20"/>
    <p:sldId id="1058" r:id="rId21"/>
    <p:sldId id="1053" r:id="rId22"/>
    <p:sldId id="1055" r:id="rId23"/>
    <p:sldId id="1057" r:id="rId24"/>
    <p:sldId id="1056" r:id="rId25"/>
    <p:sldId id="1059" r:id="rId26"/>
    <p:sldId id="1060" r:id="rId27"/>
    <p:sldId id="1068" r:id="rId28"/>
    <p:sldId id="1069" r:id="rId29"/>
    <p:sldId id="1070" r:id="rId30"/>
    <p:sldId id="1071" r:id="rId31"/>
    <p:sldId id="1072" r:id="rId32"/>
    <p:sldId id="1073" r:id="rId33"/>
    <p:sldId id="1074" r:id="rId34"/>
    <p:sldId id="1075" r:id="rId35"/>
    <p:sldId id="1076" r:id="rId36"/>
    <p:sldId id="1077" r:id="rId3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14" d="100"/>
          <a:sy n="114" d="100"/>
        </p:scale>
        <p:origin x="-112" y="-128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23" Type="http://schemas.openxmlformats.org/officeDocument/2006/relationships/image" Target="../media/image2.png"/><Relationship Id="rId24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i="0">
                <a:solidFill>
                  <a:schemeClr val="accent2"/>
                </a:solidFill>
                <a:latin typeface="Arial Unicode MS" pitchFamily="-65" charset="0"/>
                <a:ea typeface="宋体" pitchFamily="-65" charset="-122"/>
              </a:rPr>
              <a:t>Tutorial on CCM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i="0">
                <a:solidFill>
                  <a:schemeClr val="accent2"/>
                </a:solidFill>
                <a:ea typeface="宋体" pitchFamily="-65" charset="-122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nl-NL" sz="16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234022" y="2219536"/>
            <a:ext cx="3175000" cy="23114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40609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DDS4CCM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DDS4CCM</a:t>
            </a:r>
            <a:endParaRPr lang="nl-NL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443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Integrates DDS into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Defines a set of standardized ports (currently being discussed)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DDS_Write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DDS_Update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DDS_MultieWrite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DDS_MultiUpdate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DDS_Read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DDS_Gett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DDS_RawListen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DDS_StateListen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DDS_MultiListen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Sender and Receiver component that exchange a string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Components communicate through a DDS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IDL3+</a:t>
            </a:r>
            <a:endParaRPr lang="nl-NL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Uses the standardized DDS_Write port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port DDS_Write&lt;string&gt; push_message;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400" i="0">
              <a:latin typeface="Courier New" charset="0"/>
              <a:ea typeface="宋体" pitchFamily="-65" charset="-128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::CCM_DDS::string_Writer_var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this-&gt;context_-&gt;get_connection_push_data_data ();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executes on the receptable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0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 port</a:t>
            </a: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Type specific RawListener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interface string_RawListener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  void on_data (in string an_instance, in ReadInfo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class HELLO_RECEIVER_EXEC_Export string_RawListener_exec_i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: public virtual ::CCM_DDS::CCM_string_RawListener,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string_RawListener_exec_i (Atomic_ULong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ACE_CString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virtual ~string_RawListener_exec_i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and attributes from ::CCM_DDS::string_RawListener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TAO_IDL - Generated from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be/be_visitor_operation/operation_ch.cpp:46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on_data (const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const ::CCM_DDS::ReadInfo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Atomic_ULong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const ACE_CString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string_RawListener_exec_i::on_data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::CCM_DDS::ReadInfo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printf ("&lt;%s&gt; string_RawListener::on_data received &lt;%s&gt;\n", this-&gt;name_.c_str (), an_instance);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class HELLO_RECEIVER_EXEC_Export Receiver_exec_i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: public virtual Receiver_Exec,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virtual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get_read_message_listener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::CCM_DDS::CCM_PortStatusListener_ptr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get_read_message_status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from Components::SessionComponent.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set_session_context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::Components::SessionContext_ptr ctx);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configuration_complete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ccm_activate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ccm_passivate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ccm_remove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Receiver_exec_i::get_read_message_listener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return new string_RawListener_exec_i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Receiver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Provider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Provider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Provider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Mirrirport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Publisher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Publisher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Publisher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53687</TotalTime>
  <Words>2025</Words>
  <Application>Microsoft Macintosh PowerPoint</Application>
  <PresentationFormat>On-screen Show (4:3)</PresentationFormat>
  <Paragraphs>398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DOC-Traditional</vt:lpstr>
      <vt:lpstr>Capsules</vt:lpstr>
      <vt:lpstr>Slide 1</vt:lpstr>
      <vt:lpstr>Slide 2</vt:lpstr>
      <vt:lpstr>IDL3+</vt:lpstr>
      <vt:lpstr>Slide 4</vt:lpstr>
      <vt:lpstr>Fixed Extended Port Equivalent IDL3</vt:lpstr>
      <vt:lpstr>Slide 6</vt:lpstr>
      <vt:lpstr>Parameterized Port Equivalent IDL3</vt:lpstr>
      <vt:lpstr>Slide 8</vt:lpstr>
      <vt:lpstr>Slide 9</vt:lpstr>
      <vt:lpstr>Motivating Connectors (1/2)</vt:lpstr>
      <vt:lpstr>Motivating Connectors (2/2)</vt:lpstr>
      <vt:lpstr>Slide 12</vt:lpstr>
      <vt:lpstr>Slide 13</vt:lpstr>
      <vt:lpstr>Slide 14</vt:lpstr>
      <vt:lpstr>DDS4CCM</vt:lpstr>
      <vt:lpstr>Example</vt:lpstr>
      <vt:lpstr>Sender IDL3+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William R Otte</cp:lastModifiedBy>
  <cp:revision>3159</cp:revision>
  <dcterms:created xsi:type="dcterms:W3CDTF">2009-09-10T18:27:31Z</dcterms:created>
  <dcterms:modified xsi:type="dcterms:W3CDTF">2009-09-10T20:10:14Z</dcterms:modified>
</cp:coreProperties>
</file>