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3"/>
  </p:notesMasterIdLst>
  <p:handoutMasterIdLst>
    <p:handoutMasterId r:id="rId54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77" r:id="rId49"/>
    <p:sldId id="1085" r:id="rId50"/>
    <p:sldId id="1086" r:id="rId51"/>
    <p:sldId id="1092" r:id="rId5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push_observer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smtClean="0">
                <a:latin typeface="Courier New"/>
                <a:cs typeface="Courier New"/>
              </a:rPr>
              <a:t>// 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= </a:t>
            </a:r>
            <a:r>
              <a:rPr lang="en-US" sz="1400" i="0" dirty="0" smtClean="0">
                <a:latin typeface="Courier New"/>
                <a:cs typeface="Courier New"/>
              </a:rPr>
              <a:t>this-</a:t>
            </a:r>
            <a:r>
              <a:rPr lang="en-US" sz="1400" i="0" dirty="0" smtClean="0">
                <a:latin typeface="Courier New"/>
                <a:cs typeface="Courier New"/>
              </a:rPr>
              <a:t>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::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CCM_DDS::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will use </a:t>
            </a:r>
            <a:r>
              <a:rPr lang="en-US" altLang="zh-CN" sz="2200" i="0" dirty="0">
                <a:ea typeface="宋体" pitchFamily="-65" charset="-128"/>
                <a:cs typeface="Times New Roman" charset="0"/>
              </a:rPr>
              <a:t>IDL3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+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porttype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/port/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mirrorport</a:t>
            </a:r>
            <a:endParaRPr lang="en-US" altLang="zh-CN" sz="22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AMI4CCM doesn’t use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 interfaces</a:t>
            </a:r>
            <a:endParaRPr lang="en-US" altLang="zh-CN" sz="22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184223"/>
            <a:ext cx="8763000" cy="503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long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(in string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, out string answer)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 raises (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my_exception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foo_callback_handler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(in long result, in string answer);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foo_callback_excep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(in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InternalException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exception_holder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(in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cb_handler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, in string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395865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class  Callback_exec_i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 public virtual 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CCM_AMI::CCM_AMI_MyFoo_callback,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virtual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::CORBA::LocalObject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virtual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foo_callback_handler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::CORBA::Long result,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char * answer);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virtual void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foo_callback_excep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::CCM_AMI::InternalException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exception_holder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00534" y="1343025"/>
            <a:ext cx="371881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Callback_exec_i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::foo_callback_handler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(“Answer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&lt;%s&gt;\n",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answer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Callback_exec_i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::foo_callback_excep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::CCM_AMI::InternalException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exception_holder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(“Exception &lt;%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s&gt;\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n“,    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exception_holder.error_string.in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56694</TotalTime>
  <Words>2991</Words>
  <Application>Microsoft Office PowerPoint</Application>
  <PresentationFormat>On-screen Show (4:3)</PresentationFormat>
  <Paragraphs>570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3226</cp:revision>
  <dcterms:created xsi:type="dcterms:W3CDTF">2009-09-15T18:27:11Z</dcterms:created>
  <dcterms:modified xsi:type="dcterms:W3CDTF">2009-09-17T10:57:40Z</dcterms:modified>
</cp:coreProperties>
</file>