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=</a:t>
            </a:r>
            <a:r>
              <a:rPr lang="en-US" sz="1400" i="0" dirty="0" smtClean="0">
                <a:latin typeface="Courier New"/>
                <a:cs typeface="Courier New"/>
              </a:rPr>
              <a:t>this-&gt;context_-&gt;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56639</TotalTime>
  <Words>3041</Words>
  <Application>Microsoft Office PowerPoint</Application>
  <PresentationFormat>On-screen Show (4:3)</PresentationFormat>
  <Paragraphs>567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3209</cp:revision>
  <dcterms:created xsi:type="dcterms:W3CDTF">2009-09-15T18:27:11Z</dcterms:created>
  <dcterms:modified xsi:type="dcterms:W3CDTF">2009-09-17T10:01:56Z</dcterms:modified>
</cp:coreProperties>
</file>