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3768A-0476-4728-BE26-5193A4437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35E127-2964-4171-859C-ECC208141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0BE38A-0DED-4BB9-B978-41A92E3D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897F-BC24-454E-A7F0-EE94C95E33C7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82DC3-D9C2-4F4B-AA79-1B0CD3E45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7C2D93-41BA-4A07-AEF2-18E82BAA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73F3-5AC1-46AE-B852-F33CF1CD5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15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40464B-9D62-40DE-A319-E044C064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39070C-A469-457F-857C-5D4C54ADE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A114C-34A5-4DEC-8EA6-57E07B34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897F-BC24-454E-A7F0-EE94C95E33C7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E493B2-FF05-4213-9866-38C42246B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B6BB32-0917-4180-8F77-0DC677CD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73F3-5AC1-46AE-B852-F33CF1CD5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29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1C4995-10E8-4A3E-AD51-F71E48207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321FC7E-F7BC-4A67-99F8-8E8D21149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81D32-5791-4584-B477-40D45447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897F-BC24-454E-A7F0-EE94C95E33C7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5B555C-3BC4-4792-8FC3-3602CF5F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A41344-FD37-40A3-8D7D-EEF628C1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73F3-5AC1-46AE-B852-F33CF1CD5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20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17E7E-3876-459F-82DB-230A10EC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EE1ED0-57B5-4619-84BC-AE2A28086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7DDF13-0A24-4CFF-803A-BC4084634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897F-BC24-454E-A7F0-EE94C95E33C7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DE4421-676D-41FE-956D-9EC2D917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BB356D-E48F-49CF-8DAB-8D9A9A47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73F3-5AC1-46AE-B852-F33CF1CD5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5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EB451-BE1C-49D9-9020-90CC4BC1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321A97-99A4-4F1F-9887-77E92FE67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FEA45F-8EA1-4890-93AB-D0800EEE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897F-BC24-454E-A7F0-EE94C95E33C7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F94761-8BC7-4882-8BE4-B79C60BB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054E96-E0D6-4E93-8588-1C236C54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73F3-5AC1-46AE-B852-F33CF1CD5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0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378F8-06E7-4EF1-AC31-7C85EC6B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35FEC9-6D1C-401D-A373-276C814B7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488EE8-EBCE-4A21-BA72-493AC7F40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933568-0951-4DB6-864A-C079507C9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897F-BC24-454E-A7F0-EE94C95E33C7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A801C1-D5F9-4FD0-8D81-42E1E597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D6CD76-1613-4666-AB1B-DF660CF4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73F3-5AC1-46AE-B852-F33CF1CD5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21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AD6CC-1F38-4199-91F7-BEF6B513C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60341D-4BAB-4F7E-99DF-DFF3EC250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762693-0BF7-44B8-BB1A-3BC724775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579221-6882-4F0B-8D20-8018456DA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A49F1E-FE94-4C86-AEAE-96D60D191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2322C3-7F51-4295-8F78-6BBEE88F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897F-BC24-454E-A7F0-EE94C95E33C7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719AF3-8E09-4FD3-A3DF-8AD35D867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030D42-4D02-4BA7-AD32-FFB278540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73F3-5AC1-46AE-B852-F33CF1CD5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88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C2C60-7827-4DA1-831F-75E3F010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215525-C370-4BAD-B937-A589BF47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897F-BC24-454E-A7F0-EE94C95E33C7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1D7449-3660-4F4C-BDCF-8EB116167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69C34A-D939-4403-9DD6-475CCC7D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73F3-5AC1-46AE-B852-F33CF1CD5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2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61F3BD-3D6E-4EB6-8743-17F1319A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897F-BC24-454E-A7F0-EE94C95E33C7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3C313A-F536-4EED-893D-69A0430E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4E60B6-F5AC-461B-9674-537E1CEC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73F3-5AC1-46AE-B852-F33CF1CD5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48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27C99-6212-45A9-9D6C-F02FF0041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BCE86-1C83-4E2D-9AD7-29D471E92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0F78B5-B814-43BD-B177-E18E6EEF2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6E8FF9-5EE9-4C37-A178-D860F202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897F-BC24-454E-A7F0-EE94C95E33C7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BE869-F4A0-4010-9E54-2FD3B382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8CFBCF-1746-44D3-A439-CC8E3DED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73F3-5AC1-46AE-B852-F33CF1CD5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67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482DD-B4EB-4819-954D-8660F87E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FDB2FE-E42C-41D0-8DA3-9C3C67619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507688-0E24-43DF-856C-3F477628F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249BC3-C3D4-4552-B357-A6B3A5D19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897F-BC24-454E-A7F0-EE94C95E33C7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05A98B-474A-4AE3-9B32-018FCF5C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D67984-C65D-4E1B-A485-48EC5966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73F3-5AC1-46AE-B852-F33CF1CD5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52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EFFB71-1DE4-4957-BB75-2630DA4F0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C7BBFC-FAEB-413D-A746-9A44E36FF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B8CE6-4446-4284-9CE0-2498DFE19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E897F-BC24-454E-A7F0-EE94C95E33C7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7204AE-1877-4CB3-9169-087D87E64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89DDDC-022B-422E-945C-368E63DA9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273F3-5AC1-46AE-B852-F33CF1CD58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1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9CF64A35-9BD9-4739-8ABC-AA00E5328273}"/>
              </a:ext>
            </a:extLst>
          </p:cNvPr>
          <p:cNvGrpSpPr/>
          <p:nvPr/>
        </p:nvGrpSpPr>
        <p:grpSpPr>
          <a:xfrm>
            <a:off x="2207460" y="55660"/>
            <a:ext cx="7777079" cy="6746680"/>
            <a:chOff x="1300576" y="221941"/>
            <a:chExt cx="7777079" cy="674668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44A875D-D13C-40AC-A066-0106A5770C2D}"/>
                </a:ext>
              </a:extLst>
            </p:cNvPr>
            <p:cNvSpPr/>
            <p:nvPr/>
          </p:nvSpPr>
          <p:spPr>
            <a:xfrm>
              <a:off x="1300576" y="1975281"/>
              <a:ext cx="3240000" cy="32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TidyDicom</a:t>
              </a:r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main.py</a:t>
              </a:r>
            </a:p>
            <a:p>
              <a:pPr algn="ctr"/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81DBFB7-427E-4582-B2A0-144C57967804}"/>
                </a:ext>
              </a:extLst>
            </p:cNvPr>
            <p:cNvSpPr/>
            <p:nvPr/>
          </p:nvSpPr>
          <p:spPr>
            <a:xfrm>
              <a:off x="1424861" y="221941"/>
              <a:ext cx="2996220" cy="9765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Dicom</a:t>
              </a:r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files in </a:t>
              </a:r>
              <a:r>
                <a:rPr lang="en-US" altLang="zh-CN" b="1" i="1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in_dir</a:t>
              </a:r>
              <a:r>
                <a:rPr lang="en-US" altLang="zh-CN" i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accessed by </a:t>
              </a:r>
              <a:r>
                <a:rPr lang="en-US" altLang="zh-CN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os.walk</a:t>
              </a:r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09E58418-822D-4B7B-BA76-042093AB99AF}"/>
                </a:ext>
              </a:extLst>
            </p:cNvPr>
            <p:cNvCxnSpPr>
              <a:cxnSpLocks/>
              <a:stCxn id="5" idx="2"/>
              <a:endCxn id="4" idx="0"/>
            </p:cNvCxnSpPr>
            <p:nvPr/>
          </p:nvCxnSpPr>
          <p:spPr>
            <a:xfrm flipH="1">
              <a:off x="2920576" y="1198484"/>
              <a:ext cx="2395" cy="7767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55D58C6-508A-498B-BAC4-B5E406C43E4D}"/>
                </a:ext>
              </a:extLst>
            </p:cNvPr>
            <p:cNvSpPr/>
            <p:nvPr/>
          </p:nvSpPr>
          <p:spPr>
            <a:xfrm>
              <a:off x="6917655" y="1975281"/>
              <a:ext cx="2160000" cy="72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Custom.py</a:t>
              </a:r>
            </a:p>
            <a:p>
              <a:pPr algn="ctr"/>
              <a:r>
                <a:rPr lang="en-US" altLang="zh-CN" b="1" i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INFO_DICT</a:t>
              </a:r>
              <a:endParaRPr lang="zh-CN" altLang="en-US" b="1" i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4E53395F-9322-40AD-BECB-EB286C60C4F3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4532520" y="2335281"/>
              <a:ext cx="23851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056A4D7-EF57-4ADD-852C-8657DCFB1121}"/>
                </a:ext>
              </a:extLst>
            </p:cNvPr>
            <p:cNvSpPr/>
            <p:nvPr/>
          </p:nvSpPr>
          <p:spPr>
            <a:xfrm>
              <a:off x="6917655" y="3235281"/>
              <a:ext cx="2160000" cy="198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Custom.py</a:t>
              </a:r>
            </a:p>
            <a:p>
              <a:pPr algn="ctr"/>
              <a:r>
                <a:rPr lang="en-US" altLang="zh-CN" b="1" i="1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GetPathByInfo</a:t>
              </a:r>
              <a:endParaRPr lang="zh-CN" altLang="en-US" b="1" i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7674D133-A4DA-41F9-ABB8-E25DC34DE709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4540576" y="3595281"/>
              <a:ext cx="237707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3A78B1B4-59DE-407E-A645-349A4A8C86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2520" y="4476279"/>
              <a:ext cx="23851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74C5B8B5-A02F-4DFC-AB16-4ABE81AC8F70}"/>
                </a:ext>
              </a:extLst>
            </p:cNvPr>
            <p:cNvSpPr txBox="1"/>
            <p:nvPr/>
          </p:nvSpPr>
          <p:spPr>
            <a:xfrm>
              <a:off x="2920576" y="1402216"/>
              <a:ext cx="2518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 Handle file one by one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D5A3368-2BC6-44A3-8118-BB0E371C466A}"/>
                </a:ext>
              </a:extLst>
            </p:cNvPr>
            <p:cNvSpPr txBox="1"/>
            <p:nvPr/>
          </p:nvSpPr>
          <p:spPr>
            <a:xfrm>
              <a:off x="4604979" y="2006213"/>
              <a:ext cx="22617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 Tell what DICOM tag to extract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24BA473-FFEE-4E0A-A537-E94D1EC7ED44}"/>
                </a:ext>
              </a:extLst>
            </p:cNvPr>
            <p:cNvSpPr txBox="1"/>
            <p:nvPr/>
          </p:nvSpPr>
          <p:spPr>
            <a:xfrm>
              <a:off x="4604979" y="3253797"/>
              <a:ext cx="2248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 Submit extracted info as input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157D2A20-D7FC-49DC-B693-174A233FEDF4}"/>
                </a:ext>
              </a:extLst>
            </p:cNvPr>
            <p:cNvSpPr txBox="1"/>
            <p:nvPr/>
          </p:nvSpPr>
          <p:spPr>
            <a:xfrm>
              <a:off x="4604979" y="4153113"/>
              <a:ext cx="22617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4. Return the </a:t>
              </a:r>
              <a:r>
                <a:rPr lang="en-US" altLang="zh-C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dirpath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according to the info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AE2F7C70-22C0-4D4C-A98A-334B72769E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5327" y="5215281"/>
              <a:ext cx="2395" cy="7767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A54E9A7-8EE0-4E5F-9469-C7A1927020B2}"/>
                </a:ext>
              </a:extLst>
            </p:cNvPr>
            <p:cNvSpPr/>
            <p:nvPr/>
          </p:nvSpPr>
          <p:spPr>
            <a:xfrm>
              <a:off x="1422466" y="5992078"/>
              <a:ext cx="2996220" cy="97654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Move or copy the files to </a:t>
              </a:r>
              <a:r>
                <a:rPr lang="en-US" altLang="zh-CN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os.path.join</a:t>
              </a:r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b="1" i="1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out_dir</a:t>
              </a:r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b="1" i="1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dirpath</a:t>
              </a:r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7C69FB67-93E1-4226-9AC8-4AD4252FBB83}"/>
                </a:ext>
              </a:extLst>
            </p:cNvPr>
            <p:cNvSpPr txBox="1"/>
            <p:nvPr/>
          </p:nvSpPr>
          <p:spPr>
            <a:xfrm>
              <a:off x="2920576" y="5447202"/>
              <a:ext cx="2518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5. Handle file one by one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234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82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</dc:creator>
  <cp:lastModifiedBy>Yuan</cp:lastModifiedBy>
  <cp:revision>2</cp:revision>
  <dcterms:created xsi:type="dcterms:W3CDTF">2024-06-11T07:06:01Z</dcterms:created>
  <dcterms:modified xsi:type="dcterms:W3CDTF">2024-06-11T07:22:19Z</dcterms:modified>
</cp:coreProperties>
</file>