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6FCA7-0DDC-4901-81ED-97445632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D94C85-8C11-4D4E-82F4-34CF1C48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A7664-811D-4768-B798-365936EB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C0A8B-0784-43EB-8531-C2213F24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5D7EE-E0D5-4E56-8120-244D32CF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7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2D73C-969B-4A9F-91F1-A2204588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2EE00B-D14A-4656-B1EB-15F7A393D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CA2D0-310D-4CFF-B910-E99DC2B2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153DA-EC37-4919-BFE4-AA6C036C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84A48C-8790-48A8-A0D9-363B7FBE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54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03D89D-6446-48C2-9EF7-3D0F49BBD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3B63EF-8E06-4700-A6CF-A495D249F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E10EA-A23C-4219-8263-0AB79C3D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5E12F-2DBA-45D2-8246-04A61133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4F55EF-AF01-4282-9A4A-23E43EAB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57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1C825-2C34-4F9C-9A25-95F853E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A5E31-D894-4DEF-A9C3-20011CC7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809F4D-E889-48C3-AC97-903B2A1C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C6A6A-9A85-400A-BE0E-28335911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02C0E-096A-48FC-A2E8-51786108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61BDD-4BFD-4DBE-B81C-CC65A9FC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352858-EF43-476C-B13B-1CC89080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3D6419-95DA-4443-8BB6-87CC18BF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26576-D946-4D24-8D6B-1904B9C2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7D8B36-819A-478D-8186-261FF1F9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75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02955-34C8-44E7-BBDE-C2DE5C2B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331F3-B01A-46B7-B0EB-0822C98C0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0CE1C5-D230-42C0-8CEB-1314C6BC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3D8B97-1BA3-4653-8FD6-CF8EF28E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1D1029-3B76-487E-927A-31FEFF38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F5074-6065-479C-8BAB-2F660F86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0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371ED-8781-4CDC-880F-E692BF76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50DD27-1E07-4888-9515-B2F6052F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4F211F-519C-4FF3-A9EF-B78FD9123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239B7A-1E9A-4142-994F-FCD0909B3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4ABBE4-4397-4DD3-8AD6-64139A332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1ECC6A-F43C-459A-8BE1-4C07DB85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CF3E98-3E58-49BD-9BE2-96CE8F03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306CB-97F0-4FBA-8489-F969F449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1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0CC7C-5B33-484C-934E-9762C4DC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FC464E-136B-44E0-867D-222E4752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4F5BA8-29D1-402F-AF3D-A4ECE653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ED764B-1203-4462-8284-36701A54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1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F9443D-38E2-400D-8024-1060B39B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6D190-B555-4FD9-AA0B-AFCA8A15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89FFD-3A58-409B-A8DE-3AA27ED6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8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EE5FA-FD13-4ABB-A407-1D007F98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644FA-726C-49A9-8022-91D96E4A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D7320-93B8-49EB-BAAB-8BEE1DEE8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C604D6-C415-43AB-81A6-BC9687A8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0DC31-BD7F-429D-BD34-04602805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F7F99D-171A-4AEF-9F0D-D3AB1AA8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61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230AB-F53F-44B2-A68E-63BBA14C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6F3E2B-2972-426B-9928-153555C7A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676202-4436-4DDB-91C9-52638BA4A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A37DE-6E5C-40C2-B1C7-CA5A7F53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B1020C-9DC8-49E3-B302-C937BA37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CF855-E67B-4489-83FA-8763F82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28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E5524E-C90D-4650-83DC-CE534242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8B3CE7-C66B-4817-B68B-DE3EEA90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0362A3-D29E-4B62-82A9-B393F199E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04E8-EC6A-4458-8465-C2425C6F8CC2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B0188-6FE6-4573-A10C-16D92823C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52D837-175A-4CB9-8A0C-59E23DB2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17B3-0A53-45DE-9757-9D5E21911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68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7FAC73F-BF3D-4CE0-9D54-4B5B25101A34}"/>
              </a:ext>
            </a:extLst>
          </p:cNvPr>
          <p:cNvGrpSpPr/>
          <p:nvPr/>
        </p:nvGrpSpPr>
        <p:grpSpPr>
          <a:xfrm>
            <a:off x="1677798" y="2795632"/>
            <a:ext cx="2357306" cy="2357306"/>
            <a:chOff x="1677798" y="2795632"/>
            <a:chExt cx="2357306" cy="235730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AEC6CB0-EC95-49E1-A335-9549956540D9}"/>
                </a:ext>
              </a:extLst>
            </p:cNvPr>
            <p:cNvSpPr/>
            <p:nvPr/>
          </p:nvSpPr>
          <p:spPr>
            <a:xfrm>
              <a:off x="1677798" y="2795632"/>
              <a:ext cx="2357306" cy="2357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E68769D-A74E-4906-B589-75629FA6B4B6}"/>
                </a:ext>
              </a:extLst>
            </p:cNvPr>
            <p:cNvSpPr/>
            <p:nvPr/>
          </p:nvSpPr>
          <p:spPr>
            <a:xfrm>
              <a:off x="2216790" y="3597944"/>
              <a:ext cx="1279322" cy="9227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19A5817B-957B-4B4D-BFF5-3ED7BFA05DF9}"/>
                </a:ext>
              </a:extLst>
            </p:cNvPr>
            <p:cNvSpPr/>
            <p:nvPr/>
          </p:nvSpPr>
          <p:spPr>
            <a:xfrm>
              <a:off x="2216790" y="3928145"/>
              <a:ext cx="1279322" cy="9227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8CEF28BB-B925-4043-9B41-CB0CCF7A1AE7}"/>
                </a:ext>
              </a:extLst>
            </p:cNvPr>
            <p:cNvSpPr/>
            <p:nvPr/>
          </p:nvSpPr>
          <p:spPr>
            <a:xfrm>
              <a:off x="2216790" y="4258346"/>
              <a:ext cx="1279322" cy="9227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17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飯田 拓人</dc:creator>
  <cp:lastModifiedBy>飯田 拓人</cp:lastModifiedBy>
  <cp:revision>7</cp:revision>
  <dcterms:created xsi:type="dcterms:W3CDTF">2018-08-20T06:21:40Z</dcterms:created>
  <dcterms:modified xsi:type="dcterms:W3CDTF">2018-08-20T12:09:20Z</dcterms:modified>
</cp:coreProperties>
</file>