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B61EC-9C99-4C49-8B2A-E521B402C46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8EE16CB-73F0-4D50-9840-672868E29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137959-F455-4E4A-BA56-FB9262029500}"/>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8A2E6957-F01B-4629-BBC8-82326AEF2B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412A26-4F44-4F04-96AA-1F268D14E74E}"/>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39790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DEBA8-FC57-40C8-B3B7-D96F6D215D1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0872DB-3399-460E-B866-82AC102E12F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B94DAD-F80F-452D-B6E1-CD8F3FC8F7D1}"/>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1B882C8B-43B0-43FE-BB13-480CE1BD8F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06F492-D29C-46AA-A3FC-76F55062B9C5}"/>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176723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7F9E7D-AF2D-49B1-A84C-7D25B16135D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10AAD4-CE9D-433A-B67E-31FF9194356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15AA2C-55B7-4A32-B143-A88AB212E29C}"/>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05663394-EA59-442C-93C0-01BA5417D7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0C67A1-B28D-4FE5-BD21-D43B58C51E99}"/>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300288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B1CCE-5C51-4707-9A1B-8529A4C23A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3B027B-E11D-4315-BE85-91C9CDF8B52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B3691D-5BDC-45B4-8863-BC7C23B74049}"/>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177DDA01-B925-4E04-9023-C97E97A4B3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A25014-813B-4CE3-AA03-0B1CCB500C58}"/>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123361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847AC-7374-475F-8D60-BC546FAC87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FA97-C196-4B5F-83BC-442E3CCB5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52BDAE2-F21D-48D0-99C3-487342BE4940}"/>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8B95F3EE-C792-4789-AABB-A484DA4EAA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89C5E4-6F36-4045-805D-65E6317472A7}"/>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135171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2DA54-ED50-48DC-A04D-DEF790AE7B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374B28-2896-4B35-86B7-4491A74E174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E9A9FD-181B-46CB-ACE5-5958294C11B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9DDF46C-3EB3-4371-BA1D-A89E658D31D1}"/>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C47EA53E-9D41-4F14-9A9D-40B8D5DD83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B15DED-47CA-4E0C-B447-4F82DCA59E77}"/>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163501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B68AF-13D8-4774-BA2B-C4430C28578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C389D0-B074-480C-9D8A-C90546F1B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640AB8-242A-46E2-97C3-9029C28E38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9C5F005-1101-4097-905F-BC71F9DB4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81340FB-C925-4C17-9FEB-B3C4571473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A732F8E-124F-4E8B-8FCB-3453E42374D6}"/>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8" name="フッター プレースホルダー 7">
            <a:extLst>
              <a:ext uri="{FF2B5EF4-FFF2-40B4-BE49-F238E27FC236}">
                <a16:creationId xmlns:a16="http://schemas.microsoft.com/office/drawing/2014/main" id="{108E4A37-B21D-4938-8FF3-D6D78014214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FFF080-98B9-4CFC-AAD5-6C6AAD23C2A1}"/>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334173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8E7DE-7FCB-4B75-A477-E5256FDAD9B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984F7-E051-4919-B1BC-471F42E91E34}"/>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4" name="フッター プレースホルダー 3">
            <a:extLst>
              <a:ext uri="{FF2B5EF4-FFF2-40B4-BE49-F238E27FC236}">
                <a16:creationId xmlns:a16="http://schemas.microsoft.com/office/drawing/2014/main" id="{D23E9F9A-2B31-4A50-8610-38E28CF445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CD6D708-B5F9-4BF3-866C-644FE5CD249C}"/>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401662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7410EDE-87F2-4749-8B50-70B783ADB30E}"/>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3" name="フッター プレースホルダー 2">
            <a:extLst>
              <a:ext uri="{FF2B5EF4-FFF2-40B4-BE49-F238E27FC236}">
                <a16:creationId xmlns:a16="http://schemas.microsoft.com/office/drawing/2014/main" id="{232FD743-1ABF-4217-A82D-DD27D6CB79E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B41393-C69E-44C2-88B9-0B454855094D}"/>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279389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6F865-5250-4CF8-B112-F931A82D87E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F3F20-6F39-4814-A0D6-197D3FFA1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A167D7E-DE68-4D5D-8E4B-8B405151A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AB4342-DCF3-4891-916F-7756A0C038BE}"/>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6357A3E1-6833-42DD-898B-86BCFE2832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4A1425-08EF-4E76-9E99-CA7D19A523F0}"/>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332439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B0447-0117-4377-B6CE-65CB8435A7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7ABD9A2-0205-49D5-84EE-846DCEE17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E37A354-5023-427C-91C0-D17B814FE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C78AB-74D5-4F39-8882-CA3A3E602D36}"/>
              </a:ext>
            </a:extLst>
          </p:cNvPr>
          <p:cNvSpPr>
            <a:spLocks noGrp="1"/>
          </p:cNvSpPr>
          <p:nvPr>
            <p:ph type="dt" sz="half" idx="10"/>
          </p:nvPr>
        </p:nvSpPr>
        <p:spPr/>
        <p:txBody>
          <a:bodyPr/>
          <a:lstStyle/>
          <a:p>
            <a:fld id="{918B64C2-8946-4634-A724-069DD90A6E96}"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5002A906-3E09-41F5-AF6C-30957F05ED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5700AF-96CF-4015-9C1A-0932ED723878}"/>
              </a:ext>
            </a:extLst>
          </p:cNvPr>
          <p:cNvSpPr>
            <a:spLocks noGrp="1"/>
          </p:cNvSpPr>
          <p:nvPr>
            <p:ph type="sldNum" sz="quarter" idx="12"/>
          </p:nvPr>
        </p:nvSpPr>
        <p:spPr/>
        <p:txBody>
          <a:body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836029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A27966-7959-4807-9DC8-5ADBA8E44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A8E850-D499-494A-9251-F37E4F823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485F82-D669-4692-8CB0-A18666450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B64C2-8946-4634-A724-069DD90A6E96}"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874D93B3-3396-439F-B5C2-DD5F9CCF1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8FFF2CC-5CBD-4709-8D53-6CF3B2871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9F250-BD9B-48CE-A8A2-86FC9493A052}" type="slidenum">
              <a:rPr kumimoji="1" lang="ja-JP" altLang="en-US" smtClean="0"/>
              <a:t>‹#›</a:t>
            </a:fld>
            <a:endParaRPr kumimoji="1" lang="ja-JP" altLang="en-US"/>
          </a:p>
        </p:txBody>
      </p:sp>
    </p:spTree>
    <p:extLst>
      <p:ext uri="{BB962C8B-B14F-4D97-AF65-F5344CB8AC3E}">
        <p14:creationId xmlns:p14="http://schemas.microsoft.com/office/powerpoint/2010/main" val="318691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9B53BA1-33F6-4C3B-885A-82DED8E8D0D2}"/>
              </a:ext>
            </a:extLst>
          </p:cNvPr>
          <p:cNvSpPr txBox="1"/>
          <p:nvPr/>
        </p:nvSpPr>
        <p:spPr>
          <a:xfrm>
            <a:off x="3034018" y="335560"/>
            <a:ext cx="6123963" cy="923330"/>
          </a:xfrm>
          <a:prstGeom prst="rect">
            <a:avLst/>
          </a:prstGeom>
          <a:noFill/>
        </p:spPr>
        <p:txBody>
          <a:bodyPr wrap="square" rtlCol="0">
            <a:spAutoFit/>
          </a:bodyPr>
          <a:lstStyle/>
          <a:p>
            <a:r>
              <a:rPr lang="ja-JP" altLang="en-US" dirty="0"/>
              <a:t>あああああああああああああああああああああああああああああああああああああああああああああああああああああああああ</a:t>
            </a:r>
            <a:endParaRPr kumimoji="1" lang="ja-JP" altLang="en-US" dirty="0"/>
          </a:p>
        </p:txBody>
      </p:sp>
      <p:sp>
        <p:nvSpPr>
          <p:cNvPr id="3" name="テキスト ボックス 2">
            <a:extLst>
              <a:ext uri="{FF2B5EF4-FFF2-40B4-BE49-F238E27FC236}">
                <a16:creationId xmlns:a16="http://schemas.microsoft.com/office/drawing/2014/main" id="{1440C210-4D64-456C-BC9F-9E217BD8EE0F}"/>
              </a:ext>
            </a:extLst>
          </p:cNvPr>
          <p:cNvSpPr txBox="1"/>
          <p:nvPr/>
        </p:nvSpPr>
        <p:spPr>
          <a:xfrm>
            <a:off x="3972188" y="1448715"/>
            <a:ext cx="3640822" cy="369332"/>
          </a:xfrm>
          <a:prstGeom prst="rect">
            <a:avLst/>
          </a:prstGeom>
          <a:noFill/>
        </p:spPr>
        <p:txBody>
          <a:bodyPr wrap="square" rtlCol="0">
            <a:spAutoFit/>
          </a:bodyPr>
          <a:lstStyle/>
          <a:p>
            <a:pPr algn="ctr"/>
            <a:r>
              <a:rPr lang="en-US" altLang="ja-JP" dirty="0" err="1"/>
              <a:t>Utsuhology</a:t>
            </a:r>
            <a:endParaRPr kumimoji="1" lang="ja-JP" altLang="en-US" dirty="0"/>
          </a:p>
        </p:txBody>
      </p:sp>
      <p:pic>
        <p:nvPicPr>
          <p:cNvPr id="6" name="図 5">
            <a:extLst>
              <a:ext uri="{FF2B5EF4-FFF2-40B4-BE49-F238E27FC236}">
                <a16:creationId xmlns:a16="http://schemas.microsoft.com/office/drawing/2014/main" id="{A10B4309-3708-4D54-90CB-1B6DA3959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399" y="2131986"/>
            <a:ext cx="2438400" cy="2438400"/>
          </a:xfrm>
          <a:prstGeom prst="rect">
            <a:avLst/>
          </a:prstGeom>
        </p:spPr>
      </p:pic>
      <p:sp>
        <p:nvSpPr>
          <p:cNvPr id="7" name="テキスト ボックス 6">
            <a:extLst>
              <a:ext uri="{FF2B5EF4-FFF2-40B4-BE49-F238E27FC236}">
                <a16:creationId xmlns:a16="http://schemas.microsoft.com/office/drawing/2014/main" id="{EE8ED641-FC76-4CCA-B931-6AFD11818249}"/>
              </a:ext>
            </a:extLst>
          </p:cNvPr>
          <p:cNvSpPr txBox="1"/>
          <p:nvPr/>
        </p:nvSpPr>
        <p:spPr>
          <a:xfrm>
            <a:off x="2730617" y="5039954"/>
            <a:ext cx="6123963" cy="1200329"/>
          </a:xfrm>
          <a:prstGeom prst="rect">
            <a:avLst/>
          </a:prstGeom>
          <a:noFill/>
        </p:spPr>
        <p:txBody>
          <a:bodyPr wrap="square" rtlCol="0">
            <a:spAutoFit/>
          </a:bodyPr>
          <a:lstStyle/>
          <a:p>
            <a:pPr algn="ctr"/>
            <a:r>
              <a:rPr kumimoji="1" lang="ja-JP" altLang="en-US" dirty="0"/>
              <a:t>明治大学総合数理学部先端メディアサイエンス学科</a:t>
            </a:r>
            <a:r>
              <a:rPr kumimoji="1" lang="en-US" altLang="ja-JP" dirty="0"/>
              <a:t>3</a:t>
            </a:r>
            <a:r>
              <a:rPr kumimoji="1" lang="ja-JP" altLang="en-US" dirty="0"/>
              <a:t>年</a:t>
            </a:r>
            <a:endParaRPr kumimoji="1" lang="en-US" altLang="ja-JP" dirty="0"/>
          </a:p>
          <a:p>
            <a:pPr algn="ctr"/>
            <a:endParaRPr kumimoji="1" lang="en-US" altLang="ja-JP" dirty="0"/>
          </a:p>
          <a:p>
            <a:pPr algn="ctr"/>
            <a:r>
              <a:rPr lang="ja-JP" altLang="en-US" dirty="0"/>
              <a:t>小林研究室　所属</a:t>
            </a:r>
            <a:endParaRPr lang="en-US" altLang="ja-JP" dirty="0"/>
          </a:p>
          <a:p>
            <a:pPr algn="ctr"/>
            <a:endParaRPr kumimoji="1" lang="ja-JP" altLang="en-US" dirty="0"/>
          </a:p>
        </p:txBody>
      </p:sp>
    </p:spTree>
    <p:extLst>
      <p:ext uri="{BB962C8B-B14F-4D97-AF65-F5344CB8AC3E}">
        <p14:creationId xmlns:p14="http://schemas.microsoft.com/office/powerpoint/2010/main" val="39094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B0D5F3A-F1D3-42D7-B8B5-7BE6C359F001}"/>
              </a:ext>
            </a:extLst>
          </p:cNvPr>
          <p:cNvSpPr txBox="1"/>
          <p:nvPr/>
        </p:nvSpPr>
        <p:spPr>
          <a:xfrm>
            <a:off x="2910980" y="209725"/>
            <a:ext cx="5821959" cy="1754326"/>
          </a:xfrm>
          <a:prstGeom prst="rect">
            <a:avLst/>
          </a:prstGeom>
          <a:noFill/>
        </p:spPr>
        <p:txBody>
          <a:bodyPr wrap="square" rtlCol="0">
            <a:spAutoFit/>
          </a:bodyPr>
          <a:lstStyle/>
          <a:p>
            <a:r>
              <a:rPr kumimoji="1" lang="ja-JP" altLang="en-US" dirty="0"/>
              <a:t>・新しい表現</a:t>
            </a:r>
            <a:r>
              <a:rPr lang="en-US" altLang="ja-JP" dirty="0"/>
              <a:t>/</a:t>
            </a:r>
            <a:r>
              <a:rPr lang="ja-JP" altLang="en-US" dirty="0"/>
              <a:t>コンテンツがすきです。</a:t>
            </a:r>
            <a:endParaRPr lang="en-US" altLang="ja-JP" dirty="0"/>
          </a:p>
          <a:p>
            <a:r>
              <a:rPr lang="ja-JP" altLang="en-US" dirty="0"/>
              <a:t>・音ゲーがすきです。プレイするほかに作曲したり、</a:t>
            </a:r>
            <a:r>
              <a:rPr lang="en-US" altLang="ja-JP" dirty="0"/>
              <a:t>Cordova+p5.js</a:t>
            </a:r>
            <a:r>
              <a:rPr lang="ja-JP" altLang="en-US" dirty="0" err="1"/>
              <a:t>で簡</a:t>
            </a:r>
            <a:r>
              <a:rPr lang="ja-JP" altLang="en-US" dirty="0"/>
              <a:t>単に音ゲーを作ったりしています。</a:t>
            </a:r>
            <a:endParaRPr lang="en-US" altLang="ja-JP" dirty="0"/>
          </a:p>
          <a:p>
            <a:r>
              <a:rPr kumimoji="1" lang="ja-JP" altLang="en-US" dirty="0"/>
              <a:t>・独り言をよく言います。声に出しても誰かに話してもデータ化されず無駄なので</a:t>
            </a:r>
            <a:r>
              <a:rPr kumimoji="1" lang="en-US" altLang="ja-JP" dirty="0"/>
              <a:t>Twitter</a:t>
            </a:r>
            <a:r>
              <a:rPr kumimoji="1" lang="ja-JP" altLang="en-US" dirty="0"/>
              <a:t>に投げています。</a:t>
            </a:r>
            <a:endParaRPr kumimoji="1" lang="en-US" altLang="ja-JP" dirty="0"/>
          </a:p>
          <a:p>
            <a:r>
              <a:rPr lang="ja-JP" altLang="en-US" dirty="0"/>
              <a:t>・声による話のデータ化・要約の研究がしたいです。</a:t>
            </a:r>
            <a:endParaRPr lang="en-US" altLang="ja-JP" dirty="0"/>
          </a:p>
        </p:txBody>
      </p:sp>
      <p:sp>
        <p:nvSpPr>
          <p:cNvPr id="3" name="テキスト ボックス 2">
            <a:extLst>
              <a:ext uri="{FF2B5EF4-FFF2-40B4-BE49-F238E27FC236}">
                <a16:creationId xmlns:a16="http://schemas.microsoft.com/office/drawing/2014/main" id="{C3629BA7-911C-4158-A957-EC869EB3C322}"/>
              </a:ext>
            </a:extLst>
          </p:cNvPr>
          <p:cNvSpPr txBox="1"/>
          <p:nvPr/>
        </p:nvSpPr>
        <p:spPr>
          <a:xfrm>
            <a:off x="2910980" y="2793534"/>
            <a:ext cx="6316910" cy="2031325"/>
          </a:xfrm>
          <a:prstGeom prst="rect">
            <a:avLst/>
          </a:prstGeom>
          <a:noFill/>
        </p:spPr>
        <p:txBody>
          <a:bodyPr wrap="square" rtlCol="0">
            <a:spAutoFit/>
          </a:bodyPr>
          <a:lstStyle/>
          <a:p>
            <a:r>
              <a:rPr kumimoji="1" lang="ja-JP" altLang="en-US" dirty="0"/>
              <a:t>・</a:t>
            </a:r>
            <a:r>
              <a:rPr kumimoji="1" lang="en-US" altLang="ja-JP" dirty="0"/>
              <a:t>Processing</a:t>
            </a:r>
          </a:p>
          <a:p>
            <a:r>
              <a:rPr lang="ja-JP" altLang="en-US" dirty="0"/>
              <a:t>・</a:t>
            </a:r>
            <a:r>
              <a:rPr lang="en-US" altLang="ja-JP" dirty="0" err="1"/>
              <a:t>Javascript</a:t>
            </a:r>
            <a:endParaRPr lang="en-US" altLang="ja-JP" dirty="0"/>
          </a:p>
          <a:p>
            <a:r>
              <a:rPr kumimoji="1" lang="en-US" altLang="ja-JP" dirty="0"/>
              <a:t>	</a:t>
            </a:r>
            <a:r>
              <a:rPr kumimoji="1" lang="ja-JP" altLang="en-US" dirty="0"/>
              <a:t>・</a:t>
            </a:r>
            <a:r>
              <a:rPr kumimoji="1" lang="en-US" altLang="ja-JP" dirty="0"/>
              <a:t>Cordova</a:t>
            </a:r>
          </a:p>
          <a:p>
            <a:r>
              <a:rPr kumimoji="1" lang="en-US" altLang="ja-JP" dirty="0"/>
              <a:t>	</a:t>
            </a:r>
            <a:r>
              <a:rPr kumimoji="1" lang="ja-JP" altLang="en-US" dirty="0"/>
              <a:t>・</a:t>
            </a:r>
            <a:r>
              <a:rPr kumimoji="1" lang="en-US" altLang="ja-JP" dirty="0"/>
              <a:t>p5.js</a:t>
            </a:r>
          </a:p>
          <a:p>
            <a:r>
              <a:rPr lang="en-US" altLang="ja-JP" dirty="0"/>
              <a:t>	</a:t>
            </a:r>
            <a:r>
              <a:rPr lang="ja-JP" altLang="en-US" dirty="0"/>
              <a:t>・</a:t>
            </a:r>
            <a:r>
              <a:rPr lang="en-US" altLang="ja-JP" dirty="0"/>
              <a:t>Riot.js</a:t>
            </a:r>
          </a:p>
          <a:p>
            <a:r>
              <a:rPr lang="ja-JP" altLang="en-US" dirty="0"/>
              <a:t>・</a:t>
            </a:r>
            <a:r>
              <a:rPr lang="en-US" altLang="ja-JP" dirty="0"/>
              <a:t>PHP</a:t>
            </a:r>
          </a:p>
          <a:p>
            <a:r>
              <a:rPr kumimoji="1" lang="ja-JP" altLang="en-US" dirty="0"/>
              <a:t>・</a:t>
            </a:r>
            <a:r>
              <a:rPr kumimoji="1" lang="en-US" altLang="ja-JP" dirty="0"/>
              <a:t>Python</a:t>
            </a:r>
            <a:endParaRPr kumimoji="1" lang="ja-JP" altLang="en-US" dirty="0"/>
          </a:p>
        </p:txBody>
      </p:sp>
    </p:spTree>
    <p:extLst>
      <p:ext uri="{BB962C8B-B14F-4D97-AF65-F5344CB8AC3E}">
        <p14:creationId xmlns:p14="http://schemas.microsoft.com/office/powerpoint/2010/main" val="3432380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125</Words>
  <Application>Microsoft Office PowerPoint</Application>
  <PresentationFormat>ワイド画面</PresentationFormat>
  <Paragraphs>16</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飯田 拓人</dc:creator>
  <cp:lastModifiedBy>飯田 拓人</cp:lastModifiedBy>
  <cp:revision>2</cp:revision>
  <dcterms:created xsi:type="dcterms:W3CDTF">2018-06-25T06:27:32Z</dcterms:created>
  <dcterms:modified xsi:type="dcterms:W3CDTF">2018-06-25T06:44:27Z</dcterms:modified>
</cp:coreProperties>
</file>