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0EDBCEC-E169-4921-9986-8BAB2C0761B4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A6B594-A385-4E86-95D4-AA2A757024EA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80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2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br/>
            <a:br/>
            <a:r>
              <a:rPr b="0" lang="en-GB" sz="5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TIMERS &amp; COUNTERS</a:t>
            </a:r>
            <a:br/>
            <a:r>
              <a:rPr b="0" lang="en-GB" sz="5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br/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                    </a:t>
            </a: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1" lang="en-GB" sz="2500" spc="-1" strike="noStrike">
                <a:solidFill>
                  <a:srgbClr val="595959"/>
                </a:solidFill>
                <a:latin typeface="Arial"/>
                <a:ea typeface="Arial"/>
              </a:rPr>
              <a:t>D. Mohan Kumar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Registers used in Timers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 Count Register (TIMx_CNT)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 Auto Reload Register (Timx_ARR)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 Prescaler Register (TIMx_PSC)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Timer Modes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692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Input Capture Mode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Output Compare Mode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PWM Mode 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One Pulse Mode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 to Calculate Update event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28;p24" descr=""/>
          <p:cNvPicPr/>
          <p:nvPr/>
        </p:nvPicPr>
        <p:blipFill>
          <a:blip r:embed="rId1"/>
          <a:stretch/>
        </p:blipFill>
        <p:spPr>
          <a:xfrm>
            <a:off x="116640" y="1134000"/>
            <a:ext cx="8869320" cy="369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SysTick Timer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35;p25" descr=""/>
          <p:cNvPicPr/>
          <p:nvPr/>
        </p:nvPicPr>
        <p:blipFill>
          <a:blip r:embed="rId1"/>
          <a:stretch/>
        </p:blipFill>
        <p:spPr>
          <a:xfrm>
            <a:off x="868320" y="1536840"/>
            <a:ext cx="7266600" cy="260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SysTick Timer Registers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42;p26" descr=""/>
          <p:cNvPicPr/>
          <p:nvPr/>
        </p:nvPicPr>
        <p:blipFill>
          <a:blip r:embed="rId1"/>
          <a:stretch/>
        </p:blipFill>
        <p:spPr>
          <a:xfrm>
            <a:off x="735120" y="1253160"/>
            <a:ext cx="7600320" cy="31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Examples of Timers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PLL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XTAL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RC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             </a:t>
            </a:r>
            <a:r>
              <a:rPr b="1" lang="en-GB" sz="3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THANK YOU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COUNTER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311760" y="1234080"/>
            <a:ext cx="4352400" cy="333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Types of counters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1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Up - Counter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1" lang="en-GB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Down - Counter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1"/>
          <a:stretch/>
        </p:blipFill>
        <p:spPr>
          <a:xfrm>
            <a:off x="403560" y="1738800"/>
            <a:ext cx="3781080" cy="7614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70;p15" descr=""/>
          <p:cNvPicPr/>
          <p:nvPr/>
        </p:nvPicPr>
        <p:blipFill>
          <a:blip r:embed="rId2"/>
          <a:stretch/>
        </p:blipFill>
        <p:spPr>
          <a:xfrm>
            <a:off x="422640" y="3586680"/>
            <a:ext cx="3743280" cy="76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50" spc="-1" strike="noStrike">
                <a:solidFill>
                  <a:srgbClr val="000000"/>
                </a:solidFill>
                <a:latin typeface="Arial"/>
                <a:ea typeface="Arial"/>
              </a:rPr>
              <a:t>Counter Functions</a:t>
            </a:r>
            <a:br/>
            <a:endParaRPr b="0" lang="en-IN" sz="3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Creating events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Making delays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Measuring the Time between </a:t>
            </a:r>
            <a:r>
              <a:rPr b="1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2</a:t>
            </a: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events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5180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Creating Events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3;p17" descr=""/>
          <p:cNvPicPr/>
          <p:nvPr/>
        </p:nvPicPr>
        <p:blipFill>
          <a:blip r:embed="rId1"/>
          <a:stretch/>
        </p:blipFill>
        <p:spPr>
          <a:xfrm>
            <a:off x="1972800" y="1884600"/>
            <a:ext cx="3967920" cy="161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Making Delays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tretch/>
        </p:blipFill>
        <p:spPr>
          <a:xfrm>
            <a:off x="1852920" y="1595160"/>
            <a:ext cx="4771800" cy="229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Measuring Time between 2 events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7;p19" descr=""/>
          <p:cNvPicPr/>
          <p:nvPr/>
        </p:nvPicPr>
        <p:blipFill>
          <a:blip r:embed="rId1"/>
          <a:stretch/>
        </p:blipFill>
        <p:spPr>
          <a:xfrm>
            <a:off x="2170080" y="1728720"/>
            <a:ext cx="4629960" cy="217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TIMERS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Timers can be used as a Time Base Generators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Timers can be used to measure the frequency of an external event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Timers can control the output waveform or to indicate when period of time has elapsed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Timer is an External clock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52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Types of Timers</a:t>
            </a:r>
            <a:endParaRPr b="0" lang="en-IN" sz="35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Advanced Timers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Basic Times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595959"/>
              </a:buClr>
              <a:buFont typeface="Times New Roman"/>
              <a:buAutoNum type="arabicPeriod"/>
            </a:pPr>
            <a:r>
              <a:rPr b="0" lang="en-GB" sz="25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General Purpose Timers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2024-01-10T00:10:12Z</dcterms:modified>
  <cp:revision>1</cp:revision>
  <dc:subject/>
  <dc:title/>
</cp:coreProperties>
</file>