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2" r:id="rId6"/>
    <p:sldId id="270" r:id="rId7"/>
    <p:sldId id="265" r:id="rId8"/>
    <p:sldId id="271" r:id="rId9"/>
    <p:sldId id="266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1240"/>
  </p:normalViewPr>
  <p:slideViewPr>
    <p:cSldViewPr snapToGrid="0">
      <p:cViewPr varScale="1">
        <p:scale>
          <a:sx n="90" d="100"/>
          <a:sy n="90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3 Pelanggan Teratas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Sheet3!$J$33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="1" dirty="0"/>
                      <a:t>154</a:t>
                    </a:r>
                    <a:r>
                      <a:rPr lang="en-US" b="1" baseline="0" dirty="0"/>
                      <a:t> Juta</a:t>
                    </a:r>
                    <a:endParaRPr lang="en-US" b="1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D0B-5646-9305-7C5FB3B7CC5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="1" dirty="0"/>
                      <a:t>80 </a:t>
                    </a:r>
                    <a:r>
                      <a:rPr lang="en-US" b="1" baseline="0" dirty="0"/>
                      <a:t> Juta</a:t>
                    </a:r>
                    <a:endParaRPr lang="en-US" b="1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D0B-5646-9305-7C5FB3B7CC5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b="1"/>
                      <a:t>47 juta</a:t>
                    </a:r>
                    <a:endParaRPr lang="en-US" b="1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D0B-5646-9305-7C5FB3B7CC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Sheet3!$I$34:$I$36</c:f>
              <c:strCache>
                <c:ptCount val="3"/>
                <c:pt idx="0">
                  <c:v>PT. Adjimas Jaya Perkasa</c:v>
                </c:pt>
                <c:pt idx="1">
                  <c:v>PT. Kultur Indonesia Makmur</c:v>
                </c:pt>
                <c:pt idx="2">
                  <c:v>PT. Harian Niagara</c:v>
                </c:pt>
              </c:strCache>
            </c:strRef>
          </c:cat>
          <c:val>
            <c:numRef>
              <c:f>Sheet3!$J$34:$J$36</c:f>
              <c:numCache>
                <c:formatCode>"IDR"#,##0</c:formatCode>
                <c:ptCount val="3"/>
                <c:pt idx="0">
                  <c:v>154325000</c:v>
                </c:pt>
                <c:pt idx="1">
                  <c:v>80075000</c:v>
                </c:pt>
                <c:pt idx="2">
                  <c:v>46830000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C-D041-B3F1-BED4710746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59925167"/>
        <c:axId val="1359926895"/>
      </c:barChart>
      <c:catAx>
        <c:axId val="13599251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Customer</a:t>
                </a:r>
              </a:p>
            </c:rich>
          </c:tx>
          <c:layout>
            <c:manualLayout>
              <c:xMode val="edge"/>
              <c:yMode val="edge"/>
              <c:x val="0.44699676323729498"/>
              <c:y val="0.964956990549163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926895"/>
        <c:crosses val="autoZero"/>
        <c:auto val="1"/>
        <c:lblAlgn val="ctr"/>
        <c:lblOffset val="100"/>
        <c:noMultiLvlLbl val="0"/>
      </c:catAx>
      <c:valAx>
        <c:axId val="135992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Jumlah Penjualan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IDR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925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587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Penjualan Berdasarkan Tiga Kategori Teratas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Field2</c:v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227207707989859E-17"/>
                  <c:y val="2.2538883628014585E-3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226 Juta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D5E-8644-AB8D-B762A92D3A14}"/>
                </c:ext>
              </c:extLst>
            </c:dLbl>
            <c:dLbl>
              <c:idx val="1"/>
              <c:layout>
                <c:manualLayout>
                  <c:x val="-1.0561892691170258E-2"/>
                  <c:y val="-1.0754164378546586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57 Juta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855-ED40-9A92-A33E9D46502B}"/>
                </c:ext>
              </c:extLst>
            </c:dLbl>
            <c:dLbl>
              <c:idx val="2"/>
              <c:layout>
                <c:manualLayout>
                  <c:x val="-1.2908830831959436E-16"/>
                  <c:y val="4.530477759472901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37 Juta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855-ED40-9A92-A33E9D4650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Sheet3!$I$10:$I$12</c:f>
              <c:strCache>
                <c:ptCount val="3"/>
                <c:pt idx="0">
                  <c:v>MINUMAN</c:v>
                </c:pt>
                <c:pt idx="1">
                  <c:v>SELAI</c:v>
                </c:pt>
                <c:pt idx="2">
                  <c:v>BUAH</c:v>
                </c:pt>
              </c:strCache>
            </c:strRef>
          </c:cat>
          <c:val>
            <c:numRef>
              <c:f>Sheet3!$J$10:$J$12</c:f>
              <c:numCache>
                <c:formatCode>"IDR"#,##0</c:formatCode>
                <c:ptCount val="3"/>
                <c:pt idx="0">
                  <c:v>226360000</c:v>
                </c:pt>
                <c:pt idx="1">
                  <c:v>57400000</c:v>
                </c:pt>
                <c:pt idx="2">
                  <c:v>37125000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E-8644-AB8D-B762A92D3A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709425695"/>
        <c:axId val="1751843231"/>
      </c:barChart>
      <c:catAx>
        <c:axId val="1709425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Kategori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843231"/>
        <c:crosses val="autoZero"/>
        <c:auto val="1"/>
        <c:lblAlgn val="ctr"/>
        <c:lblOffset val="100"/>
        <c:noMultiLvlLbl val="0"/>
      </c:catAx>
      <c:valAx>
        <c:axId val="175184323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Jumlah Penjualan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IDR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42569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587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err="1"/>
              <a:t>Penjualan</a:t>
            </a:r>
            <a:r>
              <a:rPr lang="en-US" sz="2000" b="1" dirty="0"/>
              <a:t> </a:t>
            </a:r>
            <a:r>
              <a:rPr lang="en-US" sz="2000" b="1" dirty="0" err="1"/>
              <a:t>Tiga</a:t>
            </a:r>
            <a:r>
              <a:rPr lang="en-US" sz="2000" b="1" dirty="0"/>
              <a:t> </a:t>
            </a:r>
            <a:r>
              <a:rPr lang="en-US" sz="2000" b="1" dirty="0" err="1"/>
              <a:t>Pegawai</a:t>
            </a:r>
            <a:r>
              <a:rPr lang="en-US" sz="2000" b="1" dirty="0"/>
              <a:t> </a:t>
            </a:r>
            <a:r>
              <a:rPr lang="en-US" sz="2000" b="1" dirty="0" err="1"/>
              <a:t>Teratas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Sheet3!$N$11</c:f>
              <c:strCache>
                <c:ptCount val="1"/>
                <c:pt idx="0">
                  <c:v>Total Penjualan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/>
                      <a:t>200 JUTA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658-D94A-9EF3-701F1D2E14B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64 JUTA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658-D94A-9EF3-701F1D2E14B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57 JUTA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658-D94A-9EF3-701F1D2E14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Sheet3!$M$12:$M$14</c:f>
              <c:strCache>
                <c:ptCount val="3"/>
                <c:pt idx="0">
                  <c:v>Khaeruddin</c:v>
                </c:pt>
                <c:pt idx="1">
                  <c:v>Samsudin</c:v>
                </c:pt>
                <c:pt idx="2">
                  <c:v>Kevin Sudrajat</c:v>
                </c:pt>
              </c:strCache>
            </c:strRef>
          </c:cat>
          <c:val>
            <c:numRef>
              <c:f>Sheet3!$N$12:$N$14</c:f>
              <c:numCache>
                <c:formatCode>"IDR"#,##0</c:formatCode>
                <c:ptCount val="3"/>
                <c:pt idx="0">
                  <c:v>199742500</c:v>
                </c:pt>
                <c:pt idx="1">
                  <c:v>63780000</c:v>
                </c:pt>
                <c:pt idx="2">
                  <c:v>56610000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8-D94A-9EF3-701F1D2E14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845707119"/>
        <c:axId val="1853983247"/>
      </c:barChart>
      <c:catAx>
        <c:axId val="1845707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Pegawai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983247"/>
        <c:crosses val="autoZero"/>
        <c:auto val="1"/>
        <c:lblAlgn val="ctr"/>
        <c:lblOffset val="100"/>
        <c:noMultiLvlLbl val="0"/>
      </c:catAx>
      <c:valAx>
        <c:axId val="18539832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err="1"/>
                  <a:t>Jumlah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Penjuala</a:t>
                </a:r>
                <a:r>
                  <a:rPr lang="en-US" sz="1800" b="1" dirty="0"/>
                  <a:t> (</a:t>
                </a:r>
                <a:r>
                  <a:rPr lang="en-US" sz="1800" b="1" dirty="0" err="1"/>
                  <a:t>Dalam</a:t>
                </a:r>
                <a:r>
                  <a:rPr lang="en-US" sz="1800" b="1" dirty="0"/>
                  <a:t> Juta)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IDR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711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Sheet3!$Q$40:$Q$51</cx:f>
        <cx:lvl ptCount="12">
          <cx:pt idx="0">Januari</cx:pt>
          <cx:pt idx="1">Februari</cx:pt>
          <cx:pt idx="2">Maret</cx:pt>
          <cx:pt idx="3">April</cx:pt>
          <cx:pt idx="4">Mei</cx:pt>
          <cx:pt idx="5">Juni</cx:pt>
          <cx:pt idx="6">Juli</cx:pt>
          <cx:pt idx="7">Agustus</cx:pt>
          <cx:pt idx="8">September</cx:pt>
          <cx:pt idx="9">Oktober</cx:pt>
          <cx:pt idx="10">Selisih</cx:pt>
          <cx:pt idx="11">Target Penjualan Tahunan</cx:pt>
        </cx:lvl>
      </cx:strDim>
      <cx:numDim type="val">
        <cx:f>Sheet3!$R$40:$R$51</cx:f>
        <cx:lvl ptCount="12" formatCode="&quot;IDR&quot;#.##0">
          <cx:pt idx="0">38.359999999999999</cx:pt>
          <cx:pt idx="1">19.300000000000001</cx:pt>
          <cx:pt idx="2">25.625</cx:pt>
          <cx:pt idx="3">55.32</cx:pt>
          <cx:pt idx="4">145.7825</cx:pt>
          <cx:pt idx="5">33.539999999999999</cx:pt>
          <cx:pt idx="6">16.324999999999999</cx:pt>
          <cx:pt idx="7">47.100000000000001</cx:pt>
          <cx:pt idx="8">0</cx:pt>
          <cx:pt idx="9">139.27500000000001</cx:pt>
          <cx:pt idx="10">279.37249999999995</cx:pt>
          <cx:pt idx="11">800</cx:pt>
        </cx:lvl>
      </cx:numDim>
    </cx:data>
  </cx:chartData>
  <cx:chart>
    <cx:title pos="t" align="ctr" overlay="0">
      <cx:tx>
        <cx:txData>
          <cx:v>Penjualan Tahun Berjalan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000" b="1"/>
          </a:pPr>
          <a:r>
            <a:rPr lang="en-US" sz="20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Penjualan Tahun Berjalan</a:t>
          </a:r>
        </a:p>
      </cx:txPr>
    </cx:title>
    <cx:plotArea>
      <cx:plotAreaRegion>
        <cx:series layoutId="waterfall" uniqueId="{225E7EAD-0A71-CC4F-93E0-5C1B442A9EB5}">
          <cx:tx>
            <cx:txData>
              <cx:f>Sheet3!$R$39</cx:f>
              <cx:v>Dalam Juta</cx:v>
            </cx:txData>
          </cx:tx>
          <cx:dataPt idx="10">
            <cx:spPr>
              <a:solidFill>
                <a:srgbClr val="FF0000"/>
              </a:solidFill>
            </cx:spPr>
          </cx:dataPt>
          <cx:dataPt idx="11"/>
          <cx:dataLabels pos="outEnd">
            <cx:visibility seriesName="0" categoryName="0" value="1"/>
          </cx:dataLabels>
          <cx:dataId val="0"/>
          <cx:layoutPr>
            <cx:subtotals>
              <cx:idx val="11"/>
            </cx:subtotals>
          </cx:layoutPr>
        </cx:series>
      </cx:plotAreaRegion>
      <cx:axis id="0">
        <cx:catScaling gapWidth="0.5"/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800" b="1"/>
                </a:pPr>
                <a:r>
                  <a:rPr lang="en-US" sz="1800" b="1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</a:rPr>
                  <a:t>Total </a:t>
                </a:r>
                <a:r>
                  <a:rPr lang="en-US" sz="1800" b="1" i="0" u="none" strike="noStrike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</a:rPr>
                  <a:t>Penjualan</a:t>
                </a:r>
                <a:r>
                  <a:rPr lang="en-US" sz="1800" b="1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</a:rPr>
                  <a:t> (</a:t>
                </a:r>
                <a:r>
                  <a:rPr lang="en-US" sz="1800" b="1" i="0" u="none" strike="noStrike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</a:rPr>
                  <a:t>Dalam</a:t>
                </a:r>
                <a:r>
                  <a:rPr lang="en-US" sz="1800" b="1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 panose="020F0502020204030204"/>
                  </a:rPr>
                  <a:t> Juta)</a:t>
                </a:r>
              </a:p>
            </cx:rich>
          </cx:tx>
        </cx:title>
        <cx:majorGridlines/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  <cx:spPr>
    <a:ln>
      <a:solidFill>
        <a:schemeClr val="tx1">
          <a:lumMod val="95000"/>
          <a:lumOff val="5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5B49F-21AA-4551-8156-F606C3D6A6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0A9173-6A99-4957-A279-07215E94DC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Toko</a:t>
          </a:r>
          <a:r>
            <a:rPr lang="en-US" dirty="0"/>
            <a:t>: Distributor </a:t>
          </a:r>
          <a:r>
            <a:rPr lang="en-US" dirty="0" err="1"/>
            <a:t>Sembako</a:t>
          </a:r>
          <a:endParaRPr lang="en-US" dirty="0"/>
        </a:p>
      </dgm:t>
    </dgm:pt>
    <dgm:pt modelId="{066E0B1A-84EC-457E-BBCD-3321381B767C}" type="parTrans" cxnId="{2F6D453E-BB1F-4F07-B1AB-E8D7B69CFC49}">
      <dgm:prSet/>
      <dgm:spPr/>
      <dgm:t>
        <a:bodyPr/>
        <a:lstStyle/>
        <a:p>
          <a:endParaRPr lang="en-US"/>
        </a:p>
      </dgm:t>
    </dgm:pt>
    <dgm:pt modelId="{C713D707-2A79-42CA-A725-BF6945A10925}" type="sibTrans" cxnId="{2F6D453E-BB1F-4F07-B1AB-E8D7B69CFC49}">
      <dgm:prSet/>
      <dgm:spPr/>
      <dgm:t>
        <a:bodyPr/>
        <a:lstStyle/>
        <a:p>
          <a:endParaRPr lang="en-US"/>
        </a:p>
      </dgm:t>
    </dgm:pt>
    <dgm:pt modelId="{EF450D9A-CA1F-4E7E-A3D3-8022BAC5D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Produk</a:t>
          </a:r>
          <a:r>
            <a:rPr lang="en-US" dirty="0"/>
            <a:t>: </a:t>
          </a:r>
          <a:r>
            <a:rPr lang="en-US" dirty="0" err="1"/>
            <a:t>Beragam</a:t>
          </a:r>
          <a:r>
            <a:rPr lang="en-US" dirty="0"/>
            <a:t> </a:t>
          </a:r>
          <a:r>
            <a:rPr lang="en-US" dirty="0" err="1"/>
            <a:t>Sembako</a:t>
          </a:r>
          <a:endParaRPr lang="en-US" dirty="0"/>
        </a:p>
      </dgm:t>
    </dgm:pt>
    <dgm:pt modelId="{31D1EDA0-16E7-454B-8732-228C2A4538DE}" type="parTrans" cxnId="{116642C2-0A09-4176-B01F-8D076EB0874F}">
      <dgm:prSet/>
      <dgm:spPr/>
      <dgm:t>
        <a:bodyPr/>
        <a:lstStyle/>
        <a:p>
          <a:endParaRPr lang="en-US"/>
        </a:p>
      </dgm:t>
    </dgm:pt>
    <dgm:pt modelId="{3D038169-EB27-48F6-90AC-0E15A9627275}" type="sibTrans" cxnId="{116642C2-0A09-4176-B01F-8D076EB0874F}">
      <dgm:prSet/>
      <dgm:spPr/>
      <dgm:t>
        <a:bodyPr/>
        <a:lstStyle/>
        <a:p>
          <a:endParaRPr lang="en-US"/>
        </a:p>
      </dgm:t>
    </dgm:pt>
    <dgm:pt modelId="{2C297554-81EF-4429-97DB-E71EE4C67F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 market : B2B</a:t>
          </a:r>
        </a:p>
      </dgm:t>
    </dgm:pt>
    <dgm:pt modelId="{363A5C83-5B5B-4500-AE8C-2B94A947ACCA}" type="parTrans" cxnId="{D14A2D0A-E13E-44B7-A7A8-D0FF0B64CF81}">
      <dgm:prSet/>
      <dgm:spPr/>
      <dgm:t>
        <a:bodyPr/>
        <a:lstStyle/>
        <a:p>
          <a:endParaRPr lang="en-US"/>
        </a:p>
      </dgm:t>
    </dgm:pt>
    <dgm:pt modelId="{D40470EA-9563-4CAF-8D5F-77E8282DD92B}" type="sibTrans" cxnId="{D14A2D0A-E13E-44B7-A7A8-D0FF0B64CF81}">
      <dgm:prSet/>
      <dgm:spPr/>
      <dgm:t>
        <a:bodyPr/>
        <a:lstStyle/>
        <a:p>
          <a:endParaRPr lang="en-US"/>
        </a:p>
      </dgm:t>
    </dgm:pt>
    <dgm:pt modelId="{33F08AD9-C3FD-4F4C-B1C2-939C5C1165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Cakupan</a:t>
          </a:r>
          <a:r>
            <a:rPr lang="en-US" dirty="0"/>
            <a:t>: Indonesia</a:t>
          </a:r>
        </a:p>
      </dgm:t>
    </dgm:pt>
    <dgm:pt modelId="{4C6B6755-2F91-4E54-BD06-B96C5411FF08}" type="parTrans" cxnId="{9F581C9E-F27A-40C5-A3E1-43238CEED6E2}">
      <dgm:prSet/>
      <dgm:spPr/>
      <dgm:t>
        <a:bodyPr/>
        <a:lstStyle/>
        <a:p>
          <a:endParaRPr lang="en-US"/>
        </a:p>
      </dgm:t>
    </dgm:pt>
    <dgm:pt modelId="{B3DE59CA-E5D5-4843-9973-CB9F6211953E}" type="sibTrans" cxnId="{9F581C9E-F27A-40C5-A3E1-43238CEED6E2}">
      <dgm:prSet/>
      <dgm:spPr/>
      <dgm:t>
        <a:bodyPr/>
        <a:lstStyle/>
        <a:p>
          <a:endParaRPr lang="en-US"/>
        </a:p>
      </dgm:t>
    </dgm:pt>
    <dgm:pt modelId="{A5418FBE-95E8-44CD-886B-8533CF669D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 </a:t>
          </a:r>
          <a:r>
            <a:rPr lang="en-US" dirty="0" err="1"/>
            <a:t>Penjualan</a:t>
          </a:r>
          <a:r>
            <a:rPr lang="en-US" dirty="0"/>
            <a:t>: 800Jt/</a:t>
          </a:r>
          <a:r>
            <a:rPr lang="en-US" dirty="0" err="1"/>
            <a:t>Tahun</a:t>
          </a:r>
          <a:endParaRPr lang="en-US" dirty="0"/>
        </a:p>
      </dgm:t>
    </dgm:pt>
    <dgm:pt modelId="{A6816C2B-A968-4A03-8AD0-80DDF9B95CFA}" type="parTrans" cxnId="{9A41BD2B-4EE3-48A9-8118-1459A63EF451}">
      <dgm:prSet/>
      <dgm:spPr/>
      <dgm:t>
        <a:bodyPr/>
        <a:lstStyle/>
        <a:p>
          <a:endParaRPr lang="en-US"/>
        </a:p>
      </dgm:t>
    </dgm:pt>
    <dgm:pt modelId="{54A5B674-CE69-431D-9D43-7C6DBC6C5CE5}" type="sibTrans" cxnId="{9A41BD2B-4EE3-48A9-8118-1459A63EF451}">
      <dgm:prSet/>
      <dgm:spPr/>
      <dgm:t>
        <a:bodyPr/>
        <a:lstStyle/>
        <a:p>
          <a:endParaRPr lang="en-US"/>
        </a:p>
      </dgm:t>
    </dgm:pt>
    <dgm:pt modelId="{AEB8C365-8BFC-4742-8931-F094A42B75BA}" type="pres">
      <dgm:prSet presAssocID="{B015B49F-21AA-4551-8156-F606C3D6A61E}" presName="root" presStyleCnt="0">
        <dgm:presLayoutVars>
          <dgm:dir/>
          <dgm:resizeHandles val="exact"/>
        </dgm:presLayoutVars>
      </dgm:prSet>
      <dgm:spPr/>
    </dgm:pt>
    <dgm:pt modelId="{CE8E5E01-F271-4490-8E38-009B21A343D0}" type="pres">
      <dgm:prSet presAssocID="{3F0A9173-6A99-4957-A279-07215E94DCB3}" presName="compNode" presStyleCnt="0"/>
      <dgm:spPr/>
    </dgm:pt>
    <dgm:pt modelId="{E6AB2319-8FB7-47E4-884B-CA0A02CC5FF3}" type="pres">
      <dgm:prSet presAssocID="{3F0A9173-6A99-4957-A279-07215E94DC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98B5F955-BD80-400C-B14B-82A63BDF7059}" type="pres">
      <dgm:prSet presAssocID="{3F0A9173-6A99-4957-A279-07215E94DCB3}" presName="spaceRect" presStyleCnt="0"/>
      <dgm:spPr/>
    </dgm:pt>
    <dgm:pt modelId="{9F00EFCB-EC1B-4103-9FD1-9C6C21393126}" type="pres">
      <dgm:prSet presAssocID="{3F0A9173-6A99-4957-A279-07215E94DCB3}" presName="textRect" presStyleLbl="revTx" presStyleIdx="0" presStyleCnt="5">
        <dgm:presLayoutVars>
          <dgm:chMax val="1"/>
          <dgm:chPref val="1"/>
        </dgm:presLayoutVars>
      </dgm:prSet>
      <dgm:spPr/>
    </dgm:pt>
    <dgm:pt modelId="{0FA3D3B4-49D7-44AB-A9B5-77AEC820A283}" type="pres">
      <dgm:prSet presAssocID="{C713D707-2A79-42CA-A725-BF6945A10925}" presName="sibTrans" presStyleCnt="0"/>
      <dgm:spPr/>
    </dgm:pt>
    <dgm:pt modelId="{7B5E1A30-0DC8-4211-91A0-83EF8C8EBC33}" type="pres">
      <dgm:prSet presAssocID="{EF450D9A-CA1F-4E7E-A3D3-8022BAC5D882}" presName="compNode" presStyleCnt="0"/>
      <dgm:spPr/>
    </dgm:pt>
    <dgm:pt modelId="{4F71DCF0-9FDC-43C8-9B3C-03F3FF6AD017}" type="pres">
      <dgm:prSet presAssocID="{EF450D9A-CA1F-4E7E-A3D3-8022BAC5D8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BC5482C-74F8-4329-B4E0-B137CA751800}" type="pres">
      <dgm:prSet presAssocID="{EF450D9A-CA1F-4E7E-A3D3-8022BAC5D882}" presName="spaceRect" presStyleCnt="0"/>
      <dgm:spPr/>
    </dgm:pt>
    <dgm:pt modelId="{F820EC10-502B-4C89-8EDD-D3A34B551F4A}" type="pres">
      <dgm:prSet presAssocID="{EF450D9A-CA1F-4E7E-A3D3-8022BAC5D882}" presName="textRect" presStyleLbl="revTx" presStyleIdx="1" presStyleCnt="5">
        <dgm:presLayoutVars>
          <dgm:chMax val="1"/>
          <dgm:chPref val="1"/>
        </dgm:presLayoutVars>
      </dgm:prSet>
      <dgm:spPr/>
    </dgm:pt>
    <dgm:pt modelId="{F684444F-FF32-4322-B041-6E33276BE32F}" type="pres">
      <dgm:prSet presAssocID="{3D038169-EB27-48F6-90AC-0E15A9627275}" presName="sibTrans" presStyleCnt="0"/>
      <dgm:spPr/>
    </dgm:pt>
    <dgm:pt modelId="{C125A3CB-3390-4EC1-AB1D-8C34AD4C901C}" type="pres">
      <dgm:prSet presAssocID="{2C297554-81EF-4429-97DB-E71EE4C67FEC}" presName="compNode" presStyleCnt="0"/>
      <dgm:spPr/>
    </dgm:pt>
    <dgm:pt modelId="{9FD73B38-D030-436A-8061-2F854B4EA83F}" type="pres">
      <dgm:prSet presAssocID="{2C297554-81EF-4429-97DB-E71EE4C67FE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4E171C6-F476-432E-84B7-75EE453C9534}" type="pres">
      <dgm:prSet presAssocID="{2C297554-81EF-4429-97DB-E71EE4C67FEC}" presName="spaceRect" presStyleCnt="0"/>
      <dgm:spPr/>
    </dgm:pt>
    <dgm:pt modelId="{3E299938-5DF4-4D8A-A124-D8FDB2289304}" type="pres">
      <dgm:prSet presAssocID="{2C297554-81EF-4429-97DB-E71EE4C67FEC}" presName="textRect" presStyleLbl="revTx" presStyleIdx="2" presStyleCnt="5">
        <dgm:presLayoutVars>
          <dgm:chMax val="1"/>
          <dgm:chPref val="1"/>
        </dgm:presLayoutVars>
      </dgm:prSet>
      <dgm:spPr/>
    </dgm:pt>
    <dgm:pt modelId="{EF30DEF8-AE21-41FF-A9C9-91453EA45ED7}" type="pres">
      <dgm:prSet presAssocID="{D40470EA-9563-4CAF-8D5F-77E8282DD92B}" presName="sibTrans" presStyleCnt="0"/>
      <dgm:spPr/>
    </dgm:pt>
    <dgm:pt modelId="{42C116D5-80B1-424C-94FE-AE89BAC85100}" type="pres">
      <dgm:prSet presAssocID="{33F08AD9-C3FD-4F4C-B1C2-939C5C1165A6}" presName="compNode" presStyleCnt="0"/>
      <dgm:spPr/>
    </dgm:pt>
    <dgm:pt modelId="{EB5DD3B2-1665-4C12-A39F-1D766A66D3C9}" type="pres">
      <dgm:prSet presAssocID="{33F08AD9-C3FD-4F4C-B1C2-939C5C1165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85BC06FB-E3E4-424F-9FD6-0391D8D7F7DD}" type="pres">
      <dgm:prSet presAssocID="{33F08AD9-C3FD-4F4C-B1C2-939C5C1165A6}" presName="spaceRect" presStyleCnt="0"/>
      <dgm:spPr/>
    </dgm:pt>
    <dgm:pt modelId="{AE83B472-3E33-4F4F-A710-4EACC5818524}" type="pres">
      <dgm:prSet presAssocID="{33F08AD9-C3FD-4F4C-B1C2-939C5C1165A6}" presName="textRect" presStyleLbl="revTx" presStyleIdx="3" presStyleCnt="5">
        <dgm:presLayoutVars>
          <dgm:chMax val="1"/>
          <dgm:chPref val="1"/>
        </dgm:presLayoutVars>
      </dgm:prSet>
      <dgm:spPr/>
    </dgm:pt>
    <dgm:pt modelId="{47684C3F-3020-4E77-A4B6-5E97C86EFE43}" type="pres">
      <dgm:prSet presAssocID="{B3DE59CA-E5D5-4843-9973-CB9F6211953E}" presName="sibTrans" presStyleCnt="0"/>
      <dgm:spPr/>
    </dgm:pt>
    <dgm:pt modelId="{2B21F9C2-A61E-42DC-9586-E28CF6B91586}" type="pres">
      <dgm:prSet presAssocID="{A5418FBE-95E8-44CD-886B-8533CF669D9B}" presName="compNode" presStyleCnt="0"/>
      <dgm:spPr/>
    </dgm:pt>
    <dgm:pt modelId="{B09AE399-4F37-4EA3-A46D-A73740936D25}" type="pres">
      <dgm:prSet presAssocID="{A5418FBE-95E8-44CD-886B-8533CF669D9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B726081-EE44-487F-A1AA-F4CB3039B90E}" type="pres">
      <dgm:prSet presAssocID="{A5418FBE-95E8-44CD-886B-8533CF669D9B}" presName="spaceRect" presStyleCnt="0"/>
      <dgm:spPr/>
    </dgm:pt>
    <dgm:pt modelId="{C74EF2FE-0565-4FD0-BF72-AA6F7A0F079D}" type="pres">
      <dgm:prSet presAssocID="{A5418FBE-95E8-44CD-886B-8533CF669D9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525104-DA6D-134C-82BD-401BE74C1D93}" type="presOf" srcId="{EF450D9A-CA1F-4E7E-A3D3-8022BAC5D882}" destId="{F820EC10-502B-4C89-8EDD-D3A34B551F4A}" srcOrd="0" destOrd="0" presId="urn:microsoft.com/office/officeart/2018/2/layout/IconLabelList"/>
    <dgm:cxn modelId="{D14A2D0A-E13E-44B7-A7A8-D0FF0B64CF81}" srcId="{B015B49F-21AA-4551-8156-F606C3D6A61E}" destId="{2C297554-81EF-4429-97DB-E71EE4C67FEC}" srcOrd="2" destOrd="0" parTransId="{363A5C83-5B5B-4500-AE8C-2B94A947ACCA}" sibTransId="{D40470EA-9563-4CAF-8D5F-77E8282DD92B}"/>
    <dgm:cxn modelId="{8882F723-504A-B04E-99EE-FB5BC78F31DF}" type="presOf" srcId="{3F0A9173-6A99-4957-A279-07215E94DCB3}" destId="{9F00EFCB-EC1B-4103-9FD1-9C6C21393126}" srcOrd="0" destOrd="0" presId="urn:microsoft.com/office/officeart/2018/2/layout/IconLabelList"/>
    <dgm:cxn modelId="{9A41BD2B-4EE3-48A9-8118-1459A63EF451}" srcId="{B015B49F-21AA-4551-8156-F606C3D6A61E}" destId="{A5418FBE-95E8-44CD-886B-8533CF669D9B}" srcOrd="4" destOrd="0" parTransId="{A6816C2B-A968-4A03-8AD0-80DDF9B95CFA}" sibTransId="{54A5B674-CE69-431D-9D43-7C6DBC6C5CE5}"/>
    <dgm:cxn modelId="{2F6D453E-BB1F-4F07-B1AB-E8D7B69CFC49}" srcId="{B015B49F-21AA-4551-8156-F606C3D6A61E}" destId="{3F0A9173-6A99-4957-A279-07215E94DCB3}" srcOrd="0" destOrd="0" parTransId="{066E0B1A-84EC-457E-BBCD-3321381B767C}" sibTransId="{C713D707-2A79-42CA-A725-BF6945A10925}"/>
    <dgm:cxn modelId="{3A31C192-5B0F-C449-9742-F4AB41508076}" type="presOf" srcId="{33F08AD9-C3FD-4F4C-B1C2-939C5C1165A6}" destId="{AE83B472-3E33-4F4F-A710-4EACC5818524}" srcOrd="0" destOrd="0" presId="urn:microsoft.com/office/officeart/2018/2/layout/IconLabelList"/>
    <dgm:cxn modelId="{9F581C9E-F27A-40C5-A3E1-43238CEED6E2}" srcId="{B015B49F-21AA-4551-8156-F606C3D6A61E}" destId="{33F08AD9-C3FD-4F4C-B1C2-939C5C1165A6}" srcOrd="3" destOrd="0" parTransId="{4C6B6755-2F91-4E54-BD06-B96C5411FF08}" sibTransId="{B3DE59CA-E5D5-4843-9973-CB9F6211953E}"/>
    <dgm:cxn modelId="{744A3EB1-F4E9-894B-8A95-F15F47154957}" type="presOf" srcId="{B015B49F-21AA-4551-8156-F606C3D6A61E}" destId="{AEB8C365-8BFC-4742-8931-F094A42B75BA}" srcOrd="0" destOrd="0" presId="urn:microsoft.com/office/officeart/2018/2/layout/IconLabelList"/>
    <dgm:cxn modelId="{116642C2-0A09-4176-B01F-8D076EB0874F}" srcId="{B015B49F-21AA-4551-8156-F606C3D6A61E}" destId="{EF450D9A-CA1F-4E7E-A3D3-8022BAC5D882}" srcOrd="1" destOrd="0" parTransId="{31D1EDA0-16E7-454B-8732-228C2A4538DE}" sibTransId="{3D038169-EB27-48F6-90AC-0E15A9627275}"/>
    <dgm:cxn modelId="{D621F5C2-1698-D546-AD74-7DB8A800821F}" type="presOf" srcId="{A5418FBE-95E8-44CD-886B-8533CF669D9B}" destId="{C74EF2FE-0565-4FD0-BF72-AA6F7A0F079D}" srcOrd="0" destOrd="0" presId="urn:microsoft.com/office/officeart/2018/2/layout/IconLabelList"/>
    <dgm:cxn modelId="{806591FE-BE2F-AA4C-A4C6-A11824BE7468}" type="presOf" srcId="{2C297554-81EF-4429-97DB-E71EE4C67FEC}" destId="{3E299938-5DF4-4D8A-A124-D8FDB2289304}" srcOrd="0" destOrd="0" presId="urn:microsoft.com/office/officeart/2018/2/layout/IconLabelList"/>
    <dgm:cxn modelId="{720AA92B-1B7A-2344-BBDB-2BE3C0704121}" type="presParOf" srcId="{AEB8C365-8BFC-4742-8931-F094A42B75BA}" destId="{CE8E5E01-F271-4490-8E38-009B21A343D0}" srcOrd="0" destOrd="0" presId="urn:microsoft.com/office/officeart/2018/2/layout/IconLabelList"/>
    <dgm:cxn modelId="{4C3BB64C-A5D5-8547-9EED-6BD41EB1F34E}" type="presParOf" srcId="{CE8E5E01-F271-4490-8E38-009B21A343D0}" destId="{E6AB2319-8FB7-47E4-884B-CA0A02CC5FF3}" srcOrd="0" destOrd="0" presId="urn:microsoft.com/office/officeart/2018/2/layout/IconLabelList"/>
    <dgm:cxn modelId="{DFA0B7E9-1499-B84D-AAD5-584213BA2137}" type="presParOf" srcId="{CE8E5E01-F271-4490-8E38-009B21A343D0}" destId="{98B5F955-BD80-400C-B14B-82A63BDF7059}" srcOrd="1" destOrd="0" presId="urn:microsoft.com/office/officeart/2018/2/layout/IconLabelList"/>
    <dgm:cxn modelId="{C8822196-CBDD-7D4C-AC68-3236BD45DF21}" type="presParOf" srcId="{CE8E5E01-F271-4490-8E38-009B21A343D0}" destId="{9F00EFCB-EC1B-4103-9FD1-9C6C21393126}" srcOrd="2" destOrd="0" presId="urn:microsoft.com/office/officeart/2018/2/layout/IconLabelList"/>
    <dgm:cxn modelId="{D4EFE248-B146-2043-992C-5D86AAFC8444}" type="presParOf" srcId="{AEB8C365-8BFC-4742-8931-F094A42B75BA}" destId="{0FA3D3B4-49D7-44AB-A9B5-77AEC820A283}" srcOrd="1" destOrd="0" presId="urn:microsoft.com/office/officeart/2018/2/layout/IconLabelList"/>
    <dgm:cxn modelId="{DA7A9484-B392-FC4C-B594-C7823E56AFA4}" type="presParOf" srcId="{AEB8C365-8BFC-4742-8931-F094A42B75BA}" destId="{7B5E1A30-0DC8-4211-91A0-83EF8C8EBC33}" srcOrd="2" destOrd="0" presId="urn:microsoft.com/office/officeart/2018/2/layout/IconLabelList"/>
    <dgm:cxn modelId="{5211CFE9-A285-7E46-B2A2-160EE17EE9E3}" type="presParOf" srcId="{7B5E1A30-0DC8-4211-91A0-83EF8C8EBC33}" destId="{4F71DCF0-9FDC-43C8-9B3C-03F3FF6AD017}" srcOrd="0" destOrd="0" presId="urn:microsoft.com/office/officeart/2018/2/layout/IconLabelList"/>
    <dgm:cxn modelId="{AC0CCDB2-FB23-4741-9169-71AA4FD8BBEB}" type="presParOf" srcId="{7B5E1A30-0DC8-4211-91A0-83EF8C8EBC33}" destId="{2BC5482C-74F8-4329-B4E0-B137CA751800}" srcOrd="1" destOrd="0" presId="urn:microsoft.com/office/officeart/2018/2/layout/IconLabelList"/>
    <dgm:cxn modelId="{F3113B1A-4972-FC44-AEB0-60EF08D711E9}" type="presParOf" srcId="{7B5E1A30-0DC8-4211-91A0-83EF8C8EBC33}" destId="{F820EC10-502B-4C89-8EDD-D3A34B551F4A}" srcOrd="2" destOrd="0" presId="urn:microsoft.com/office/officeart/2018/2/layout/IconLabelList"/>
    <dgm:cxn modelId="{9ED42852-99D4-8045-A8A2-154E4B6B1C09}" type="presParOf" srcId="{AEB8C365-8BFC-4742-8931-F094A42B75BA}" destId="{F684444F-FF32-4322-B041-6E33276BE32F}" srcOrd="3" destOrd="0" presId="urn:microsoft.com/office/officeart/2018/2/layout/IconLabelList"/>
    <dgm:cxn modelId="{CDBEBCA8-F68D-4B42-B2DF-9266528FD48E}" type="presParOf" srcId="{AEB8C365-8BFC-4742-8931-F094A42B75BA}" destId="{C125A3CB-3390-4EC1-AB1D-8C34AD4C901C}" srcOrd="4" destOrd="0" presId="urn:microsoft.com/office/officeart/2018/2/layout/IconLabelList"/>
    <dgm:cxn modelId="{CAAD19F0-0E20-2A42-AF9D-39198532E32D}" type="presParOf" srcId="{C125A3CB-3390-4EC1-AB1D-8C34AD4C901C}" destId="{9FD73B38-D030-436A-8061-2F854B4EA83F}" srcOrd="0" destOrd="0" presId="urn:microsoft.com/office/officeart/2018/2/layout/IconLabelList"/>
    <dgm:cxn modelId="{DEC4AC7B-421B-394A-84AF-263E4ECE57FB}" type="presParOf" srcId="{C125A3CB-3390-4EC1-AB1D-8C34AD4C901C}" destId="{A4E171C6-F476-432E-84B7-75EE453C9534}" srcOrd="1" destOrd="0" presId="urn:microsoft.com/office/officeart/2018/2/layout/IconLabelList"/>
    <dgm:cxn modelId="{27FAC923-9DFA-5745-BD68-B66985E8F01D}" type="presParOf" srcId="{C125A3CB-3390-4EC1-AB1D-8C34AD4C901C}" destId="{3E299938-5DF4-4D8A-A124-D8FDB2289304}" srcOrd="2" destOrd="0" presId="urn:microsoft.com/office/officeart/2018/2/layout/IconLabelList"/>
    <dgm:cxn modelId="{E3DBA393-6E37-DA43-B803-4AB255FDCE89}" type="presParOf" srcId="{AEB8C365-8BFC-4742-8931-F094A42B75BA}" destId="{EF30DEF8-AE21-41FF-A9C9-91453EA45ED7}" srcOrd="5" destOrd="0" presId="urn:microsoft.com/office/officeart/2018/2/layout/IconLabelList"/>
    <dgm:cxn modelId="{82511BFB-0DD3-0B43-8E88-E0C7C9A3C459}" type="presParOf" srcId="{AEB8C365-8BFC-4742-8931-F094A42B75BA}" destId="{42C116D5-80B1-424C-94FE-AE89BAC85100}" srcOrd="6" destOrd="0" presId="urn:microsoft.com/office/officeart/2018/2/layout/IconLabelList"/>
    <dgm:cxn modelId="{98706249-944B-374C-9F3C-1CB14706719B}" type="presParOf" srcId="{42C116D5-80B1-424C-94FE-AE89BAC85100}" destId="{EB5DD3B2-1665-4C12-A39F-1D766A66D3C9}" srcOrd="0" destOrd="0" presId="urn:microsoft.com/office/officeart/2018/2/layout/IconLabelList"/>
    <dgm:cxn modelId="{27A05DEE-5F19-8448-A18F-76A51DAF356B}" type="presParOf" srcId="{42C116D5-80B1-424C-94FE-AE89BAC85100}" destId="{85BC06FB-E3E4-424F-9FD6-0391D8D7F7DD}" srcOrd="1" destOrd="0" presId="urn:microsoft.com/office/officeart/2018/2/layout/IconLabelList"/>
    <dgm:cxn modelId="{B24B8F26-0C94-9245-993F-A07A3E545883}" type="presParOf" srcId="{42C116D5-80B1-424C-94FE-AE89BAC85100}" destId="{AE83B472-3E33-4F4F-A710-4EACC5818524}" srcOrd="2" destOrd="0" presId="urn:microsoft.com/office/officeart/2018/2/layout/IconLabelList"/>
    <dgm:cxn modelId="{7026E364-4A3B-244E-8832-93C1D4576A7B}" type="presParOf" srcId="{AEB8C365-8BFC-4742-8931-F094A42B75BA}" destId="{47684C3F-3020-4E77-A4B6-5E97C86EFE43}" srcOrd="7" destOrd="0" presId="urn:microsoft.com/office/officeart/2018/2/layout/IconLabelList"/>
    <dgm:cxn modelId="{57824D60-B75B-F743-B1CC-90FAD9542155}" type="presParOf" srcId="{AEB8C365-8BFC-4742-8931-F094A42B75BA}" destId="{2B21F9C2-A61E-42DC-9586-E28CF6B91586}" srcOrd="8" destOrd="0" presId="urn:microsoft.com/office/officeart/2018/2/layout/IconLabelList"/>
    <dgm:cxn modelId="{5D8C001F-69F2-224D-AF9F-D7C5D3B36342}" type="presParOf" srcId="{2B21F9C2-A61E-42DC-9586-E28CF6B91586}" destId="{B09AE399-4F37-4EA3-A46D-A73740936D25}" srcOrd="0" destOrd="0" presId="urn:microsoft.com/office/officeart/2018/2/layout/IconLabelList"/>
    <dgm:cxn modelId="{4E8DFF73-25BB-A944-A4D7-1C0B343A9BFC}" type="presParOf" srcId="{2B21F9C2-A61E-42DC-9586-E28CF6B91586}" destId="{3B726081-EE44-487F-A1AA-F4CB3039B90E}" srcOrd="1" destOrd="0" presId="urn:microsoft.com/office/officeart/2018/2/layout/IconLabelList"/>
    <dgm:cxn modelId="{9AC96061-7DC8-C240-93B5-10BAE63C31BB}" type="presParOf" srcId="{2B21F9C2-A61E-42DC-9586-E28CF6B91586}" destId="{C74EF2FE-0565-4FD0-BF72-AA6F7A0F0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2812E-6435-42EF-8328-212EAB66EF4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064FAB-D98A-4E88-9088-1A8110DBFB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Kurangnya data historis</a:t>
          </a:r>
        </a:p>
      </dgm:t>
    </dgm:pt>
    <dgm:pt modelId="{FBDAF4F2-602D-4939-B1CE-5F3A0CB28EFC}" type="parTrans" cxnId="{4EC8163E-4487-456A-8F02-F7CC5CD703BA}">
      <dgm:prSet/>
      <dgm:spPr/>
      <dgm:t>
        <a:bodyPr/>
        <a:lstStyle/>
        <a:p>
          <a:endParaRPr lang="en-US"/>
        </a:p>
      </dgm:t>
    </dgm:pt>
    <dgm:pt modelId="{694B82B0-D349-45A5-BEE9-7690CE1685AA}" type="sibTrans" cxnId="{4EC8163E-4487-456A-8F02-F7CC5CD703BA}">
      <dgm:prSet/>
      <dgm:spPr/>
      <dgm:t>
        <a:bodyPr/>
        <a:lstStyle/>
        <a:p>
          <a:endParaRPr lang="en-US"/>
        </a:p>
      </dgm:t>
    </dgm:pt>
    <dgm:pt modelId="{F01BF432-694E-4404-AD2A-F784092EA4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Tidak memiliki data transaksi yang rinci</a:t>
          </a:r>
        </a:p>
      </dgm:t>
    </dgm:pt>
    <dgm:pt modelId="{B397EE0E-E91F-4A56-A000-BEA94592AF8B}" type="parTrans" cxnId="{AC5CA725-DDD1-4154-BD01-8B694BE1D954}">
      <dgm:prSet/>
      <dgm:spPr/>
      <dgm:t>
        <a:bodyPr/>
        <a:lstStyle/>
        <a:p>
          <a:endParaRPr lang="en-US"/>
        </a:p>
      </dgm:t>
    </dgm:pt>
    <dgm:pt modelId="{494A4188-77E3-467F-A7D8-D73C096BC7B1}" type="sibTrans" cxnId="{AC5CA725-DDD1-4154-BD01-8B694BE1D954}">
      <dgm:prSet/>
      <dgm:spPr/>
      <dgm:t>
        <a:bodyPr/>
        <a:lstStyle/>
        <a:p>
          <a:endParaRPr lang="en-US"/>
        </a:p>
      </dgm:t>
    </dgm:pt>
    <dgm:pt modelId="{2B0720A7-D69A-4A36-A4E5-3B626CBBC23C}" type="pres">
      <dgm:prSet presAssocID="{A3F2812E-6435-42EF-8328-212EAB66EF41}" presName="root" presStyleCnt="0">
        <dgm:presLayoutVars>
          <dgm:dir/>
          <dgm:resizeHandles val="exact"/>
        </dgm:presLayoutVars>
      </dgm:prSet>
      <dgm:spPr/>
    </dgm:pt>
    <dgm:pt modelId="{34930ED7-1916-47BB-BDC6-31B123E8CF37}" type="pres">
      <dgm:prSet presAssocID="{77064FAB-D98A-4E88-9088-1A8110DBFB2A}" presName="compNode" presStyleCnt="0"/>
      <dgm:spPr/>
    </dgm:pt>
    <dgm:pt modelId="{04AD06CD-3657-4E39-BFAF-3A6D5CFF321C}" type="pres">
      <dgm:prSet presAssocID="{77064FAB-D98A-4E88-9088-1A8110DBFB2A}" presName="iconBgRect" presStyleLbl="bgShp" presStyleIdx="0" presStyleCnt="2"/>
      <dgm:spPr/>
    </dgm:pt>
    <dgm:pt modelId="{BCB78386-3A4C-448E-B4B3-BEB56F8CF1FE}" type="pres">
      <dgm:prSet presAssocID="{77064FAB-D98A-4E88-9088-1A8110DBFB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8DAFF1-946A-4589-B261-665D850FFAF5}" type="pres">
      <dgm:prSet presAssocID="{77064FAB-D98A-4E88-9088-1A8110DBFB2A}" presName="spaceRect" presStyleCnt="0"/>
      <dgm:spPr/>
    </dgm:pt>
    <dgm:pt modelId="{E5A6A112-21F4-4789-AEFE-E18588A4B094}" type="pres">
      <dgm:prSet presAssocID="{77064FAB-D98A-4E88-9088-1A8110DBFB2A}" presName="textRect" presStyleLbl="revTx" presStyleIdx="0" presStyleCnt="2">
        <dgm:presLayoutVars>
          <dgm:chMax val="1"/>
          <dgm:chPref val="1"/>
        </dgm:presLayoutVars>
      </dgm:prSet>
      <dgm:spPr/>
    </dgm:pt>
    <dgm:pt modelId="{45F3E97C-621F-4B7C-AF48-C48F0368498B}" type="pres">
      <dgm:prSet presAssocID="{694B82B0-D349-45A5-BEE9-7690CE1685AA}" presName="sibTrans" presStyleCnt="0"/>
      <dgm:spPr/>
    </dgm:pt>
    <dgm:pt modelId="{36D7FFE8-3E37-4819-81B1-653D8F330EA6}" type="pres">
      <dgm:prSet presAssocID="{F01BF432-694E-4404-AD2A-F784092EA414}" presName="compNode" presStyleCnt="0"/>
      <dgm:spPr/>
    </dgm:pt>
    <dgm:pt modelId="{592966FA-56F7-402B-9743-74F3CAD5CB63}" type="pres">
      <dgm:prSet presAssocID="{F01BF432-694E-4404-AD2A-F784092EA414}" presName="iconBgRect" presStyleLbl="bgShp" presStyleIdx="1" presStyleCnt="2"/>
      <dgm:spPr/>
    </dgm:pt>
    <dgm:pt modelId="{A60D7F2C-7309-4A6B-B2B3-E4E8F6F94BBE}" type="pres">
      <dgm:prSet presAssocID="{F01BF432-694E-4404-AD2A-F784092EA4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8249EC-8BC3-4C09-8B2C-699DF515C34E}" type="pres">
      <dgm:prSet presAssocID="{F01BF432-694E-4404-AD2A-F784092EA414}" presName="spaceRect" presStyleCnt="0"/>
      <dgm:spPr/>
    </dgm:pt>
    <dgm:pt modelId="{F567CD92-F9E8-407A-B87B-BDCEE2229390}" type="pres">
      <dgm:prSet presAssocID="{F01BF432-694E-4404-AD2A-F784092EA4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C5CA725-DDD1-4154-BD01-8B694BE1D954}" srcId="{A3F2812E-6435-42EF-8328-212EAB66EF41}" destId="{F01BF432-694E-4404-AD2A-F784092EA414}" srcOrd="1" destOrd="0" parTransId="{B397EE0E-E91F-4A56-A000-BEA94592AF8B}" sibTransId="{494A4188-77E3-467F-A7D8-D73C096BC7B1}"/>
    <dgm:cxn modelId="{5FBD3436-F742-4EE1-99C7-A11C7DF4E0D8}" type="presOf" srcId="{77064FAB-D98A-4E88-9088-1A8110DBFB2A}" destId="{E5A6A112-21F4-4789-AEFE-E18588A4B094}" srcOrd="0" destOrd="0" presId="urn:microsoft.com/office/officeart/2018/5/layout/IconCircleLabelList"/>
    <dgm:cxn modelId="{4EC8163E-4487-456A-8F02-F7CC5CD703BA}" srcId="{A3F2812E-6435-42EF-8328-212EAB66EF41}" destId="{77064FAB-D98A-4E88-9088-1A8110DBFB2A}" srcOrd="0" destOrd="0" parTransId="{FBDAF4F2-602D-4939-B1CE-5F3A0CB28EFC}" sibTransId="{694B82B0-D349-45A5-BEE9-7690CE1685AA}"/>
    <dgm:cxn modelId="{BBE2C24A-3F57-43B4-AEB8-CD6F25150A86}" type="presOf" srcId="{A3F2812E-6435-42EF-8328-212EAB66EF41}" destId="{2B0720A7-D69A-4A36-A4E5-3B626CBBC23C}" srcOrd="0" destOrd="0" presId="urn:microsoft.com/office/officeart/2018/5/layout/IconCircleLabelList"/>
    <dgm:cxn modelId="{05D1E268-54F6-4D67-A261-51BA5B66CCC8}" type="presOf" srcId="{F01BF432-694E-4404-AD2A-F784092EA414}" destId="{F567CD92-F9E8-407A-B87B-BDCEE2229390}" srcOrd="0" destOrd="0" presId="urn:microsoft.com/office/officeart/2018/5/layout/IconCircleLabelList"/>
    <dgm:cxn modelId="{6C71122F-BEF3-4AAB-BB3C-D7208A83C58F}" type="presParOf" srcId="{2B0720A7-D69A-4A36-A4E5-3B626CBBC23C}" destId="{34930ED7-1916-47BB-BDC6-31B123E8CF37}" srcOrd="0" destOrd="0" presId="urn:microsoft.com/office/officeart/2018/5/layout/IconCircleLabelList"/>
    <dgm:cxn modelId="{624F4DAB-A2EB-4635-9267-7FDC53477C37}" type="presParOf" srcId="{34930ED7-1916-47BB-BDC6-31B123E8CF37}" destId="{04AD06CD-3657-4E39-BFAF-3A6D5CFF321C}" srcOrd="0" destOrd="0" presId="urn:microsoft.com/office/officeart/2018/5/layout/IconCircleLabelList"/>
    <dgm:cxn modelId="{B3E238C2-3FFF-418E-A725-E96679DB55C2}" type="presParOf" srcId="{34930ED7-1916-47BB-BDC6-31B123E8CF37}" destId="{BCB78386-3A4C-448E-B4B3-BEB56F8CF1FE}" srcOrd="1" destOrd="0" presId="urn:microsoft.com/office/officeart/2018/5/layout/IconCircleLabelList"/>
    <dgm:cxn modelId="{401B9885-E144-4976-AC00-DF17E0004AAE}" type="presParOf" srcId="{34930ED7-1916-47BB-BDC6-31B123E8CF37}" destId="{CD8DAFF1-946A-4589-B261-665D850FFAF5}" srcOrd="2" destOrd="0" presId="urn:microsoft.com/office/officeart/2018/5/layout/IconCircleLabelList"/>
    <dgm:cxn modelId="{6FDEAB5F-36BE-4DFA-9F1F-9BF631A9ACD2}" type="presParOf" srcId="{34930ED7-1916-47BB-BDC6-31B123E8CF37}" destId="{E5A6A112-21F4-4789-AEFE-E18588A4B094}" srcOrd="3" destOrd="0" presId="urn:microsoft.com/office/officeart/2018/5/layout/IconCircleLabelList"/>
    <dgm:cxn modelId="{88348D82-1EA8-4D88-B184-1D5B323DDAE2}" type="presParOf" srcId="{2B0720A7-D69A-4A36-A4E5-3B626CBBC23C}" destId="{45F3E97C-621F-4B7C-AF48-C48F0368498B}" srcOrd="1" destOrd="0" presId="urn:microsoft.com/office/officeart/2018/5/layout/IconCircleLabelList"/>
    <dgm:cxn modelId="{B13E66CA-BDE9-49F1-B584-6F63BCDCA5C9}" type="presParOf" srcId="{2B0720A7-D69A-4A36-A4E5-3B626CBBC23C}" destId="{36D7FFE8-3E37-4819-81B1-653D8F330EA6}" srcOrd="2" destOrd="0" presId="urn:microsoft.com/office/officeart/2018/5/layout/IconCircleLabelList"/>
    <dgm:cxn modelId="{E04BF222-681D-44FC-A02E-6364A2F3D11B}" type="presParOf" srcId="{36D7FFE8-3E37-4819-81B1-653D8F330EA6}" destId="{592966FA-56F7-402B-9743-74F3CAD5CB63}" srcOrd="0" destOrd="0" presId="urn:microsoft.com/office/officeart/2018/5/layout/IconCircleLabelList"/>
    <dgm:cxn modelId="{71D6C3BD-21C3-4201-9FC8-02AB11F9A08A}" type="presParOf" srcId="{36D7FFE8-3E37-4819-81B1-653D8F330EA6}" destId="{A60D7F2C-7309-4A6B-B2B3-E4E8F6F94BBE}" srcOrd="1" destOrd="0" presId="urn:microsoft.com/office/officeart/2018/5/layout/IconCircleLabelList"/>
    <dgm:cxn modelId="{1815B876-04A5-430D-A4BA-BC6E7609F1D6}" type="presParOf" srcId="{36D7FFE8-3E37-4819-81B1-653D8F330EA6}" destId="{0D8249EC-8BC3-4C09-8B2C-699DF515C34E}" srcOrd="2" destOrd="0" presId="urn:microsoft.com/office/officeart/2018/5/layout/IconCircleLabelList"/>
    <dgm:cxn modelId="{99DB0E53-45D4-4309-9BD2-8080DCDC5D19}" type="presParOf" srcId="{36D7FFE8-3E37-4819-81B1-653D8F330EA6}" destId="{F567CD92-F9E8-407A-B87B-BDCEE22293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530D79-D615-4227-90CE-3D584F60C821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841046-24A7-440E-B446-6B8E2FB2C857}">
      <dgm:prSet custT="1"/>
      <dgm:spPr/>
      <dgm:t>
        <a:bodyPr/>
        <a:lstStyle/>
        <a:p>
          <a:r>
            <a:rPr lang="en-US" sz="2400" b="1" dirty="0" err="1">
              <a:solidFill>
                <a:schemeClr val="tx1"/>
              </a:solidFill>
            </a:rPr>
            <a:t>Meningkatkan</a:t>
          </a:r>
          <a:r>
            <a:rPr lang="en-US" sz="2400" b="1" dirty="0">
              <a:solidFill>
                <a:schemeClr val="tx1"/>
              </a:solidFill>
            </a:rPr>
            <a:t> </a:t>
          </a:r>
          <a:r>
            <a:rPr lang="en-US" sz="2400" b="1" dirty="0" err="1">
              <a:solidFill>
                <a:schemeClr val="tx1"/>
              </a:solidFill>
            </a:rPr>
            <a:t>Kualitas</a:t>
          </a:r>
          <a:r>
            <a:rPr lang="en-US" sz="2400" b="1" dirty="0">
              <a:solidFill>
                <a:schemeClr val="tx1"/>
              </a:solidFill>
            </a:rPr>
            <a:t> marketing </a:t>
          </a:r>
          <a:r>
            <a:rPr lang="en-US" sz="2400" b="1" dirty="0" err="1">
              <a:solidFill>
                <a:schemeClr val="tx1"/>
              </a:solidFill>
            </a:rPr>
            <a:t>terutama</a:t>
          </a:r>
          <a:r>
            <a:rPr lang="en-US" sz="2400" b="1" dirty="0">
              <a:solidFill>
                <a:schemeClr val="tx1"/>
              </a:solidFill>
            </a:rPr>
            <a:t> di </a:t>
          </a:r>
          <a:r>
            <a:rPr lang="en-US" sz="2400" b="1" dirty="0" err="1">
              <a:solidFill>
                <a:schemeClr val="tx1"/>
              </a:solidFill>
            </a:rPr>
            <a:t>bulan</a:t>
          </a:r>
          <a:r>
            <a:rPr lang="en-US" sz="2400" b="1" dirty="0">
              <a:solidFill>
                <a:schemeClr val="tx1"/>
              </a:solidFill>
            </a:rPr>
            <a:t> Mei</a:t>
          </a:r>
        </a:p>
      </dgm:t>
    </dgm:pt>
    <dgm:pt modelId="{1E675FEF-D1AB-4134-AC4A-AD1D5452A816}" type="parTrans" cxnId="{8A871D8D-BBF7-48C6-A893-1B83F81E5A78}">
      <dgm:prSet/>
      <dgm:spPr/>
      <dgm:t>
        <a:bodyPr/>
        <a:lstStyle/>
        <a:p>
          <a:endParaRPr lang="en-US"/>
        </a:p>
      </dgm:t>
    </dgm:pt>
    <dgm:pt modelId="{C982270A-A074-4F5D-ABB3-F937C382901F}" type="sibTrans" cxnId="{8A871D8D-BBF7-48C6-A893-1B83F81E5A78}">
      <dgm:prSet/>
      <dgm:spPr>
        <a:solidFill>
          <a:schemeClr val="accent5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E8EE9205-1074-477F-87E5-682BE6705AB2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Tindak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lanjut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pelanggan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potensial</a:t>
          </a:r>
          <a:endParaRPr lang="en-US" b="1" dirty="0">
            <a:solidFill>
              <a:schemeClr val="tx1"/>
            </a:solidFill>
          </a:endParaRPr>
        </a:p>
      </dgm:t>
    </dgm:pt>
    <dgm:pt modelId="{471A2AB6-ABA3-48FA-9A0E-869F53A450B8}" type="parTrans" cxnId="{FB76A6B6-2F30-4ABD-9696-0B6C5168FDAE}">
      <dgm:prSet/>
      <dgm:spPr/>
      <dgm:t>
        <a:bodyPr/>
        <a:lstStyle/>
        <a:p>
          <a:endParaRPr lang="en-US"/>
        </a:p>
      </dgm:t>
    </dgm:pt>
    <dgm:pt modelId="{D6159E71-76ED-466B-8D1B-67018D5228ED}" type="sibTrans" cxnId="{FB76A6B6-2F30-4ABD-9696-0B6C5168FDAE}">
      <dgm:prSet/>
      <dgm:spPr>
        <a:solidFill>
          <a:scrgbClr r="0" g="0" b="0">
            <a:alpha val="0"/>
          </a:scrgbClr>
        </a:solidFill>
        <a:ln>
          <a:noFill/>
        </a:ln>
      </dgm:spPr>
      <dgm:t>
        <a:bodyPr/>
        <a:lstStyle/>
        <a:p>
          <a:endParaRPr lang="en-US"/>
        </a:p>
      </dgm:t>
    </dgm:pt>
    <dgm:pt modelId="{DFA5F0DE-3327-49A0-91BB-43FCFD751033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Pemberian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insentif</a:t>
          </a:r>
          <a:r>
            <a:rPr lang="en-US" b="1" dirty="0">
              <a:solidFill>
                <a:schemeClr val="tx1"/>
              </a:solidFill>
            </a:rPr>
            <a:t> dan bonus</a:t>
          </a:r>
        </a:p>
      </dgm:t>
    </dgm:pt>
    <dgm:pt modelId="{62ADD53C-829F-48E7-B4D5-5EA0AFDE5AAA}" type="parTrans" cxnId="{8559E5C3-D121-4EDF-A226-86BFC3A55D8C}">
      <dgm:prSet/>
      <dgm:spPr/>
      <dgm:t>
        <a:bodyPr/>
        <a:lstStyle/>
        <a:p>
          <a:endParaRPr lang="en-US"/>
        </a:p>
      </dgm:t>
    </dgm:pt>
    <dgm:pt modelId="{ED57359F-03D8-4BBB-B675-D0F26A3365D2}" type="sibTrans" cxnId="{8559E5C3-D121-4EDF-A226-86BFC3A55D8C}">
      <dgm:prSet/>
      <dgm:spPr>
        <a:solidFill>
          <a:scrgbClr r="0" g="0" b="0">
            <a:alpha val="0"/>
          </a:scrgbClr>
        </a:solidFill>
        <a:ln>
          <a:noFill/>
        </a:ln>
      </dgm:spPr>
      <dgm:t>
        <a:bodyPr/>
        <a:lstStyle/>
        <a:p>
          <a:endParaRPr lang="en-US"/>
        </a:p>
      </dgm:t>
    </dgm:pt>
    <dgm:pt modelId="{D0E64091-1CCF-4233-9A73-A9F5D8AB8DD4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Perluasan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pangsa</a:t>
          </a:r>
          <a:r>
            <a:rPr lang="en-US" b="1" dirty="0">
              <a:solidFill>
                <a:schemeClr val="tx1"/>
              </a:solidFill>
            </a:rPr>
            <a:t> pasar</a:t>
          </a:r>
        </a:p>
      </dgm:t>
    </dgm:pt>
    <dgm:pt modelId="{55CD8157-CACC-4B51-94F7-C857F5D71053}" type="parTrans" cxnId="{ADFDB61B-3244-431A-A54E-CF74B1BE0CA6}">
      <dgm:prSet/>
      <dgm:spPr/>
      <dgm:t>
        <a:bodyPr/>
        <a:lstStyle/>
        <a:p>
          <a:endParaRPr lang="en-US"/>
        </a:p>
      </dgm:t>
    </dgm:pt>
    <dgm:pt modelId="{9659CA1A-51AF-4DAF-8036-492A0B1892E3}" type="sibTrans" cxnId="{ADFDB61B-3244-431A-A54E-CF74B1BE0CA6}">
      <dgm:prSet/>
      <dgm:spPr>
        <a:solidFill>
          <a:scrgbClr r="0" g="0" b="0">
            <a:alpha val="0"/>
          </a:scrgbClr>
        </a:solidFill>
        <a:ln>
          <a:noFill/>
        </a:ln>
      </dgm:spPr>
      <dgm:t>
        <a:bodyPr/>
        <a:lstStyle/>
        <a:p>
          <a:endParaRPr lang="en-US"/>
        </a:p>
      </dgm:t>
    </dgm:pt>
    <dgm:pt modelId="{863A555C-7226-4CD1-9C14-B5F17EFFE923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Pemilihan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produk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untuk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meningkatkan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profitabilitas</a:t>
          </a:r>
          <a:endParaRPr lang="en-US" b="1" dirty="0">
            <a:solidFill>
              <a:schemeClr val="tx1"/>
            </a:solidFill>
          </a:endParaRPr>
        </a:p>
      </dgm:t>
    </dgm:pt>
    <dgm:pt modelId="{0244EC48-10BC-4172-B395-D3454A2A0D30}" type="parTrans" cxnId="{BC8D6E40-1095-44AB-9682-90D1AF1A957D}">
      <dgm:prSet/>
      <dgm:spPr/>
      <dgm:t>
        <a:bodyPr/>
        <a:lstStyle/>
        <a:p>
          <a:endParaRPr lang="en-US"/>
        </a:p>
      </dgm:t>
    </dgm:pt>
    <dgm:pt modelId="{88841504-0536-474A-BB8F-665A8DF1D0C3}" type="sibTrans" cxnId="{BC8D6E40-1095-44AB-9682-90D1AF1A957D}">
      <dgm:prSet/>
      <dgm:spPr/>
      <dgm:t>
        <a:bodyPr/>
        <a:lstStyle/>
        <a:p>
          <a:endParaRPr lang="en-US"/>
        </a:p>
      </dgm:t>
    </dgm:pt>
    <dgm:pt modelId="{051076FB-90B6-A646-9BDC-A73C3821D961}" type="pres">
      <dgm:prSet presAssocID="{9A530D79-D615-4227-90CE-3D584F60C821}" presName="outerComposite" presStyleCnt="0">
        <dgm:presLayoutVars>
          <dgm:chMax val="5"/>
          <dgm:dir/>
          <dgm:resizeHandles val="exact"/>
        </dgm:presLayoutVars>
      </dgm:prSet>
      <dgm:spPr/>
    </dgm:pt>
    <dgm:pt modelId="{81CEDDA0-9720-E046-86F7-016EE2A3A3E4}" type="pres">
      <dgm:prSet presAssocID="{9A530D79-D615-4227-90CE-3D584F60C821}" presName="dummyMaxCanvas" presStyleCnt="0">
        <dgm:presLayoutVars/>
      </dgm:prSet>
      <dgm:spPr/>
    </dgm:pt>
    <dgm:pt modelId="{C79BC3DB-6625-5344-A790-568A980FA5D7}" type="pres">
      <dgm:prSet presAssocID="{9A530D79-D615-4227-90CE-3D584F60C821}" presName="FiveNodes_1" presStyleLbl="node1" presStyleIdx="0" presStyleCnt="5">
        <dgm:presLayoutVars>
          <dgm:bulletEnabled val="1"/>
        </dgm:presLayoutVars>
      </dgm:prSet>
      <dgm:spPr/>
    </dgm:pt>
    <dgm:pt modelId="{44ED7780-B882-B14C-BB11-35DF8D39B9F3}" type="pres">
      <dgm:prSet presAssocID="{9A530D79-D615-4227-90CE-3D584F60C821}" presName="FiveNodes_2" presStyleLbl="node1" presStyleIdx="1" presStyleCnt="5">
        <dgm:presLayoutVars>
          <dgm:bulletEnabled val="1"/>
        </dgm:presLayoutVars>
      </dgm:prSet>
      <dgm:spPr/>
    </dgm:pt>
    <dgm:pt modelId="{7C34FAC7-A9E5-4640-A8EC-9A6EB6EBDE04}" type="pres">
      <dgm:prSet presAssocID="{9A530D79-D615-4227-90CE-3D584F60C821}" presName="FiveNodes_3" presStyleLbl="node1" presStyleIdx="2" presStyleCnt="5">
        <dgm:presLayoutVars>
          <dgm:bulletEnabled val="1"/>
        </dgm:presLayoutVars>
      </dgm:prSet>
      <dgm:spPr/>
    </dgm:pt>
    <dgm:pt modelId="{D0120841-8380-1E47-90B3-6D4805219797}" type="pres">
      <dgm:prSet presAssocID="{9A530D79-D615-4227-90CE-3D584F60C821}" presName="FiveNodes_4" presStyleLbl="node1" presStyleIdx="3" presStyleCnt="5">
        <dgm:presLayoutVars>
          <dgm:bulletEnabled val="1"/>
        </dgm:presLayoutVars>
      </dgm:prSet>
      <dgm:spPr/>
    </dgm:pt>
    <dgm:pt modelId="{F43EFBC2-FA16-6645-A644-44CC8608E375}" type="pres">
      <dgm:prSet presAssocID="{9A530D79-D615-4227-90CE-3D584F60C821}" presName="FiveNodes_5" presStyleLbl="node1" presStyleIdx="4" presStyleCnt="5">
        <dgm:presLayoutVars>
          <dgm:bulletEnabled val="1"/>
        </dgm:presLayoutVars>
      </dgm:prSet>
      <dgm:spPr/>
    </dgm:pt>
    <dgm:pt modelId="{B136679E-05DB-994E-9B9A-2543AB2C0881}" type="pres">
      <dgm:prSet presAssocID="{9A530D79-D615-4227-90CE-3D584F60C821}" presName="FiveConn_1-2" presStyleLbl="fgAccFollowNode1" presStyleIdx="0" presStyleCnt="4">
        <dgm:presLayoutVars>
          <dgm:bulletEnabled val="1"/>
        </dgm:presLayoutVars>
      </dgm:prSet>
      <dgm:spPr/>
    </dgm:pt>
    <dgm:pt modelId="{83324B7D-5F16-5245-ADAD-D2E21A1136C3}" type="pres">
      <dgm:prSet presAssocID="{9A530D79-D615-4227-90CE-3D584F60C821}" presName="FiveConn_2-3" presStyleLbl="fgAccFollowNode1" presStyleIdx="1" presStyleCnt="4">
        <dgm:presLayoutVars>
          <dgm:bulletEnabled val="1"/>
        </dgm:presLayoutVars>
      </dgm:prSet>
      <dgm:spPr/>
    </dgm:pt>
    <dgm:pt modelId="{0C201061-FC0C-664B-8980-21ED1241753D}" type="pres">
      <dgm:prSet presAssocID="{9A530D79-D615-4227-90CE-3D584F60C821}" presName="FiveConn_3-4" presStyleLbl="fgAccFollowNode1" presStyleIdx="2" presStyleCnt="4">
        <dgm:presLayoutVars>
          <dgm:bulletEnabled val="1"/>
        </dgm:presLayoutVars>
      </dgm:prSet>
      <dgm:spPr/>
    </dgm:pt>
    <dgm:pt modelId="{FA509EF0-CD5F-1A47-9976-DCC0F8829F1D}" type="pres">
      <dgm:prSet presAssocID="{9A530D79-D615-4227-90CE-3D584F60C821}" presName="FiveConn_4-5" presStyleLbl="fgAccFollowNode1" presStyleIdx="3" presStyleCnt="4">
        <dgm:presLayoutVars>
          <dgm:bulletEnabled val="1"/>
        </dgm:presLayoutVars>
      </dgm:prSet>
      <dgm:spPr/>
    </dgm:pt>
    <dgm:pt modelId="{B6FA2826-9E6C-BD4C-B63D-D00F83705715}" type="pres">
      <dgm:prSet presAssocID="{9A530D79-D615-4227-90CE-3D584F60C821}" presName="FiveNodes_1_text" presStyleLbl="node1" presStyleIdx="4" presStyleCnt="5">
        <dgm:presLayoutVars>
          <dgm:bulletEnabled val="1"/>
        </dgm:presLayoutVars>
      </dgm:prSet>
      <dgm:spPr/>
    </dgm:pt>
    <dgm:pt modelId="{16E31E43-5D9E-E742-B3DD-9DEE0DA96D91}" type="pres">
      <dgm:prSet presAssocID="{9A530D79-D615-4227-90CE-3D584F60C821}" presName="FiveNodes_2_text" presStyleLbl="node1" presStyleIdx="4" presStyleCnt="5">
        <dgm:presLayoutVars>
          <dgm:bulletEnabled val="1"/>
        </dgm:presLayoutVars>
      </dgm:prSet>
      <dgm:spPr/>
    </dgm:pt>
    <dgm:pt modelId="{92D3C155-BF69-6F4B-98F1-77B62BCE52E3}" type="pres">
      <dgm:prSet presAssocID="{9A530D79-D615-4227-90CE-3D584F60C821}" presName="FiveNodes_3_text" presStyleLbl="node1" presStyleIdx="4" presStyleCnt="5">
        <dgm:presLayoutVars>
          <dgm:bulletEnabled val="1"/>
        </dgm:presLayoutVars>
      </dgm:prSet>
      <dgm:spPr/>
    </dgm:pt>
    <dgm:pt modelId="{01458408-38E2-B54A-A5E6-40177FAA1CC2}" type="pres">
      <dgm:prSet presAssocID="{9A530D79-D615-4227-90CE-3D584F60C821}" presName="FiveNodes_4_text" presStyleLbl="node1" presStyleIdx="4" presStyleCnt="5">
        <dgm:presLayoutVars>
          <dgm:bulletEnabled val="1"/>
        </dgm:presLayoutVars>
      </dgm:prSet>
      <dgm:spPr/>
    </dgm:pt>
    <dgm:pt modelId="{BA65581E-ABE3-F94C-8F33-F9576A0DE73B}" type="pres">
      <dgm:prSet presAssocID="{9A530D79-D615-4227-90CE-3D584F60C82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8ABA509-5DD3-A04D-9739-01730155A0AF}" type="presOf" srcId="{6A841046-24A7-440E-B446-6B8E2FB2C857}" destId="{B6FA2826-9E6C-BD4C-B63D-D00F83705715}" srcOrd="1" destOrd="0" presId="urn:microsoft.com/office/officeart/2005/8/layout/vProcess5"/>
    <dgm:cxn modelId="{4FB1090C-2BD3-F045-AA36-80FB23E0AAE7}" type="presOf" srcId="{9A530D79-D615-4227-90CE-3D584F60C821}" destId="{051076FB-90B6-A646-9BDC-A73C3821D961}" srcOrd="0" destOrd="0" presId="urn:microsoft.com/office/officeart/2005/8/layout/vProcess5"/>
    <dgm:cxn modelId="{ADFDB61B-3244-431A-A54E-CF74B1BE0CA6}" srcId="{9A530D79-D615-4227-90CE-3D584F60C821}" destId="{D0E64091-1CCF-4233-9A73-A9F5D8AB8DD4}" srcOrd="3" destOrd="0" parTransId="{55CD8157-CACC-4B51-94F7-C857F5D71053}" sibTransId="{9659CA1A-51AF-4DAF-8036-492A0B1892E3}"/>
    <dgm:cxn modelId="{43337923-10DF-D643-B891-22AE38E72D19}" type="presOf" srcId="{D0E64091-1CCF-4233-9A73-A9F5D8AB8DD4}" destId="{D0120841-8380-1E47-90B3-6D4805219797}" srcOrd="0" destOrd="0" presId="urn:microsoft.com/office/officeart/2005/8/layout/vProcess5"/>
    <dgm:cxn modelId="{47AE9239-9F64-D241-9A52-A7E541933B07}" type="presOf" srcId="{E8EE9205-1074-477F-87E5-682BE6705AB2}" destId="{16E31E43-5D9E-E742-B3DD-9DEE0DA96D91}" srcOrd="1" destOrd="0" presId="urn:microsoft.com/office/officeart/2005/8/layout/vProcess5"/>
    <dgm:cxn modelId="{BC8D6E40-1095-44AB-9682-90D1AF1A957D}" srcId="{9A530D79-D615-4227-90CE-3D584F60C821}" destId="{863A555C-7226-4CD1-9C14-B5F17EFFE923}" srcOrd="4" destOrd="0" parTransId="{0244EC48-10BC-4172-B395-D3454A2A0D30}" sibTransId="{88841504-0536-474A-BB8F-665A8DF1D0C3}"/>
    <dgm:cxn modelId="{3A7A0455-088B-E141-9D80-91324CF73E1F}" type="presOf" srcId="{E8EE9205-1074-477F-87E5-682BE6705AB2}" destId="{44ED7780-B882-B14C-BB11-35DF8D39B9F3}" srcOrd="0" destOrd="0" presId="urn:microsoft.com/office/officeart/2005/8/layout/vProcess5"/>
    <dgm:cxn modelId="{071EE364-EE0F-C64B-A832-224C218BDC10}" type="presOf" srcId="{D6159E71-76ED-466B-8D1B-67018D5228ED}" destId="{83324B7D-5F16-5245-ADAD-D2E21A1136C3}" srcOrd="0" destOrd="0" presId="urn:microsoft.com/office/officeart/2005/8/layout/vProcess5"/>
    <dgm:cxn modelId="{17F3927C-3D1F-9F4A-BA5D-F90133AB629A}" type="presOf" srcId="{ED57359F-03D8-4BBB-B675-D0F26A3365D2}" destId="{0C201061-FC0C-664B-8980-21ED1241753D}" srcOrd="0" destOrd="0" presId="urn:microsoft.com/office/officeart/2005/8/layout/vProcess5"/>
    <dgm:cxn modelId="{8A871D8D-BBF7-48C6-A893-1B83F81E5A78}" srcId="{9A530D79-D615-4227-90CE-3D584F60C821}" destId="{6A841046-24A7-440E-B446-6B8E2FB2C857}" srcOrd="0" destOrd="0" parTransId="{1E675FEF-D1AB-4134-AC4A-AD1D5452A816}" sibTransId="{C982270A-A074-4F5D-ABB3-F937C382901F}"/>
    <dgm:cxn modelId="{DDF4DF94-FF13-0B40-9C6F-A6301ADAF090}" type="presOf" srcId="{863A555C-7226-4CD1-9C14-B5F17EFFE923}" destId="{BA65581E-ABE3-F94C-8F33-F9576A0DE73B}" srcOrd="1" destOrd="0" presId="urn:microsoft.com/office/officeart/2005/8/layout/vProcess5"/>
    <dgm:cxn modelId="{BA59F899-A533-F748-81A1-29B00BD62049}" type="presOf" srcId="{863A555C-7226-4CD1-9C14-B5F17EFFE923}" destId="{F43EFBC2-FA16-6645-A644-44CC8608E375}" srcOrd="0" destOrd="0" presId="urn:microsoft.com/office/officeart/2005/8/layout/vProcess5"/>
    <dgm:cxn modelId="{019B9BA2-E7D4-A54A-8C10-4878E411EA19}" type="presOf" srcId="{6A841046-24A7-440E-B446-6B8E2FB2C857}" destId="{C79BC3DB-6625-5344-A790-568A980FA5D7}" srcOrd="0" destOrd="0" presId="urn:microsoft.com/office/officeart/2005/8/layout/vProcess5"/>
    <dgm:cxn modelId="{FB76A6B6-2F30-4ABD-9696-0B6C5168FDAE}" srcId="{9A530D79-D615-4227-90CE-3D584F60C821}" destId="{E8EE9205-1074-477F-87E5-682BE6705AB2}" srcOrd="1" destOrd="0" parTransId="{471A2AB6-ABA3-48FA-9A0E-869F53A450B8}" sibTransId="{D6159E71-76ED-466B-8D1B-67018D5228ED}"/>
    <dgm:cxn modelId="{589C11BC-0559-0E40-90C6-D00DC53FB680}" type="presOf" srcId="{DFA5F0DE-3327-49A0-91BB-43FCFD751033}" destId="{7C34FAC7-A9E5-4640-A8EC-9A6EB6EBDE04}" srcOrd="0" destOrd="0" presId="urn:microsoft.com/office/officeart/2005/8/layout/vProcess5"/>
    <dgm:cxn modelId="{8559E5C3-D121-4EDF-A226-86BFC3A55D8C}" srcId="{9A530D79-D615-4227-90CE-3D584F60C821}" destId="{DFA5F0DE-3327-49A0-91BB-43FCFD751033}" srcOrd="2" destOrd="0" parTransId="{62ADD53C-829F-48E7-B4D5-5EA0AFDE5AAA}" sibTransId="{ED57359F-03D8-4BBB-B675-D0F26A3365D2}"/>
    <dgm:cxn modelId="{139D3AC7-C95A-8744-A98D-30DAEF472A92}" type="presOf" srcId="{DFA5F0DE-3327-49A0-91BB-43FCFD751033}" destId="{92D3C155-BF69-6F4B-98F1-77B62BCE52E3}" srcOrd="1" destOrd="0" presId="urn:microsoft.com/office/officeart/2005/8/layout/vProcess5"/>
    <dgm:cxn modelId="{88C12CCE-B4F0-0C4E-BB57-6085260C0806}" type="presOf" srcId="{9659CA1A-51AF-4DAF-8036-492A0B1892E3}" destId="{FA509EF0-CD5F-1A47-9976-DCC0F8829F1D}" srcOrd="0" destOrd="0" presId="urn:microsoft.com/office/officeart/2005/8/layout/vProcess5"/>
    <dgm:cxn modelId="{2DF46ADD-E482-E542-90BB-67CDBB4C4C23}" type="presOf" srcId="{C982270A-A074-4F5D-ABB3-F937C382901F}" destId="{B136679E-05DB-994E-9B9A-2543AB2C0881}" srcOrd="0" destOrd="0" presId="urn:microsoft.com/office/officeart/2005/8/layout/vProcess5"/>
    <dgm:cxn modelId="{9C543EEC-1803-9A4B-8FD0-11447374FBFB}" type="presOf" srcId="{D0E64091-1CCF-4233-9A73-A9F5D8AB8DD4}" destId="{01458408-38E2-B54A-A5E6-40177FAA1CC2}" srcOrd="1" destOrd="0" presId="urn:microsoft.com/office/officeart/2005/8/layout/vProcess5"/>
    <dgm:cxn modelId="{E8BA1FD1-70AD-0D40-9C70-A823C766F2FE}" type="presParOf" srcId="{051076FB-90B6-A646-9BDC-A73C3821D961}" destId="{81CEDDA0-9720-E046-86F7-016EE2A3A3E4}" srcOrd="0" destOrd="0" presId="urn:microsoft.com/office/officeart/2005/8/layout/vProcess5"/>
    <dgm:cxn modelId="{53E932CC-D9F6-DB47-8382-884342845EE0}" type="presParOf" srcId="{051076FB-90B6-A646-9BDC-A73C3821D961}" destId="{C79BC3DB-6625-5344-A790-568A980FA5D7}" srcOrd="1" destOrd="0" presId="urn:microsoft.com/office/officeart/2005/8/layout/vProcess5"/>
    <dgm:cxn modelId="{57B345A8-28D2-6E4E-8634-7F234F88D624}" type="presParOf" srcId="{051076FB-90B6-A646-9BDC-A73C3821D961}" destId="{44ED7780-B882-B14C-BB11-35DF8D39B9F3}" srcOrd="2" destOrd="0" presId="urn:microsoft.com/office/officeart/2005/8/layout/vProcess5"/>
    <dgm:cxn modelId="{670919DA-84E0-A445-852C-C9BC6007BC9C}" type="presParOf" srcId="{051076FB-90B6-A646-9BDC-A73C3821D961}" destId="{7C34FAC7-A9E5-4640-A8EC-9A6EB6EBDE04}" srcOrd="3" destOrd="0" presId="urn:microsoft.com/office/officeart/2005/8/layout/vProcess5"/>
    <dgm:cxn modelId="{76B8F201-CBF2-9D4A-AF37-D720F69702D5}" type="presParOf" srcId="{051076FB-90B6-A646-9BDC-A73C3821D961}" destId="{D0120841-8380-1E47-90B3-6D4805219797}" srcOrd="4" destOrd="0" presId="urn:microsoft.com/office/officeart/2005/8/layout/vProcess5"/>
    <dgm:cxn modelId="{ACE6C0EC-07D8-3646-A8CA-06305CC5D28A}" type="presParOf" srcId="{051076FB-90B6-A646-9BDC-A73C3821D961}" destId="{F43EFBC2-FA16-6645-A644-44CC8608E375}" srcOrd="5" destOrd="0" presId="urn:microsoft.com/office/officeart/2005/8/layout/vProcess5"/>
    <dgm:cxn modelId="{D3473F35-ADC6-0F4A-8FD6-992F31C41471}" type="presParOf" srcId="{051076FB-90B6-A646-9BDC-A73C3821D961}" destId="{B136679E-05DB-994E-9B9A-2543AB2C0881}" srcOrd="6" destOrd="0" presId="urn:microsoft.com/office/officeart/2005/8/layout/vProcess5"/>
    <dgm:cxn modelId="{F6B8BFD3-E64A-F242-A1ED-849C19EC90AB}" type="presParOf" srcId="{051076FB-90B6-A646-9BDC-A73C3821D961}" destId="{83324B7D-5F16-5245-ADAD-D2E21A1136C3}" srcOrd="7" destOrd="0" presId="urn:microsoft.com/office/officeart/2005/8/layout/vProcess5"/>
    <dgm:cxn modelId="{52814BA7-5858-3F44-9217-9AB4307024E7}" type="presParOf" srcId="{051076FB-90B6-A646-9BDC-A73C3821D961}" destId="{0C201061-FC0C-664B-8980-21ED1241753D}" srcOrd="8" destOrd="0" presId="urn:microsoft.com/office/officeart/2005/8/layout/vProcess5"/>
    <dgm:cxn modelId="{A90FF001-1C56-8C47-934A-059C3D880CCF}" type="presParOf" srcId="{051076FB-90B6-A646-9BDC-A73C3821D961}" destId="{FA509EF0-CD5F-1A47-9976-DCC0F8829F1D}" srcOrd="9" destOrd="0" presId="urn:microsoft.com/office/officeart/2005/8/layout/vProcess5"/>
    <dgm:cxn modelId="{063621E0-EC1A-1143-B8F4-F612ECDDC772}" type="presParOf" srcId="{051076FB-90B6-A646-9BDC-A73C3821D961}" destId="{B6FA2826-9E6C-BD4C-B63D-D00F83705715}" srcOrd="10" destOrd="0" presId="urn:microsoft.com/office/officeart/2005/8/layout/vProcess5"/>
    <dgm:cxn modelId="{5E85DF95-0EC2-D745-8013-26BE9D62678C}" type="presParOf" srcId="{051076FB-90B6-A646-9BDC-A73C3821D961}" destId="{16E31E43-5D9E-E742-B3DD-9DEE0DA96D91}" srcOrd="11" destOrd="0" presId="urn:microsoft.com/office/officeart/2005/8/layout/vProcess5"/>
    <dgm:cxn modelId="{3C194886-63A2-C240-88B5-5A1004BC1E3C}" type="presParOf" srcId="{051076FB-90B6-A646-9BDC-A73C3821D961}" destId="{92D3C155-BF69-6F4B-98F1-77B62BCE52E3}" srcOrd="12" destOrd="0" presId="urn:microsoft.com/office/officeart/2005/8/layout/vProcess5"/>
    <dgm:cxn modelId="{17A14BB4-C53C-6B4E-AFF9-F209143AE61B}" type="presParOf" srcId="{051076FB-90B6-A646-9BDC-A73C3821D961}" destId="{01458408-38E2-B54A-A5E6-40177FAA1CC2}" srcOrd="13" destOrd="0" presId="urn:microsoft.com/office/officeart/2005/8/layout/vProcess5"/>
    <dgm:cxn modelId="{763F5ACB-FF94-1941-B925-3D3043239160}" type="presParOf" srcId="{051076FB-90B6-A646-9BDC-A73C3821D961}" destId="{BA65581E-ABE3-F94C-8F33-F9576A0DE73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B2319-8FB7-47E4-884B-CA0A02CC5FF3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0EFCB-EC1B-4103-9FD1-9C6C21393126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Toko</a:t>
          </a:r>
          <a:r>
            <a:rPr lang="en-US" sz="2000" kern="1200" dirty="0"/>
            <a:t>: Distributor </a:t>
          </a:r>
          <a:r>
            <a:rPr lang="en-US" sz="2000" kern="1200" dirty="0" err="1"/>
            <a:t>Sembako</a:t>
          </a:r>
          <a:endParaRPr lang="en-US" sz="2000" kern="1200" dirty="0"/>
        </a:p>
      </dsp:txBody>
      <dsp:txXfrm>
        <a:off x="127800" y="2355670"/>
        <a:ext cx="1800000" cy="720000"/>
      </dsp:txXfrm>
    </dsp:sp>
    <dsp:sp modelId="{4F71DCF0-9FDC-43C8-9B3C-03F3FF6AD017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0EC10-502B-4C89-8EDD-D3A34B551F4A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Produk</a:t>
          </a:r>
          <a:r>
            <a:rPr lang="en-US" sz="2000" kern="1200" dirty="0"/>
            <a:t>: </a:t>
          </a:r>
          <a:r>
            <a:rPr lang="en-US" sz="2000" kern="1200" dirty="0" err="1"/>
            <a:t>Beragam</a:t>
          </a:r>
          <a:r>
            <a:rPr lang="en-US" sz="2000" kern="1200" dirty="0"/>
            <a:t> </a:t>
          </a:r>
          <a:r>
            <a:rPr lang="en-US" sz="2000" kern="1200" dirty="0" err="1"/>
            <a:t>Sembako</a:t>
          </a:r>
          <a:endParaRPr lang="en-US" sz="2000" kern="1200" dirty="0"/>
        </a:p>
      </dsp:txBody>
      <dsp:txXfrm>
        <a:off x="2242800" y="2355670"/>
        <a:ext cx="1800000" cy="720000"/>
      </dsp:txXfrm>
    </dsp:sp>
    <dsp:sp modelId="{9FD73B38-D030-436A-8061-2F854B4EA83F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99938-5DF4-4D8A-A124-D8FDB2289304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Target market : B2B</a:t>
          </a:r>
        </a:p>
      </dsp:txBody>
      <dsp:txXfrm>
        <a:off x="4357800" y="2355670"/>
        <a:ext cx="1800000" cy="720000"/>
      </dsp:txXfrm>
    </dsp:sp>
    <dsp:sp modelId="{EB5DD3B2-1665-4C12-A39F-1D766A66D3C9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3B472-3E33-4F4F-A710-4EACC5818524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Cakupan</a:t>
          </a:r>
          <a:r>
            <a:rPr lang="en-US" sz="2000" kern="1200" dirty="0"/>
            <a:t>: Indonesia</a:t>
          </a:r>
        </a:p>
      </dsp:txBody>
      <dsp:txXfrm>
        <a:off x="6472800" y="2355670"/>
        <a:ext cx="1800000" cy="720000"/>
      </dsp:txXfrm>
    </dsp:sp>
    <dsp:sp modelId="{B09AE399-4F37-4EA3-A46D-A73740936D25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EF2FE-0565-4FD0-BF72-AA6F7A0F079D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Target </a:t>
          </a:r>
          <a:r>
            <a:rPr lang="en-US" sz="2000" kern="1200" dirty="0" err="1"/>
            <a:t>Penjualan</a:t>
          </a:r>
          <a:r>
            <a:rPr lang="en-US" sz="2000" kern="1200" dirty="0"/>
            <a:t>: 800Jt/</a:t>
          </a:r>
          <a:r>
            <a:rPr lang="en-US" sz="2000" kern="1200" dirty="0" err="1"/>
            <a:t>Tahun</a:t>
          </a:r>
          <a:endParaRPr lang="en-US" sz="2000" kern="1200" dirty="0"/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D06CD-3657-4E39-BFAF-3A6D5CFF321C}">
      <dsp:nvSpPr>
        <dsp:cNvPr id="0" name=""/>
        <dsp:cNvSpPr/>
      </dsp:nvSpPr>
      <dsp:spPr>
        <a:xfrm>
          <a:off x="513253" y="445603"/>
          <a:ext cx="1509750" cy="15097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78386-3A4C-448E-B4B3-BEB56F8CF1FE}">
      <dsp:nvSpPr>
        <dsp:cNvPr id="0" name=""/>
        <dsp:cNvSpPr/>
      </dsp:nvSpPr>
      <dsp:spPr>
        <a:xfrm>
          <a:off x="835003" y="767353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6A112-21F4-4789-AEFE-E18588A4B094}">
      <dsp:nvSpPr>
        <dsp:cNvPr id="0" name=""/>
        <dsp:cNvSpPr/>
      </dsp:nvSpPr>
      <dsp:spPr>
        <a:xfrm>
          <a:off x="30628" y="2425603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Kurangnya data historis</a:t>
          </a:r>
        </a:p>
      </dsp:txBody>
      <dsp:txXfrm>
        <a:off x="30628" y="2425603"/>
        <a:ext cx="2475000" cy="720000"/>
      </dsp:txXfrm>
    </dsp:sp>
    <dsp:sp modelId="{592966FA-56F7-402B-9743-74F3CAD5CB63}">
      <dsp:nvSpPr>
        <dsp:cNvPr id="0" name=""/>
        <dsp:cNvSpPr/>
      </dsp:nvSpPr>
      <dsp:spPr>
        <a:xfrm>
          <a:off x="3421378" y="445603"/>
          <a:ext cx="1509750" cy="15097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D7F2C-7309-4A6B-B2B3-E4E8F6F94BBE}">
      <dsp:nvSpPr>
        <dsp:cNvPr id="0" name=""/>
        <dsp:cNvSpPr/>
      </dsp:nvSpPr>
      <dsp:spPr>
        <a:xfrm>
          <a:off x="3743128" y="767353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7CD92-F9E8-407A-B87B-BDCEE2229390}">
      <dsp:nvSpPr>
        <dsp:cNvPr id="0" name=""/>
        <dsp:cNvSpPr/>
      </dsp:nvSpPr>
      <dsp:spPr>
        <a:xfrm>
          <a:off x="2938753" y="2425603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Tidak memiliki data transaksi yang rinci</a:t>
          </a:r>
        </a:p>
      </dsp:txBody>
      <dsp:txXfrm>
        <a:off x="2938753" y="2425603"/>
        <a:ext cx="247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C3DB-6625-5344-A790-568A980FA5D7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</a:rPr>
            <a:t>Meningkatkan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 err="1">
              <a:solidFill>
                <a:schemeClr val="tx1"/>
              </a:solidFill>
            </a:rPr>
            <a:t>Kualitas</a:t>
          </a:r>
          <a:r>
            <a:rPr lang="en-US" sz="2400" b="1" kern="1200" dirty="0">
              <a:solidFill>
                <a:schemeClr val="tx1"/>
              </a:solidFill>
            </a:rPr>
            <a:t> marketing </a:t>
          </a:r>
          <a:r>
            <a:rPr lang="en-US" sz="2400" b="1" kern="1200" dirty="0" err="1">
              <a:solidFill>
                <a:schemeClr val="tx1"/>
              </a:solidFill>
            </a:rPr>
            <a:t>terutama</a:t>
          </a:r>
          <a:r>
            <a:rPr lang="en-US" sz="2400" b="1" kern="1200" dirty="0">
              <a:solidFill>
                <a:schemeClr val="tx1"/>
              </a:solidFill>
            </a:rPr>
            <a:t> di </a:t>
          </a:r>
          <a:r>
            <a:rPr lang="en-US" sz="2400" b="1" kern="1200" dirty="0" err="1">
              <a:solidFill>
                <a:schemeClr val="tx1"/>
              </a:solidFill>
            </a:rPr>
            <a:t>bulan</a:t>
          </a:r>
          <a:r>
            <a:rPr lang="en-US" sz="2400" b="1" kern="1200" dirty="0">
              <a:solidFill>
                <a:schemeClr val="tx1"/>
              </a:solidFill>
            </a:rPr>
            <a:t> Mei</a:t>
          </a:r>
        </a:p>
      </dsp:txBody>
      <dsp:txXfrm>
        <a:off x="22940" y="22940"/>
        <a:ext cx="7160195" cy="737360"/>
      </dsp:txXfrm>
    </dsp:sp>
    <dsp:sp modelId="{44ED7780-B882-B14C-BB11-35DF8D39B9F3}">
      <dsp:nvSpPr>
        <dsp:cNvPr id="0" name=""/>
        <dsp:cNvSpPr/>
      </dsp:nvSpPr>
      <dsp:spPr>
        <a:xfrm>
          <a:off x="604646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</a:rPr>
            <a:t>Tindak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 err="1">
              <a:solidFill>
                <a:schemeClr val="tx1"/>
              </a:solidFill>
            </a:rPr>
            <a:t>lanjut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 err="1">
              <a:solidFill>
                <a:schemeClr val="tx1"/>
              </a:solidFill>
            </a:rPr>
            <a:t>pelanggan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 err="1">
              <a:solidFill>
                <a:schemeClr val="tx1"/>
              </a:solidFill>
            </a:rPr>
            <a:t>potensial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27586" y="914964"/>
        <a:ext cx="6937378" cy="737360"/>
      </dsp:txXfrm>
    </dsp:sp>
    <dsp:sp modelId="{7C34FAC7-A9E5-4640-A8EC-9A6EB6EBDE04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</a:rPr>
            <a:t>Pemberian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 err="1">
              <a:solidFill>
                <a:schemeClr val="tx1"/>
              </a:solidFill>
            </a:rPr>
            <a:t>insentif</a:t>
          </a:r>
          <a:r>
            <a:rPr lang="en-US" sz="2400" b="1" kern="1200" dirty="0">
              <a:solidFill>
                <a:schemeClr val="tx1"/>
              </a:solidFill>
            </a:rPr>
            <a:t> dan bonus</a:t>
          </a:r>
        </a:p>
      </dsp:txBody>
      <dsp:txXfrm>
        <a:off x="1232233" y="1806988"/>
        <a:ext cx="6937378" cy="737360"/>
      </dsp:txXfrm>
    </dsp:sp>
    <dsp:sp modelId="{D0120841-8380-1E47-90B3-6D4805219797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</a:rPr>
            <a:t>Perluasan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 err="1">
              <a:solidFill>
                <a:schemeClr val="tx1"/>
              </a:solidFill>
            </a:rPr>
            <a:t>pangsa</a:t>
          </a:r>
          <a:r>
            <a:rPr lang="en-US" sz="2400" b="1" kern="1200" dirty="0">
              <a:solidFill>
                <a:schemeClr val="tx1"/>
              </a:solidFill>
            </a:rPr>
            <a:t> pasar</a:t>
          </a:r>
        </a:p>
      </dsp:txBody>
      <dsp:txXfrm>
        <a:off x="1836880" y="2699012"/>
        <a:ext cx="6937378" cy="737360"/>
      </dsp:txXfrm>
    </dsp:sp>
    <dsp:sp modelId="{F43EFBC2-FA16-6645-A644-44CC8608E375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solidFill>
                <a:schemeClr val="tx1"/>
              </a:solidFill>
            </a:rPr>
            <a:t>Pemilihan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 err="1">
              <a:solidFill>
                <a:schemeClr val="tx1"/>
              </a:solidFill>
            </a:rPr>
            <a:t>produk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 err="1">
              <a:solidFill>
                <a:schemeClr val="tx1"/>
              </a:solidFill>
            </a:rPr>
            <a:t>untuk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 err="1">
              <a:solidFill>
                <a:schemeClr val="tx1"/>
              </a:solidFill>
            </a:rPr>
            <a:t>meningkatkan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 err="1">
              <a:solidFill>
                <a:schemeClr val="tx1"/>
              </a:solidFill>
            </a:rPr>
            <a:t>profitabilitas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441527" y="3591037"/>
        <a:ext cx="6937378" cy="737360"/>
      </dsp:txXfrm>
    </dsp:sp>
    <dsp:sp modelId="{B136679E-05DB-994E-9B9A-2543AB2C0881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83324B7D-5F16-5245-ADAD-D2E21A1136C3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rgbClr r="0" g="0" b="0">
            <a:alpha val="0"/>
          </a:sc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0C201061-FC0C-664B-8980-21ED1241753D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rgbClr r="0" g="0" b="0">
            <a:alpha val="0"/>
          </a:sc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FA509EF0-CD5F-1A47-9976-DCC0F8829F1D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rgbClr r="0" g="0" b="0">
            <a:alpha val="0"/>
          </a:sc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92012-7420-F54F-83F9-674FACC63FA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F36E5-244F-E542-B8F4-1E020D954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F36E5-244F-E542-B8F4-1E020D954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Sales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mencapai</a:t>
            </a:r>
            <a:r>
              <a:rPr lang="en-US" sz="1200" dirty="0"/>
              <a:t> target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tahunan</a:t>
            </a:r>
            <a:r>
              <a:rPr lang="en-US" sz="1200" dirty="0"/>
              <a:t> </a:t>
            </a:r>
            <a:r>
              <a:rPr lang="en-US" sz="1200" dirty="0" err="1"/>
              <a:t>padahal</a:t>
            </a:r>
            <a:r>
              <a:rPr lang="en-US" sz="1200" dirty="0"/>
              <a:t>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masuk</a:t>
            </a:r>
            <a:r>
              <a:rPr lang="en-US" sz="1200" dirty="0"/>
              <a:t> </a:t>
            </a:r>
            <a:r>
              <a:rPr lang="en-US" sz="1200" dirty="0" err="1"/>
              <a:t>bulan</a:t>
            </a:r>
            <a:r>
              <a:rPr lang="en-US" sz="1200" dirty="0"/>
              <a:t> 10 (</a:t>
            </a:r>
            <a:r>
              <a:rPr lang="en-US" sz="1200" dirty="0" err="1"/>
              <a:t>Oktober</a:t>
            </a:r>
            <a:r>
              <a:rPr lang="en-US" sz="1200" dirty="0"/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mencapai</a:t>
            </a:r>
            <a:r>
              <a:rPr lang="en-US" sz="1200" dirty="0"/>
              <a:t> 65%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Hasil </a:t>
            </a:r>
            <a:r>
              <a:rPr lang="en-US" sz="1200" dirty="0" err="1"/>
              <a:t>analisis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 </a:t>
            </a:r>
            <a:r>
              <a:rPr lang="en-US" sz="1200" dirty="0" err="1"/>
              <a:t>Evaluasi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r>
              <a:rPr lang="en-US" sz="1200" dirty="0" err="1"/>
              <a:t>berikutnya</a:t>
            </a:r>
            <a:r>
              <a:rPr lang="en-US" sz="12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F36E5-244F-E542-B8F4-1E020D954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Khaeruddin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terbesarnya</a:t>
            </a:r>
            <a:r>
              <a:rPr lang="en-US" dirty="0"/>
              <a:t> kopi </a:t>
            </a:r>
            <a:r>
              <a:rPr lang="en-US" dirty="0" err="1"/>
              <a:t>untuk</a:t>
            </a:r>
            <a:r>
              <a:rPr lang="en-US" dirty="0"/>
              <a:t> PT </a:t>
            </a:r>
            <a:r>
              <a:rPr lang="en-US" dirty="0" err="1"/>
              <a:t>Adjimas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Pasuruan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138jt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F36E5-244F-E542-B8F4-1E020D954B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0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sudah</a:t>
            </a:r>
            <a:r>
              <a:rPr lang="en-US" dirty="0"/>
              <a:t> tau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kopi </a:t>
            </a:r>
            <a:r>
              <a:rPr lang="en-US" dirty="0" err="1"/>
              <a:t>terutama</a:t>
            </a:r>
            <a:r>
              <a:rPr lang="en-US" dirty="0"/>
              <a:t> di </a:t>
            </a:r>
            <a:r>
              <a:rPr lang="en-US" dirty="0" err="1"/>
              <a:t>pasuruan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memfolow</a:t>
            </a:r>
            <a:r>
              <a:rPr lang="en-US" dirty="0"/>
              <a:t> up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Pt </a:t>
            </a:r>
            <a:r>
              <a:rPr lang="en-US" dirty="0" err="1"/>
              <a:t>Adjimas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marketing </a:t>
            </a:r>
            <a:r>
              <a:rPr lang="en-US" dirty="0" err="1"/>
              <a:t>terutama</a:t>
            </a:r>
            <a:r>
              <a:rPr lang="en-US" dirty="0"/>
              <a:t> di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mei</a:t>
            </a:r>
            <a:endParaRPr lang="en-US" dirty="0"/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insentif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para sales agar </a:t>
            </a:r>
            <a:r>
              <a:rPr lang="en-US" dirty="0" err="1"/>
              <a:t>mencapai</a:t>
            </a:r>
            <a:r>
              <a:rPr lang="en-US" dirty="0"/>
              <a:t> target </a:t>
            </a:r>
            <a:r>
              <a:rPr lang="en-US" dirty="0" err="1"/>
              <a:t>penjualan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mana yang </a:t>
            </a:r>
            <a:r>
              <a:rPr lang="en-US" dirty="0" err="1"/>
              <a:t>sekiranya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tariknya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menjualnya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di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depan</a:t>
            </a:r>
            <a:endParaRPr lang="en-US" dirty="0"/>
          </a:p>
          <a:p>
            <a:r>
              <a:rPr lang="en-US" dirty="0" err="1"/>
              <a:t>Perluasan</a:t>
            </a:r>
            <a:r>
              <a:rPr lang="en-US" dirty="0"/>
              <a:t> target market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B2C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F36E5-244F-E542-B8F4-1E020D954B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059-1B82-AEE2-E66F-60BA65BEA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5078D-D49A-D5BF-10A0-B4D556787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BFD11-00EE-AC39-729A-4A6230EE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782A-8AB6-8382-DD85-DD7A9C3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0133-463D-F61A-05AF-CC70896D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6621-4C70-153C-4730-F8F7D92E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D9DE8-3DC5-9CC7-9A2F-96F47C4E5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F0F6-4274-2FB5-74A3-A9AD474A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3A8E-AD02-E84E-43DB-E49BA005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3DDF-27BC-2703-793D-59A53772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3CF6E-0A57-1FF5-3CEB-1721358AB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68A48-DA92-DA95-839E-B4313C5F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BB24F-C609-8B5C-0B7C-10C02A6D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2353-0D68-8BC5-BA04-ADEE367D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2AEE-005C-D573-5FD1-642C4E8D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477F-A2FC-3EE6-D9E2-F8629884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EFE3-DB15-66D6-D8FB-0CCDA5D3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3C7A-D50F-7020-BDAD-5D9DA8E9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090D-C7B6-A5E0-0F65-ABAEAD28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9364-F26E-AB45-86C4-A2C4F786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99AC-E028-A02F-DB65-5E078B1E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9221A-9DBA-3B64-FEB5-B3B951A0D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7BEB-F45B-85D5-E2B6-8DBE7E6F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241B-D23E-8AEA-5BED-FAD669E2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E282-45ED-2952-ED00-A06DF481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6B25-4F2B-35C2-0121-DA82E9BE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DDDB-8D5A-FCA6-A576-DEE44BA48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31BE0-C0EF-88BE-D443-3E4E2119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7671F-A68E-A81B-F253-2C320D70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7B559-2FD1-7E8D-5BBE-B7272691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84D51-0DDC-48C6-2AE2-6D37C44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F676-869B-03B2-9A78-6B352CF7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83DA1-97F5-66C2-71F4-5DB8D1CE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21D7D-389C-E176-70D3-27255D3B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CB5DE-6089-1D3F-F006-55DE9C37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CB82F-DE80-D2E3-0D51-699E2FF54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598B6-9AF7-DD2A-59F0-9D46C671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7445-11BD-69E0-638A-2D131AD8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167D1-8CF9-2870-2FEE-107F8E03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2B9C-E773-44B3-4EC0-C3801E24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2CA30-BE46-A4E9-F028-0B164994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26844-A9B1-2062-07AD-E93AE8C0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FBE5C-9471-B29D-63E2-EE6A2B83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EA525-DF87-98D5-DA9E-21192B6A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D1B83-EE1A-805D-2316-C1880B4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1F84E-405A-B8FB-30D5-75F5D31C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E3D1-7C60-72C6-2C9A-95098378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1840-C6C2-996D-C47B-7ED0052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54847-4DE4-2DB1-20A6-9AD3ACFA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0A47-4F4C-BC2E-97D7-347DD29C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3F185-E91E-E75A-EAF0-701EA410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04726-2E7C-3931-E27D-6953DD9C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4F49-C664-75FD-EAE2-4A043947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EFABE-1196-2BF9-E6B0-FBC22EEE2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CB5AF-71BB-6B6E-4151-E4A7006A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7F7C2-1F1B-D794-B2F5-F30063DA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0CA0A-0D90-ED95-2C9F-6D1F1548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8154B-B7E0-829D-2499-D3E0E62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C2F3B-07A6-6438-6807-CA68F82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7E48-C8A7-AAF5-C7C7-977B2F3A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FB6B-012D-9950-D9FC-6D75356DA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228A2-837C-EF4A-931C-665CDABA667B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A480-72BB-4E78-9D75-64F0BA02C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AA98-DF27-968C-3F59-87BC92CE7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4639-774E-D24C-86B8-55828A656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uits and vegetables in bags">
            <a:extLst>
              <a:ext uri="{FF2B5EF4-FFF2-40B4-BE49-F238E27FC236}">
                <a16:creationId xmlns:a16="http://schemas.microsoft.com/office/drawing/2014/main" id="{02A11EED-FC60-3BB1-D223-9B67CCD3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0" y="-29543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AB4906-9BEF-B675-956E-445968CDE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Analisis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Penjualan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Toko</a:t>
            </a:r>
            <a:r>
              <a:rPr lang="en-US" sz="6600" dirty="0">
                <a:solidFill>
                  <a:schemeClr val="bg1"/>
                </a:solidFill>
              </a:rPr>
              <a:t> Harapan Jaya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5B041-8D7B-2DD9-32C0-A214BCA48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207450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Novta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Winkey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Nicholas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Aprilie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Dody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Permadi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Elroy Renzo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Sankya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Sandhya 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3F660B-A0E0-A879-4FA8-0474CD0D9D3F}"/>
              </a:ext>
            </a:extLst>
          </p:cNvPr>
          <p:cNvGrpSpPr/>
          <p:nvPr/>
        </p:nvGrpSpPr>
        <p:grpSpPr>
          <a:xfrm>
            <a:off x="11472863" y="6215063"/>
            <a:ext cx="716067" cy="613384"/>
            <a:chOff x="11472863" y="6215063"/>
            <a:chExt cx="716067" cy="613384"/>
          </a:xfrm>
        </p:grpSpPr>
        <p:sp>
          <p:nvSpPr>
            <p:cNvPr id="4" name="Rounded Rectangle 3" descr="1&#10;">
              <a:extLst>
                <a:ext uri="{FF2B5EF4-FFF2-40B4-BE49-F238E27FC236}">
                  <a16:creationId xmlns:a16="http://schemas.microsoft.com/office/drawing/2014/main" id="{E61DAB04-EF05-510B-89C0-5BB9BEDA970B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4544B9-A4BE-8389-F981-9070F31E2D5B}"/>
                </a:ext>
              </a:extLst>
            </p:cNvPr>
            <p:cNvSpPr txBox="1"/>
            <p:nvPr/>
          </p:nvSpPr>
          <p:spPr>
            <a:xfrm>
              <a:off x="11666590" y="6290922"/>
              <a:ext cx="328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37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C0E30-7F69-6A6D-ED82-1653334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Analisa Penjualan Tiap Bulan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3EDB33FD-4767-A5ED-C723-D802B973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9193"/>
            <a:ext cx="7214616" cy="572903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50F3C1-DFD3-7212-4CE3-8CFD6F101E61}"/>
              </a:ext>
            </a:extLst>
          </p:cNvPr>
          <p:cNvGrpSpPr/>
          <p:nvPr/>
        </p:nvGrpSpPr>
        <p:grpSpPr>
          <a:xfrm>
            <a:off x="11469793" y="6215063"/>
            <a:ext cx="719137" cy="613384"/>
            <a:chOff x="11469793" y="6215063"/>
            <a:chExt cx="719137" cy="613384"/>
          </a:xfrm>
        </p:grpSpPr>
        <p:sp>
          <p:nvSpPr>
            <p:cNvPr id="7" name="Rounded Rectangle 6" descr="1&#10;">
              <a:extLst>
                <a:ext uri="{FF2B5EF4-FFF2-40B4-BE49-F238E27FC236}">
                  <a16:creationId xmlns:a16="http://schemas.microsoft.com/office/drawing/2014/main" id="{1A804467-2651-8F0D-A054-93309410F509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08C5C9-E3C4-9056-1AB1-ED2A667A3D76}"/>
                </a:ext>
              </a:extLst>
            </p:cNvPr>
            <p:cNvSpPr txBox="1"/>
            <p:nvPr/>
          </p:nvSpPr>
          <p:spPr>
            <a:xfrm>
              <a:off x="11469793" y="6290922"/>
              <a:ext cx="716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9059CF-5483-B42D-79E6-13AFC51DD45B}"/>
              </a:ext>
            </a:extLst>
          </p:cNvPr>
          <p:cNvSpPr txBox="1"/>
          <p:nvPr/>
        </p:nvSpPr>
        <p:spPr>
          <a:xfrm>
            <a:off x="137004" y="4827767"/>
            <a:ext cx="391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terjadi</a:t>
            </a:r>
            <a:r>
              <a:rPr lang="en-US" b="1" dirty="0"/>
              <a:t> </a:t>
            </a:r>
            <a:r>
              <a:rPr lang="en-US" b="1" dirty="0" err="1"/>
              <a:t>penjualan</a:t>
            </a:r>
            <a:r>
              <a:rPr lang="en-US" b="1" dirty="0"/>
              <a:t> di </a:t>
            </a:r>
            <a:r>
              <a:rPr lang="en-US" b="1" dirty="0" err="1"/>
              <a:t>bulan</a:t>
            </a:r>
            <a:r>
              <a:rPr lang="en-US" b="1" dirty="0"/>
              <a:t>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terbanyak</a:t>
            </a:r>
            <a:r>
              <a:rPr lang="en-US" b="1" dirty="0"/>
              <a:t> </a:t>
            </a:r>
            <a:r>
              <a:rPr lang="en-US" b="1" dirty="0" err="1"/>
              <a:t>terjadi</a:t>
            </a:r>
            <a:r>
              <a:rPr lang="en-US" b="1" dirty="0"/>
              <a:t> di </a:t>
            </a:r>
            <a:r>
              <a:rPr lang="en-US" b="1" dirty="0" err="1"/>
              <a:t>bulan</a:t>
            </a:r>
            <a:r>
              <a:rPr lang="en-US" b="1" dirty="0"/>
              <a:t> Mei </a:t>
            </a:r>
            <a:r>
              <a:rPr lang="en-US" b="1" dirty="0" err="1"/>
              <a:t>sebanyak</a:t>
            </a:r>
            <a:r>
              <a:rPr lang="en-US" b="1" dirty="0"/>
              <a:t> 146Jt</a:t>
            </a:r>
          </a:p>
        </p:txBody>
      </p:sp>
    </p:spTree>
    <p:extLst>
      <p:ext uri="{BB962C8B-B14F-4D97-AF65-F5344CB8AC3E}">
        <p14:creationId xmlns:p14="http://schemas.microsoft.com/office/powerpoint/2010/main" val="28007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120CA-643B-A4B0-856F-840DA173D0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5000"/>
          </a:blip>
          <a:srcRect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02A4C-ED10-C88B-4BE1-2408894E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AA8E8-471C-E527-A7EF-DED35156B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3730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C5A70DF-C8F8-DD61-0CC9-A80F23AC47DD}"/>
              </a:ext>
            </a:extLst>
          </p:cNvPr>
          <p:cNvGrpSpPr/>
          <p:nvPr/>
        </p:nvGrpSpPr>
        <p:grpSpPr>
          <a:xfrm>
            <a:off x="11469793" y="6215063"/>
            <a:ext cx="719137" cy="613384"/>
            <a:chOff x="11469793" y="6215063"/>
            <a:chExt cx="719137" cy="613384"/>
          </a:xfrm>
        </p:grpSpPr>
        <p:sp>
          <p:nvSpPr>
            <p:cNvPr id="7" name="Rounded Rectangle 6" descr="1&#10;">
              <a:extLst>
                <a:ext uri="{FF2B5EF4-FFF2-40B4-BE49-F238E27FC236}">
                  <a16:creationId xmlns:a16="http://schemas.microsoft.com/office/drawing/2014/main" id="{F7835B7E-B9B8-B18F-2435-C519CFAC3912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A23E2E-346C-17D9-BD3B-61040163109F}"/>
                </a:ext>
              </a:extLst>
            </p:cNvPr>
            <p:cNvSpPr txBox="1"/>
            <p:nvPr/>
          </p:nvSpPr>
          <p:spPr>
            <a:xfrm>
              <a:off x="11469793" y="6290922"/>
              <a:ext cx="716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9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ne of grocery carts">
            <a:extLst>
              <a:ext uri="{FF2B5EF4-FFF2-40B4-BE49-F238E27FC236}">
                <a16:creationId xmlns:a16="http://schemas.microsoft.com/office/drawing/2014/main" id="{9ED210E1-E079-3AF5-FD6D-58A5A569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527" r="-1" b="818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966E0-5A57-C8D3-0EFC-FDB83EF7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Latar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Belakang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DE096E-1775-2687-2D35-EB1490629C11}"/>
              </a:ext>
            </a:extLst>
          </p:cNvPr>
          <p:cNvGrpSpPr/>
          <p:nvPr/>
        </p:nvGrpSpPr>
        <p:grpSpPr>
          <a:xfrm>
            <a:off x="11472863" y="6215063"/>
            <a:ext cx="716067" cy="613384"/>
            <a:chOff x="11472863" y="6215063"/>
            <a:chExt cx="716067" cy="613384"/>
          </a:xfrm>
        </p:grpSpPr>
        <p:sp>
          <p:nvSpPr>
            <p:cNvPr id="10" name="Rounded Rectangle 9" descr="1&#10;">
              <a:extLst>
                <a:ext uri="{FF2B5EF4-FFF2-40B4-BE49-F238E27FC236}">
                  <a16:creationId xmlns:a16="http://schemas.microsoft.com/office/drawing/2014/main" id="{1DB5E2DE-C278-F413-4DCE-ABC587258E4F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990BF1-ECAE-8EF4-6A3B-C70672B1B7CA}"/>
                </a:ext>
              </a:extLst>
            </p:cNvPr>
            <p:cNvSpPr txBox="1"/>
            <p:nvPr/>
          </p:nvSpPr>
          <p:spPr>
            <a:xfrm>
              <a:off x="11666590" y="6290922"/>
              <a:ext cx="328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9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43D36-E24A-AA59-68E1-204D4CA19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E640C-6F4F-7B11-BD12-89921B19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Latar Belakang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04AB25-F037-6941-B449-4C1D2C14C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706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23DB94C-CA0F-B2C4-026D-5408C3F448C1}"/>
              </a:ext>
            </a:extLst>
          </p:cNvPr>
          <p:cNvGrpSpPr/>
          <p:nvPr/>
        </p:nvGrpSpPr>
        <p:grpSpPr>
          <a:xfrm>
            <a:off x="11472863" y="6215063"/>
            <a:ext cx="716067" cy="613384"/>
            <a:chOff x="11472863" y="6215063"/>
            <a:chExt cx="716067" cy="613384"/>
          </a:xfrm>
          <a:solidFill>
            <a:schemeClr val="bg1"/>
          </a:solidFill>
        </p:grpSpPr>
        <p:sp>
          <p:nvSpPr>
            <p:cNvPr id="7" name="Rounded Rectangle 6" descr="1&#10;">
              <a:extLst>
                <a:ext uri="{FF2B5EF4-FFF2-40B4-BE49-F238E27FC236}">
                  <a16:creationId xmlns:a16="http://schemas.microsoft.com/office/drawing/2014/main" id="{9636A4CB-D763-4446-418A-6DC43039FA9C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33ECCC-6482-EB1E-9BB8-6CD08CB9B889}"/>
                </a:ext>
              </a:extLst>
            </p:cNvPr>
            <p:cNvSpPr txBox="1"/>
            <p:nvPr/>
          </p:nvSpPr>
          <p:spPr>
            <a:xfrm>
              <a:off x="11666590" y="6290922"/>
              <a:ext cx="32861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47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4971D-79E6-12C5-3E30-E5845274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Masalah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Utama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ontent Placeholder 12">
                <a:extLst>
                  <a:ext uri="{FF2B5EF4-FFF2-40B4-BE49-F238E27FC236}">
                    <a16:creationId xmlns:a16="http://schemas.microsoft.com/office/drawing/2014/main" id="{3BD72F55-E1C2-711E-B4E7-9AC8E1F5C2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3378833"/>
                  </p:ext>
                </p:extLst>
              </p:nvPr>
            </p:nvGraphicFramePr>
            <p:xfrm>
              <a:off x="4204394" y="485353"/>
              <a:ext cx="7462196" cy="56538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Content Placeholder 12">
                <a:extLst>
                  <a:ext uri="{FF2B5EF4-FFF2-40B4-BE49-F238E27FC236}">
                    <a16:creationId xmlns:a16="http://schemas.microsoft.com/office/drawing/2014/main" id="{3BD72F55-E1C2-711E-B4E7-9AC8E1F5C2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4394" y="485353"/>
                <a:ext cx="7462196" cy="565385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925530A-5228-801A-CF3D-BBF26D818131}"/>
              </a:ext>
            </a:extLst>
          </p:cNvPr>
          <p:cNvGrpSpPr/>
          <p:nvPr/>
        </p:nvGrpSpPr>
        <p:grpSpPr>
          <a:xfrm>
            <a:off x="11472863" y="6215063"/>
            <a:ext cx="716067" cy="613384"/>
            <a:chOff x="11472863" y="6215063"/>
            <a:chExt cx="716067" cy="613384"/>
          </a:xfrm>
        </p:grpSpPr>
        <p:sp>
          <p:nvSpPr>
            <p:cNvPr id="11" name="Rounded Rectangle 10" descr="1&#10;">
              <a:extLst>
                <a:ext uri="{FF2B5EF4-FFF2-40B4-BE49-F238E27FC236}">
                  <a16:creationId xmlns:a16="http://schemas.microsoft.com/office/drawing/2014/main" id="{9673E435-4AC1-3A22-F907-7BA1C8527151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4D510C-3B30-BE69-5C14-17E51375E56F}"/>
                </a:ext>
              </a:extLst>
            </p:cNvPr>
            <p:cNvSpPr txBox="1"/>
            <p:nvPr/>
          </p:nvSpPr>
          <p:spPr>
            <a:xfrm>
              <a:off x="11666590" y="6290922"/>
              <a:ext cx="328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AE9827-892C-9D22-2667-8ACD5A77A8B5}"/>
              </a:ext>
            </a:extLst>
          </p:cNvPr>
          <p:cNvSpPr txBox="1"/>
          <p:nvPr/>
        </p:nvSpPr>
        <p:spPr>
          <a:xfrm>
            <a:off x="137004" y="4827767"/>
            <a:ext cx="391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b="1" dirty="0"/>
              <a:t> </a:t>
            </a:r>
            <a:r>
              <a:rPr lang="en-US" b="1" dirty="0" err="1"/>
              <a:t>mencapai</a:t>
            </a:r>
            <a:r>
              <a:rPr lang="en-US" b="1" dirty="0"/>
              <a:t> 65% target pada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b="1" dirty="0" err="1"/>
              <a:t>Oktober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95340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AB90-C0A7-E68C-4A0E-6DCE1D24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6000" b="1" dirty="0" err="1"/>
              <a:t>Keterbatasan</a:t>
            </a:r>
            <a:endParaRPr lang="en-US" sz="6000" b="1" dirty="0"/>
          </a:p>
        </p:txBody>
      </p:sp>
      <p:pic>
        <p:nvPicPr>
          <p:cNvPr id="11" name="Picture 10" descr="A digital stock market graph">
            <a:extLst>
              <a:ext uri="{FF2B5EF4-FFF2-40B4-BE49-F238E27FC236}">
                <a16:creationId xmlns:a16="http://schemas.microsoft.com/office/drawing/2014/main" id="{80B5081B-7BCF-9308-A6D0-EE39CB31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98" r="9325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ACD057A-09E4-ECC7-5210-01D4649B73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68557" y="2551176"/>
          <a:ext cx="5444382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6E17564-C9FC-FAC8-956E-6F76C0FA84B2}"/>
              </a:ext>
            </a:extLst>
          </p:cNvPr>
          <p:cNvGrpSpPr/>
          <p:nvPr/>
        </p:nvGrpSpPr>
        <p:grpSpPr>
          <a:xfrm>
            <a:off x="11472863" y="6215063"/>
            <a:ext cx="716067" cy="613384"/>
            <a:chOff x="11472863" y="6215063"/>
            <a:chExt cx="716067" cy="613384"/>
          </a:xfrm>
        </p:grpSpPr>
        <p:sp>
          <p:nvSpPr>
            <p:cNvPr id="6" name="Rounded Rectangle 5" descr="1&#10;">
              <a:extLst>
                <a:ext uri="{FF2B5EF4-FFF2-40B4-BE49-F238E27FC236}">
                  <a16:creationId xmlns:a16="http://schemas.microsoft.com/office/drawing/2014/main" id="{239303BC-236E-37BC-1CBD-B1CA3CC7DD45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D533E0-785E-7896-EB96-D8A1CFAC52BE}"/>
                </a:ext>
              </a:extLst>
            </p:cNvPr>
            <p:cNvSpPr txBox="1"/>
            <p:nvPr/>
          </p:nvSpPr>
          <p:spPr>
            <a:xfrm>
              <a:off x="11666590" y="6290922"/>
              <a:ext cx="328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42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4971D-79E6-12C5-3E30-E5845274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Analisa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Pelanggan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519F5D-2742-5F4C-ACAE-819925772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606779"/>
              </p:ext>
            </p:extLst>
          </p:nvPr>
        </p:nvGraphicFramePr>
        <p:xfrm>
          <a:off x="4654296" y="640080"/>
          <a:ext cx="7214616" cy="555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BA82225-754F-300D-AA5E-361419D98D7D}"/>
              </a:ext>
            </a:extLst>
          </p:cNvPr>
          <p:cNvGrpSpPr/>
          <p:nvPr/>
        </p:nvGrpSpPr>
        <p:grpSpPr>
          <a:xfrm>
            <a:off x="11472863" y="6215063"/>
            <a:ext cx="716067" cy="613384"/>
            <a:chOff x="11472863" y="6215063"/>
            <a:chExt cx="716067" cy="613384"/>
          </a:xfrm>
        </p:grpSpPr>
        <p:sp>
          <p:nvSpPr>
            <p:cNvPr id="4" name="Rounded Rectangle 3" descr="1&#10;">
              <a:extLst>
                <a:ext uri="{FF2B5EF4-FFF2-40B4-BE49-F238E27FC236}">
                  <a16:creationId xmlns:a16="http://schemas.microsoft.com/office/drawing/2014/main" id="{D24B0787-58E9-4AA9-C393-75CE24B88721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645726-E965-AA7E-52BC-345AB2BECD9D}"/>
                </a:ext>
              </a:extLst>
            </p:cNvPr>
            <p:cNvSpPr txBox="1"/>
            <p:nvPr/>
          </p:nvSpPr>
          <p:spPr>
            <a:xfrm>
              <a:off x="11666590" y="6290922"/>
              <a:ext cx="328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3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67AB7-8C37-8C25-9481-0874BDB9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Analisa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Kategori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Produk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 descr="Chart type: Clustered Column. 'Field2'&#10;&#10;Description automatically generated">
            <a:extLst>
              <a:ext uri="{FF2B5EF4-FFF2-40B4-BE49-F238E27FC236}">
                <a16:creationId xmlns:a16="http://schemas.microsoft.com/office/drawing/2014/main" id="{4892D89B-993D-366C-EA77-C05704568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969946"/>
              </p:ext>
            </p:extLst>
          </p:nvPr>
        </p:nvGraphicFramePr>
        <p:xfrm>
          <a:off x="4654296" y="640080"/>
          <a:ext cx="7214616" cy="555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B9D643E-3D59-2F9F-92CF-09DDA3B88E03}"/>
              </a:ext>
            </a:extLst>
          </p:cNvPr>
          <p:cNvGrpSpPr/>
          <p:nvPr/>
        </p:nvGrpSpPr>
        <p:grpSpPr>
          <a:xfrm>
            <a:off x="11472863" y="6215063"/>
            <a:ext cx="716067" cy="613384"/>
            <a:chOff x="11472863" y="6215063"/>
            <a:chExt cx="716067" cy="613384"/>
          </a:xfrm>
        </p:grpSpPr>
        <p:sp>
          <p:nvSpPr>
            <p:cNvPr id="6" name="Rounded Rectangle 5" descr="1&#10;">
              <a:extLst>
                <a:ext uri="{FF2B5EF4-FFF2-40B4-BE49-F238E27FC236}">
                  <a16:creationId xmlns:a16="http://schemas.microsoft.com/office/drawing/2014/main" id="{64952BF0-AC16-5FAE-CC74-E34D8F6FFFD6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A38215-992D-C45A-F9C5-2F3DE1A2A231}"/>
                </a:ext>
              </a:extLst>
            </p:cNvPr>
            <p:cNvSpPr txBox="1"/>
            <p:nvPr/>
          </p:nvSpPr>
          <p:spPr>
            <a:xfrm>
              <a:off x="11666590" y="6290922"/>
              <a:ext cx="328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21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CCD059-3208-F220-4FDE-5BA3A17A21C5}"/>
              </a:ext>
            </a:extLst>
          </p:cNvPr>
          <p:cNvSpPr txBox="1">
            <a:spLocks/>
          </p:cNvSpPr>
          <p:nvPr/>
        </p:nvSpPr>
        <p:spPr>
          <a:xfrm>
            <a:off x="630936" y="640823"/>
            <a:ext cx="3617976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/>
              <a:t>Analisa Demografis</a:t>
            </a:r>
            <a:endParaRPr lang="en-US" sz="5400" b="1" dirty="0"/>
          </a:p>
        </p:txBody>
      </p:sp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97559F-F0C4-08A6-7A78-1DC070F8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28" y="640823"/>
            <a:ext cx="6894576" cy="559038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9D63A04-1F69-9305-46B1-03CD3A360BED}"/>
              </a:ext>
            </a:extLst>
          </p:cNvPr>
          <p:cNvGrpSpPr/>
          <p:nvPr/>
        </p:nvGrpSpPr>
        <p:grpSpPr>
          <a:xfrm>
            <a:off x="11472863" y="6215063"/>
            <a:ext cx="716067" cy="613384"/>
            <a:chOff x="11472863" y="6215063"/>
            <a:chExt cx="716067" cy="613384"/>
          </a:xfrm>
        </p:grpSpPr>
        <p:sp>
          <p:nvSpPr>
            <p:cNvPr id="10" name="Rounded Rectangle 9" descr="1&#10;">
              <a:extLst>
                <a:ext uri="{FF2B5EF4-FFF2-40B4-BE49-F238E27FC236}">
                  <a16:creationId xmlns:a16="http://schemas.microsoft.com/office/drawing/2014/main" id="{49F953FA-5CF6-EF2A-A6AB-5FA73FFF0D04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E8615-F62F-B0CE-230B-1D6909A1A5A8}"/>
                </a:ext>
              </a:extLst>
            </p:cNvPr>
            <p:cNvSpPr txBox="1"/>
            <p:nvPr/>
          </p:nvSpPr>
          <p:spPr>
            <a:xfrm>
              <a:off x="11666590" y="6290922"/>
              <a:ext cx="328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F8006C1-4C74-4248-96C4-B146FC58E763}"/>
              </a:ext>
            </a:extLst>
          </p:cNvPr>
          <p:cNvSpPr txBox="1"/>
          <p:nvPr/>
        </p:nvSpPr>
        <p:spPr>
          <a:xfrm>
            <a:off x="8576299" y="45615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7,360,000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A0BD9-E0AD-5F1F-CC48-331BBA14A95B}"/>
              </a:ext>
            </a:extLst>
          </p:cNvPr>
          <p:cNvSpPr txBox="1"/>
          <p:nvPr/>
        </p:nvSpPr>
        <p:spPr>
          <a:xfrm>
            <a:off x="10780765" y="44213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154,325,000</a:t>
            </a:r>
          </a:p>
        </p:txBody>
      </p:sp>
    </p:spTree>
    <p:extLst>
      <p:ext uri="{BB962C8B-B14F-4D97-AF65-F5344CB8AC3E}">
        <p14:creationId xmlns:p14="http://schemas.microsoft.com/office/powerpoint/2010/main" val="235020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B6A2C-B55A-9CD1-33A9-CC24CB14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Analisa Performa Sales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 descr="Chart type: Clustered Column. 'Total Penjualan', 'Target Penjualan' by 'Field1'&#10;&#10;Description automatically generated">
            <a:extLst>
              <a:ext uri="{FF2B5EF4-FFF2-40B4-BE49-F238E27FC236}">
                <a16:creationId xmlns:a16="http://schemas.microsoft.com/office/drawing/2014/main" id="{4C189923-6617-D47F-4F3B-6A5767399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438512"/>
              </p:ext>
            </p:extLst>
          </p:nvPr>
        </p:nvGraphicFramePr>
        <p:xfrm>
          <a:off x="4192645" y="171285"/>
          <a:ext cx="7705083" cy="5967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BC150BA-3414-1AE1-795A-FBEB3ADC6184}"/>
              </a:ext>
            </a:extLst>
          </p:cNvPr>
          <p:cNvGrpSpPr/>
          <p:nvPr/>
        </p:nvGrpSpPr>
        <p:grpSpPr>
          <a:xfrm>
            <a:off x="11472863" y="6215063"/>
            <a:ext cx="716067" cy="613384"/>
            <a:chOff x="11472863" y="6215063"/>
            <a:chExt cx="716067" cy="613384"/>
          </a:xfrm>
        </p:grpSpPr>
        <p:sp>
          <p:nvSpPr>
            <p:cNvPr id="7" name="Rounded Rectangle 6" descr="1&#10;">
              <a:extLst>
                <a:ext uri="{FF2B5EF4-FFF2-40B4-BE49-F238E27FC236}">
                  <a16:creationId xmlns:a16="http://schemas.microsoft.com/office/drawing/2014/main" id="{A8BA669D-8AE5-0737-49AE-277341FA9C65}"/>
                </a:ext>
              </a:extLst>
            </p:cNvPr>
            <p:cNvSpPr/>
            <p:nvPr/>
          </p:nvSpPr>
          <p:spPr>
            <a:xfrm>
              <a:off x="11472863" y="6215063"/>
              <a:ext cx="716067" cy="61338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170F53-4ACC-1913-CA7E-B36410FC7DA5}"/>
                </a:ext>
              </a:extLst>
            </p:cNvPr>
            <p:cNvSpPr txBox="1"/>
            <p:nvPr/>
          </p:nvSpPr>
          <p:spPr>
            <a:xfrm>
              <a:off x="11666590" y="6290922"/>
              <a:ext cx="3286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07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287</Words>
  <Application>Microsoft Macintosh PowerPoint</Application>
  <PresentationFormat>Widescreen</PresentationFormat>
  <Paragraphs>80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Analisis Penjualan Toko Harapan Jaya</vt:lpstr>
      <vt:lpstr>Latar Belakang</vt:lpstr>
      <vt:lpstr>Latar Belakang</vt:lpstr>
      <vt:lpstr>Masalah Utama</vt:lpstr>
      <vt:lpstr>Keterbatasan</vt:lpstr>
      <vt:lpstr>Analisa Pelanggan</vt:lpstr>
      <vt:lpstr>Analisa Kategori Produk</vt:lpstr>
      <vt:lpstr>PowerPoint Presentation</vt:lpstr>
      <vt:lpstr>Analisa Performa Sales</vt:lpstr>
      <vt:lpstr>Analisa Penjualan Tiap Bulan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Penjualan Toko Harapan Jaya</dc:title>
  <dc:creator>Bff 1977</dc:creator>
  <cp:lastModifiedBy>Bff 1977</cp:lastModifiedBy>
  <cp:revision>1</cp:revision>
  <cp:lastPrinted>2023-10-09T06:51:13Z</cp:lastPrinted>
  <dcterms:created xsi:type="dcterms:W3CDTF">2023-10-09T06:15:34Z</dcterms:created>
  <dcterms:modified xsi:type="dcterms:W3CDTF">2023-10-09T08:59:01Z</dcterms:modified>
</cp:coreProperties>
</file>