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AAA3-2ACC-E74B-A936-D2A05C085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F0076-DE88-8143-8241-74744F546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C4B6-310A-1544-B302-7D7F7A4D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EA58-5883-4947-8B5B-53ADBFC058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437F-0A8D-4446-8946-D12D8C92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843DF-BB5E-204E-83F7-6EBED870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7987-8F22-F443-918E-1FB44EAC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6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636D-79DC-7149-8F40-A6F7A0A6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1BDD0-02AF-D84A-9C6A-974912F08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D566F-464D-7546-B23D-00094014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EA58-5883-4947-8B5B-53ADBFC058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DD9FA-CF6C-0544-B9D6-81F0F311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65BE-C810-094B-B13B-3F57CBFE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7987-8F22-F443-918E-1FB44EAC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C13BC-4C4D-9443-884B-9D23FEFAD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9F9E8-250C-FC46-A22E-1C261A7E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3921B-FE3C-B84B-8119-77C07721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EA58-5883-4947-8B5B-53ADBFC058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A7DD1-5D56-1C43-A9A8-19767022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012C9-93C8-254C-81FA-8B9B0A4F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7987-8F22-F443-918E-1FB44EAC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1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3953-B53C-5946-B8A4-1B3A2CE2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6304D-73F6-E448-9CB7-5CA532899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78AAA-E34E-864F-82C2-5471BC9B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EA58-5883-4947-8B5B-53ADBFC058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33CA6-D3CB-8542-BFF5-E6DD9A8F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CD66-F289-4848-8640-34C96BD4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7987-8F22-F443-918E-1FB44EAC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0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7CDB-65F4-4F47-ADF7-7CEF8381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EBB95-102C-3C45-AE46-704FA6590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8AE90-309E-4F42-8D9E-142F5D4D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EA58-5883-4947-8B5B-53ADBFC058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BA107-CBAE-4041-9B1F-25493C3F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45F5-E220-3B48-B282-BD4FAB11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7987-8F22-F443-918E-1FB44EAC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3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7CD8-21E5-3C42-8DC8-8BE0883A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C9D6-27D1-9A4D-B596-70934AEDF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13D6-1D9A-5142-913A-432A6F2D2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D0201-5B22-0743-93C4-D53D83CA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EA58-5883-4947-8B5B-53ADBFC058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556AA-31BB-C047-A8CC-F9B4CF46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E6713-AE2D-2E4B-8EBB-31D0D0B7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7987-8F22-F443-918E-1FB44EAC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8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ED20-070A-8646-B0FA-0EC7F57F5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32F79-5A0B-8149-B65B-DC5DC1D9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22AC7-A725-5D40-B6AA-A53803D71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1B240-52A7-1B47-9DF5-C42271913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669FE-502B-F943-AF29-9E08339F8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EFB77-A681-A049-8AB3-146C0606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EA58-5883-4947-8B5B-53ADBFC058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140A4-7DB3-C34A-B9D2-AFEB2073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3AA64-1A6B-404B-BE16-0C72D56D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7987-8F22-F443-918E-1FB44EAC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5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2BDE-87EC-9E40-A966-F0F652DA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1726A-8433-7743-B8D6-7EB4EBB4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EA58-5883-4947-8B5B-53ADBFC058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B9361-283B-314C-B732-5A504389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C7483-51B8-654D-AAB9-17BD5238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7987-8F22-F443-918E-1FB44EAC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0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0BA2E-BAA1-E749-8BE3-82FD555E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EA58-5883-4947-8B5B-53ADBFC058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0E3EA-5738-7E4D-A0E4-6E2E8795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34809-1BD8-A242-AD98-12F5AD84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7987-8F22-F443-918E-1FB44EAC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F0A2-8A89-784F-9640-46467DC9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4A65-43F5-DF43-8EA2-1859B2EE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3898E-2371-C54F-8CDE-2EA578747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B533D-F3FB-C948-B382-8BD6E0D4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EA58-5883-4947-8B5B-53ADBFC058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E5343-4438-F643-B9FA-EA72811B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6FC13-C399-2C40-85C0-26E48AED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7987-8F22-F443-918E-1FB44EAC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90C8-0232-A14D-A1CA-F7F66B87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83934-86D7-C442-A5CE-3E18D41A1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7122F-0CF2-C249-9887-86F5CC595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E64E3-C08C-2D4B-ACF8-5EA4871A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EA58-5883-4947-8B5B-53ADBFC058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A855B-A861-C046-B12C-A22C77AB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C56EE-13DD-9A40-B9E2-A1FEAE1C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7987-8F22-F443-918E-1FB44EAC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0B88A-79EA-BF4E-B230-9C0CBCF9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2E9F3-3E1D-9F43-9CAB-0FE9D1CDE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4B764-203B-294E-932F-63D440B12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5EA58-5883-4947-8B5B-53ADBFC058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356C-D977-8B47-B8AC-33953B5C2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D7EA0-6D99-A648-8818-BECCDAABA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B7987-8F22-F443-918E-1FB44EAC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3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6ECB-D145-3E4B-9A61-8591227BE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RF Model for Salinity, Temperature and Turbidity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B8F61-8ACB-8044-A385-D74559852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Sofia </a:t>
            </a:r>
            <a:r>
              <a:rPr lang="en-US" dirty="0" err="1"/>
              <a:t>Avend</a:t>
            </a:r>
            <a:r>
              <a:rPr lang="es-ES" dirty="0"/>
              <a:t>año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1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5885-72B2-3B40-8F01-29AA2944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Curve Fit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27FB0-13FD-AA4E-9C46-C005D0E5B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24" y="1690688"/>
            <a:ext cx="870267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50F590-6CB0-B649-9863-2922EB76E072}"/>
              </a:ext>
            </a:extLst>
          </p:cNvPr>
          <p:cNvSpPr txBox="1"/>
          <p:nvPr/>
        </p:nvSpPr>
        <p:spPr>
          <a:xfrm>
            <a:off x="4418842" y="585736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of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DEAFF-5906-C646-B8FC-B6AC1A077D2A}"/>
              </a:ext>
            </a:extLst>
          </p:cNvPr>
          <p:cNvSpPr txBox="1"/>
          <p:nvPr/>
        </p:nvSpPr>
        <p:spPr>
          <a:xfrm rot="16200000">
            <a:off x="-41097" y="3681691"/>
            <a:ext cx="2670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Temperature by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C24BE-2AA2-F549-B791-3014B2DEE71E}"/>
              </a:ext>
            </a:extLst>
          </p:cNvPr>
          <p:cNvSpPr txBox="1"/>
          <p:nvPr/>
        </p:nvSpPr>
        <p:spPr>
          <a:xfrm>
            <a:off x="8831157" y="3016251"/>
            <a:ext cx="3080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is in blue, data is in red</a:t>
            </a:r>
          </a:p>
          <a:p>
            <a:r>
              <a:rPr lang="en-US" dirty="0"/>
              <a:t>Data is averaged by day (actual</a:t>
            </a:r>
          </a:p>
          <a:p>
            <a:r>
              <a:rPr lang="en-US" dirty="0"/>
              <a:t>data spans around a decade)</a:t>
            </a:r>
          </a:p>
        </p:txBody>
      </p:sp>
    </p:spTree>
    <p:extLst>
      <p:ext uri="{BB962C8B-B14F-4D97-AF65-F5344CB8AC3E}">
        <p14:creationId xmlns:p14="http://schemas.microsoft.com/office/powerpoint/2010/main" val="100886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6FEB-69A5-7F46-8FAC-00E8F8C8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Important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52CA4-2DEB-7247-8A68-ABCBF8A87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8BA39B-82A0-D840-BCE3-E8D540C4AF20}"/>
              </a:ext>
            </a:extLst>
          </p:cNvPr>
          <p:cNvSpPr txBox="1"/>
          <p:nvPr/>
        </p:nvSpPr>
        <p:spPr>
          <a:xfrm>
            <a:off x="5599966" y="5840648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00A03-195D-674B-A533-BEFB464E9C4D}"/>
              </a:ext>
            </a:extLst>
          </p:cNvPr>
          <p:cNvSpPr txBox="1"/>
          <p:nvPr/>
        </p:nvSpPr>
        <p:spPr>
          <a:xfrm rot="16200000">
            <a:off x="2094766" y="3816627"/>
            <a:ext cx="204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30478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D5AE-DDF8-4B4B-9C1B-0737C030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Data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7615A-1714-EA41-BF45-B8A38503A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9385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677E-1F28-4B4A-9531-04A10056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Salinity Important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EF9C1E-45B6-B245-A09E-ED927CEDA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040FF-8B67-544C-931A-B5FD53B464A7}"/>
              </a:ext>
            </a:extLst>
          </p:cNvPr>
          <p:cNvSpPr txBox="1"/>
          <p:nvPr/>
        </p:nvSpPr>
        <p:spPr>
          <a:xfrm>
            <a:off x="5599966" y="5840648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272A-C2F4-2C42-BB1F-D9C54291D8FD}"/>
              </a:ext>
            </a:extLst>
          </p:cNvPr>
          <p:cNvSpPr txBox="1"/>
          <p:nvPr/>
        </p:nvSpPr>
        <p:spPr>
          <a:xfrm rot="16200000">
            <a:off x="2094766" y="3816627"/>
            <a:ext cx="204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87711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BF31-CDB0-6E41-9C83-34CA98D1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Salinity Data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75EB1B-5DF0-F541-9381-1CABC6EA3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618017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61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RF Model for Salinity, Temperature and Turbidity</vt:lpstr>
      <vt:lpstr>Temperature Curve Fit</vt:lpstr>
      <vt:lpstr>Temperature Important Features</vt:lpstr>
      <vt:lpstr>Temperature Data Histogram</vt:lpstr>
      <vt:lpstr>Salinity Important Features</vt:lpstr>
      <vt:lpstr>Salinity Data Histogram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Sofia Avendano</dc:creator>
  <cp:lastModifiedBy>Sofia Avendano</cp:lastModifiedBy>
  <cp:revision>5</cp:revision>
  <dcterms:created xsi:type="dcterms:W3CDTF">2021-04-29T17:29:59Z</dcterms:created>
  <dcterms:modified xsi:type="dcterms:W3CDTF">2021-04-29T21:21:03Z</dcterms:modified>
</cp:coreProperties>
</file>