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30C-D0E0-4FB1-BD02-9FE424AF6F5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618B-0475-4C09-B36B-E61F9BD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6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30C-D0E0-4FB1-BD02-9FE424AF6F5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618B-0475-4C09-B36B-E61F9BD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30C-D0E0-4FB1-BD02-9FE424AF6F5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618B-0475-4C09-B36B-E61F9BD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8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30C-D0E0-4FB1-BD02-9FE424AF6F5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618B-0475-4C09-B36B-E61F9BD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30C-D0E0-4FB1-BD02-9FE424AF6F5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618B-0475-4C09-B36B-E61F9BD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1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30C-D0E0-4FB1-BD02-9FE424AF6F5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618B-0475-4C09-B36B-E61F9BD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30C-D0E0-4FB1-BD02-9FE424AF6F5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618B-0475-4C09-B36B-E61F9BD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30C-D0E0-4FB1-BD02-9FE424AF6F5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618B-0475-4C09-B36B-E61F9BD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30C-D0E0-4FB1-BD02-9FE424AF6F5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618B-0475-4C09-B36B-E61F9BD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9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30C-D0E0-4FB1-BD02-9FE424AF6F5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618B-0475-4C09-B36B-E61F9BD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1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30C-D0E0-4FB1-BD02-9FE424AF6F5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618B-0475-4C09-B36B-E61F9BD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5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5D30C-D0E0-4FB1-BD02-9FE424AF6F5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2618B-0475-4C09-B36B-E61F9BD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7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218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Progress toward observational datasets for ICoM</a:t>
            </a:r>
          </a:p>
          <a:p>
            <a:pPr algn="ctr"/>
            <a:r>
              <a:rPr lang="en-US" sz="2400" smtClean="0"/>
              <a:t>development and validation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4859672" y="3586263"/>
            <a:ext cx="2366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Jon Schwenk</a:t>
            </a:r>
          </a:p>
          <a:p>
            <a:pPr algn="ctr"/>
            <a:r>
              <a:rPr lang="en-US" smtClean="0"/>
              <a:t>Mulu Fratkin (no more)</a:t>
            </a:r>
          </a:p>
          <a:p>
            <a:pPr algn="ctr"/>
            <a:r>
              <a:rPr lang="en-US" smtClean="0"/>
              <a:t>Sofia Avendano</a:t>
            </a:r>
          </a:p>
        </p:txBody>
      </p:sp>
    </p:spTree>
    <p:extLst>
      <p:ext uri="{BB962C8B-B14F-4D97-AF65-F5344CB8AC3E}">
        <p14:creationId xmlns:p14="http://schemas.microsoft.com/office/powerpoint/2010/main" val="208110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73" y="2544791"/>
            <a:ext cx="4428772" cy="3292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574" y="241540"/>
            <a:ext cx="2187729" cy="179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47" y="193546"/>
            <a:ext cx="2890748" cy="27530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6688" y="1880559"/>
            <a:ext cx="2705050" cy="4376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34" y="4492765"/>
            <a:ext cx="1887477" cy="20677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558" y="297971"/>
            <a:ext cx="5200650" cy="62103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090249" y="3398808"/>
            <a:ext cx="465827" cy="3019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848273" y="963039"/>
            <a:ext cx="1770434" cy="535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 = 56,322,842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9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745166" y="603115"/>
            <a:ext cx="3190672" cy="2402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913779" y="3638144"/>
            <a:ext cx="3229583" cy="221790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946205" y="4067041"/>
            <a:ext cx="32457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smtClean="0">
                <a:effectLst/>
                <a:latin typeface="Slack-Lato"/>
              </a:rPr>
              <a:t>'raw': 56322842,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0" i="0" smtClean="0">
                <a:effectLst/>
                <a:latin typeface="Slack-Lato"/>
              </a:rPr>
              <a:t> 'dateloc_nan_post': 56322789,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0" i="0" smtClean="0">
                <a:effectLst/>
                <a:latin typeface="Slack-Lato"/>
              </a:rPr>
              <a:t> 'bounding_box_post': 42894150,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0" i="0" smtClean="0">
                <a:effectLst/>
                <a:latin typeface="Slack-Lato"/>
              </a:rPr>
              <a:t> 'filter_post': 3861198,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0" i="0" smtClean="0">
                <a:effectLst/>
                <a:latin typeface="Slack-Lato"/>
              </a:rPr>
              <a:t> 'duplicates': 3776363,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0" i="0" smtClean="0">
                <a:effectLst/>
                <a:latin typeface="Slack-Lato"/>
              </a:rPr>
              <a:t> 'mapped_to_pixel_centers': 1585636,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0" i="0" smtClean="0">
                <a:effectLst/>
                <a:latin typeface="Slack-Lato"/>
              </a:rPr>
              <a:t> 'aggregated': 31160</a:t>
            </a: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78" y="544749"/>
            <a:ext cx="3750184" cy="27781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6894" y="677693"/>
            <a:ext cx="15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temporal filter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748" y="603113"/>
            <a:ext cx="2959107" cy="24221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31796" y="658239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spatial filter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23507" y="365111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 counts (SST)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77592" y="645270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depth filter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669295" y="1575882"/>
            <a:ext cx="14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 &lt;= 1 meter</a:t>
            </a:r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939" y="3154416"/>
            <a:ext cx="2449749" cy="35911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16200000">
            <a:off x="-655678" y="4888228"/>
            <a:ext cx="20095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/>
              <a:t>aggregating</a:t>
            </a:r>
            <a:endParaRPr lang="en-US" sz="300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-350337" y="1548399"/>
            <a:ext cx="13988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/>
              <a:t>filtering</a:t>
            </a:r>
            <a:endParaRPr lang="en-US" sz="300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327" y="3598864"/>
            <a:ext cx="3074954" cy="3048369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3385225" y="3745147"/>
            <a:ext cx="1284051" cy="7295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66289" y="383269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66289" y="406291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466289" y="4293138"/>
            <a:ext cx="91440" cy="91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50595" y="3745147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MODIS pixel center</a:t>
            </a:r>
            <a:endParaRPr lang="en-US" sz="1000"/>
          </a:p>
        </p:txBody>
      </p:sp>
      <p:sp>
        <p:nvSpPr>
          <p:cNvPr id="30" name="TextBox 29"/>
          <p:cNvSpPr txBox="1"/>
          <p:nvPr/>
        </p:nvSpPr>
        <p:spPr>
          <a:xfrm>
            <a:off x="3550595" y="3994824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filtered obs</a:t>
            </a:r>
            <a:endParaRPr lang="en-US" sz="1000"/>
          </a:p>
        </p:txBody>
      </p:sp>
      <p:sp>
        <p:nvSpPr>
          <p:cNvPr id="31" name="TextBox 30"/>
          <p:cNvSpPr txBox="1"/>
          <p:nvPr/>
        </p:nvSpPr>
        <p:spPr>
          <a:xfrm>
            <a:off x="3550595" y="4205590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aggregated obs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35687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30" y="0"/>
            <a:ext cx="301502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780" y="2189739"/>
            <a:ext cx="3052155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159" y="4367720"/>
            <a:ext cx="306705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877" y="1130197"/>
            <a:ext cx="3420222" cy="23814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7626485" y="1964988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turbidity (NTU)</a:t>
            </a:r>
            <a:endParaRPr lang="en-US" sz="12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6332" y="3953053"/>
            <a:ext cx="3415953" cy="237965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16200000">
            <a:off x="7798341" y="4889771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SSS (PSU)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8570067" y="5165387"/>
            <a:ext cx="8560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pixel IDs</a:t>
            </a:r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00391" y="3093396"/>
            <a:ext cx="205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SST = f(band values)</a:t>
            </a: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225685" y="3035030"/>
            <a:ext cx="282103" cy="5058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89498" y="3560324"/>
            <a:ext cx="223736" cy="88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571" y="4474724"/>
            <a:ext cx="353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ML (random forest, neural net, etc.)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96010" y="667967"/>
            <a:ext cx="313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Needs more raw data filtering…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LANL DCS-CSD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Jon</cp:lastModifiedBy>
  <cp:revision>8</cp:revision>
  <dcterms:created xsi:type="dcterms:W3CDTF">2021-01-25T18:25:50Z</dcterms:created>
  <dcterms:modified xsi:type="dcterms:W3CDTF">2021-01-25T19:26:36Z</dcterms:modified>
</cp:coreProperties>
</file>