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3"/>
  </p:notesMasterIdLst>
  <p:sldIdLst>
    <p:sldId id="257" r:id="rId2"/>
  </p:sldIdLst>
  <p:sldSz cx="27432000" cy="36576000"/>
  <p:notesSz cx="7023100" cy="9309100"/>
  <p:defaultTextStyle>
    <a:defPPr>
      <a:defRPr lang="en-US"/>
    </a:defPPr>
    <a:lvl1pPr marL="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6304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2608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38912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85216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1520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77824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24128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70432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880">
          <p15:clr>
            <a:srgbClr val="A4A3A4"/>
          </p15:clr>
        </p15:guide>
        <p15:guide id="2" orient="horz" pos="20590">
          <p15:clr>
            <a:srgbClr val="A4A3A4"/>
          </p15:clr>
        </p15:guide>
        <p15:guide id="3" pos="540">
          <p15:clr>
            <a:srgbClr val="A4A3A4"/>
          </p15:clr>
        </p15:guide>
        <p15:guide id="4" pos="6120">
          <p15:clr>
            <a:srgbClr val="A4A3A4"/>
          </p15:clr>
        </p15:guide>
        <p15:guide id="5" pos="117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506E94"/>
    <a:srgbClr val="00E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 preferSingleView="1">
    <p:restoredLeft sz="15620"/>
    <p:restoredTop sz="92063" autoAdjust="0"/>
  </p:normalViewPr>
  <p:slideViewPr>
    <p:cSldViewPr snapToGrid="0" showGuides="1">
      <p:cViewPr>
        <p:scale>
          <a:sx n="30" d="100"/>
          <a:sy n="30" d="100"/>
        </p:scale>
        <p:origin x="-1344" y="30"/>
      </p:cViewPr>
      <p:guideLst>
        <p:guide orient="horz" pos="12880"/>
        <p:guide orient="horz" pos="20590"/>
        <p:guide pos="540"/>
        <p:guide pos="6120"/>
        <p:guide pos="117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371CA69C-954C-4B88-8377-8F9E16505E3F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03450" y="698500"/>
            <a:ext cx="2617788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237E291E-6E51-4253-86AD-1BAD9562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42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03450" y="698500"/>
            <a:ext cx="2617788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291E-6E51-4253-86AD-1BAD956235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24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14122400"/>
            <a:ext cx="10715625" cy="224536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46304" rIns="292608" bIns="146304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7140" y="-4928"/>
            <a:ext cx="27439140" cy="36580933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46304" rIns="292608" bIns="146304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2451338" y="9228819"/>
            <a:ext cx="16945870" cy="6422965"/>
          </a:xfrm>
        </p:spPr>
        <p:txBody>
          <a:bodyPr bIns="29261" anchor="b"/>
          <a:lstStyle>
            <a:lvl1pPr>
              <a:defRPr sz="10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636834" y="13178273"/>
            <a:ext cx="19533393" cy="1756048"/>
          </a:xfrm>
        </p:spPr>
        <p:txBody>
          <a:bodyPr tIns="29261">
            <a:normAutofit/>
          </a:bodyPr>
          <a:lstStyle>
            <a:lvl1pPr marL="0" indent="0" algn="l">
              <a:buNone/>
              <a:defRPr kumimoji="0" lang="en-US" sz="4500" b="0" i="0" u="none" strike="noStrike" kern="1200" cap="all" spc="128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29260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Wednesday, January 17,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1464742"/>
            <a:ext cx="6172200" cy="24951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464742"/>
            <a:ext cx="18059400" cy="24951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7140" y="-4928"/>
            <a:ext cx="27439140" cy="36580933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46304" rIns="292608" bIns="146304"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14122400"/>
            <a:ext cx="10715625" cy="2245360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46304" rIns="292608" bIns="146304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2458198" y="9209269"/>
            <a:ext cx="16952977" cy="6440048"/>
          </a:xfrm>
        </p:spPr>
        <p:txBody>
          <a:bodyPr bIns="29261" anchor="b"/>
          <a:lstStyle>
            <a:lvl1pPr algn="l">
              <a:defRPr kumimoji="0" lang="en-US" sz="10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29260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3648455" y="13164291"/>
            <a:ext cx="19531585" cy="175564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4500" b="0" i="0" u="none" strike="noStrike" kern="1200" cap="all" spc="128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146304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29260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8880" y="5852163"/>
            <a:ext cx="9601200" cy="19799808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00048" y="5852163"/>
            <a:ext cx="9601200" cy="19799808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880" y="5852160"/>
            <a:ext cx="9601200" cy="29260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4500" b="0" kern="1200" cap="all" spc="128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1463040" indent="0">
              <a:buNone/>
              <a:defRPr sz="6400" b="1"/>
            </a:lvl2pPr>
            <a:lvl3pPr marL="2926080" indent="0">
              <a:buNone/>
              <a:defRPr sz="5800" b="1"/>
            </a:lvl3pPr>
            <a:lvl4pPr marL="4389120" indent="0">
              <a:buNone/>
              <a:defRPr sz="5100" b="1"/>
            </a:lvl4pPr>
            <a:lvl5pPr marL="5852160" indent="0">
              <a:buNone/>
              <a:defRPr sz="5100" b="1"/>
            </a:lvl5pPr>
            <a:lvl6pPr marL="7315200" indent="0">
              <a:buNone/>
              <a:defRPr sz="5100" b="1"/>
            </a:lvl6pPr>
            <a:lvl7pPr marL="8778240" indent="0">
              <a:buNone/>
              <a:defRPr sz="5100" b="1"/>
            </a:lvl7pPr>
            <a:lvl8pPr marL="10241280" indent="0">
              <a:buNone/>
              <a:defRPr sz="5100" b="1"/>
            </a:lvl8pPr>
            <a:lvl9pPr marL="11704320" indent="0">
              <a:buNone/>
              <a:defRPr sz="5100" b="1"/>
            </a:lvl9pPr>
          </a:lstStyle>
          <a:p>
            <a:pPr marL="0" lvl="0" indent="0" algn="l" defTabSz="292608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7450" y="9076523"/>
            <a:ext cx="9601200" cy="16581120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100048" y="5852160"/>
            <a:ext cx="9601200" cy="29260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4500" b="0" kern="1200" cap="all" spc="128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1463040" indent="0">
              <a:buNone/>
              <a:defRPr sz="6400" b="1"/>
            </a:lvl2pPr>
            <a:lvl3pPr marL="2926080" indent="0">
              <a:buNone/>
              <a:defRPr sz="5800" b="1"/>
            </a:lvl3pPr>
            <a:lvl4pPr marL="4389120" indent="0">
              <a:buNone/>
              <a:defRPr sz="5100" b="1"/>
            </a:lvl4pPr>
            <a:lvl5pPr marL="5852160" indent="0">
              <a:buNone/>
              <a:defRPr sz="5100" b="1"/>
            </a:lvl5pPr>
            <a:lvl6pPr marL="7315200" indent="0">
              <a:buNone/>
              <a:defRPr sz="5100" b="1"/>
            </a:lvl6pPr>
            <a:lvl7pPr marL="8778240" indent="0">
              <a:buNone/>
              <a:defRPr sz="5100" b="1"/>
            </a:lvl7pPr>
            <a:lvl8pPr marL="10241280" indent="0">
              <a:buNone/>
              <a:defRPr sz="5100" b="1"/>
            </a:lvl8pPr>
            <a:lvl9pPr marL="11704320" indent="0">
              <a:buNone/>
              <a:defRPr sz="5100" b="1"/>
            </a:lvl9pPr>
          </a:lstStyle>
          <a:p>
            <a:pPr marL="0" lvl="0" indent="0" algn="l" defTabSz="292608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100048" y="9076523"/>
            <a:ext cx="9601200" cy="16581120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14122400"/>
            <a:ext cx="10715625" cy="224536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46304" rIns="292608" bIns="146304"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-6700833" y="6700842"/>
            <a:ext cx="36576000" cy="23174335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46304" rIns="292608" bIns="146304" rtlCol="0" anchor="ctr"/>
          <a:lstStyle/>
          <a:p>
            <a:pPr marL="0" algn="ctr" defTabSz="2926080" rtl="0" eaLnBrk="1" latinLnBrk="0" hangingPunct="1"/>
            <a:endParaRPr lang="en-US" sz="5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2354790" y="8405885"/>
            <a:ext cx="15636240" cy="5810277"/>
          </a:xfrm>
        </p:spPr>
        <p:txBody>
          <a:bodyPr bIns="0" anchor="b"/>
          <a:lstStyle>
            <a:lvl1pPr algn="l">
              <a:defRPr kumimoji="0" lang="en-US" sz="90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29260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8658" y="13967535"/>
            <a:ext cx="11423337" cy="17731663"/>
          </a:xfrm>
        </p:spPr>
        <p:txBody>
          <a:bodyPr/>
          <a:lstStyle>
            <a:lvl1pPr>
              <a:defRPr sz="10200"/>
            </a:lvl1pPr>
            <a:lvl2pPr>
              <a:defRPr sz="9000"/>
            </a:lvl2pPr>
            <a:lvl3pPr>
              <a:defRPr sz="77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3893862" y="12018056"/>
            <a:ext cx="17384280" cy="3324342"/>
          </a:xfrm>
        </p:spPr>
        <p:txBody>
          <a:bodyPr>
            <a:normAutofit/>
          </a:bodyPr>
          <a:lstStyle>
            <a:lvl1pPr marL="0" indent="0">
              <a:buNone/>
              <a:defRPr lang="en-US" sz="45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463040" indent="0">
              <a:buNone/>
              <a:defRPr sz="3800"/>
            </a:lvl2pPr>
            <a:lvl3pPr marL="2926080" indent="0">
              <a:buNone/>
              <a:defRPr sz="3200"/>
            </a:lvl3pPr>
            <a:lvl4pPr marL="4389120" indent="0">
              <a:buNone/>
              <a:defRPr sz="2900"/>
            </a:lvl4pPr>
            <a:lvl5pPr marL="5852160" indent="0">
              <a:buNone/>
              <a:defRPr sz="2900"/>
            </a:lvl5pPr>
            <a:lvl6pPr marL="7315200" indent="0">
              <a:buNone/>
              <a:defRPr sz="2900"/>
            </a:lvl6pPr>
            <a:lvl7pPr marL="8778240" indent="0">
              <a:buNone/>
              <a:defRPr sz="2900"/>
            </a:lvl7pPr>
            <a:lvl8pPr marL="10241280" indent="0">
              <a:buNone/>
              <a:defRPr sz="2900"/>
            </a:lvl8pPr>
            <a:lvl9pPr marL="11704320" indent="0">
              <a:buNone/>
              <a:defRPr sz="2900"/>
            </a:lvl9pPr>
          </a:lstStyle>
          <a:p>
            <a:pPr marL="0" marR="0" lvl="0" indent="0" algn="l" defTabSz="2926080" rtl="0" eaLnBrk="1" fontAlgn="auto" latinLnBrk="0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086478" y="0"/>
            <a:ext cx="21345525" cy="36576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585216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14122400"/>
            <a:ext cx="10715625" cy="224536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46304" rIns="292608" bIns="146304"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26924000"/>
            <a:ext cx="10715625" cy="96520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46304" rIns="292608" bIns="146304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2013592" y="9160008"/>
            <a:ext cx="16459200" cy="4626368"/>
          </a:xfrm>
        </p:spPr>
        <p:txBody>
          <a:bodyPr anchor="b"/>
          <a:lstStyle>
            <a:lvl1pPr algn="l">
              <a:defRPr sz="90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3430439" y="11629491"/>
            <a:ext cx="18289635" cy="3950208"/>
          </a:xfrm>
        </p:spPr>
        <p:txBody>
          <a:bodyPr/>
          <a:lstStyle>
            <a:lvl1pPr marL="0" indent="0">
              <a:buNone/>
              <a:defRPr sz="4500">
                <a:solidFill>
                  <a:schemeClr val="tx2"/>
                </a:solidFill>
              </a:defRPr>
            </a:lvl1pPr>
            <a:lvl2pPr marL="1463040" indent="0">
              <a:buNone/>
              <a:defRPr sz="3800"/>
            </a:lvl2pPr>
            <a:lvl3pPr marL="2926080" indent="0">
              <a:buNone/>
              <a:defRPr sz="3200"/>
            </a:lvl3pPr>
            <a:lvl4pPr marL="4389120" indent="0">
              <a:buNone/>
              <a:defRPr sz="2900"/>
            </a:lvl4pPr>
            <a:lvl5pPr marL="5852160" indent="0">
              <a:buNone/>
              <a:defRPr sz="2900"/>
            </a:lvl5pPr>
            <a:lvl6pPr marL="7315200" indent="0">
              <a:buNone/>
              <a:defRPr sz="2900"/>
            </a:lvl6pPr>
            <a:lvl7pPr marL="8778240" indent="0">
              <a:buNone/>
              <a:defRPr sz="2900"/>
            </a:lvl7pPr>
            <a:lvl8pPr marL="10241280" indent="0">
              <a:buNone/>
              <a:defRPr sz="2900"/>
            </a:lvl8pPr>
            <a:lvl9pPr marL="11704320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144" y="26936710"/>
            <a:ext cx="10722772" cy="9639297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46304" rIns="292608" bIns="146304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7140" y="26940229"/>
            <a:ext cx="27439140" cy="96357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46304" rIns="292608" bIns="146304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8880" y="1950720"/>
            <a:ext cx="22562820" cy="2926080"/>
          </a:xfrm>
          <a:prstGeom prst="rect">
            <a:avLst/>
          </a:prstGeom>
        </p:spPr>
        <p:txBody>
          <a:bodyPr vert="horz" lIns="292608" tIns="146304" rIns="292608" bIns="146304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880" y="5870021"/>
            <a:ext cx="22562820" cy="19092528"/>
          </a:xfrm>
          <a:prstGeom prst="rect">
            <a:avLst/>
          </a:prstGeom>
        </p:spPr>
        <p:txBody>
          <a:bodyPr vert="horz" lIns="292608" tIns="146304" rIns="292608" bIns="1463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603505" y="31309055"/>
            <a:ext cx="6528817" cy="1072897"/>
          </a:xfrm>
          <a:prstGeom prst="rect">
            <a:avLst/>
          </a:prstGeom>
        </p:spPr>
        <p:txBody>
          <a:bodyPr vert="horz" lIns="292608" tIns="146304" rIns="292608" bIns="146304" rtlCol="0" anchor="ctr"/>
          <a:lstStyle>
            <a:lvl1pPr algn="l">
              <a:defRPr sz="3800">
                <a:solidFill>
                  <a:srgbClr val="FFFFFF"/>
                </a:solidFill>
              </a:defRPr>
            </a:lvl1pPr>
          </a:lstStyle>
          <a:p>
            <a:fld id="{0B385921-A91A-409C-921C-0E0EC1E750EC}" type="datetime2">
              <a:rPr lang="en-US" smtClean="0"/>
              <a:t>Wednesday, January 17,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52542" y="33520650"/>
            <a:ext cx="14173200" cy="1463040"/>
          </a:xfrm>
          <a:prstGeom prst="rect">
            <a:avLst/>
          </a:prstGeom>
        </p:spPr>
        <p:txBody>
          <a:bodyPr vert="horz" lIns="292608" tIns="146304" rIns="292608" bIns="146304" rtlCol="0" anchor="ctr"/>
          <a:lstStyle>
            <a:lvl1pPr algn="r">
              <a:defRPr sz="3200" cap="all" spc="64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203115" y="32911050"/>
            <a:ext cx="1508760" cy="268224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29261" tIns="29261" rIns="29261" bIns="29261" rtlCol="0" anchor="ctr">
            <a:normAutofit/>
          </a:bodyPr>
          <a:lstStyle>
            <a:lvl1pPr algn="ctr">
              <a:defRPr sz="5300">
                <a:solidFill>
                  <a:srgbClr val="FFFFFF"/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0" y="0"/>
            <a:ext cx="27465050" cy="36576000"/>
          </a:xfrm>
          <a:prstGeom prst="rect">
            <a:avLst/>
          </a:prstGeom>
          <a:gradFill rotWithShape="0">
            <a:gsLst>
              <a:gs pos="0">
                <a:srgbClr val="D7D7D7"/>
              </a:gs>
              <a:gs pos="50000">
                <a:srgbClr val="FFFFFF"/>
              </a:gs>
              <a:gs pos="100000">
                <a:srgbClr val="D7D7D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xStyles>
    <p:titleStyle>
      <a:lvl1pPr algn="l" defTabSz="2926080" rtl="0" eaLnBrk="1" latinLnBrk="0" hangingPunct="1">
        <a:spcBef>
          <a:spcPct val="0"/>
        </a:spcBef>
        <a:buNone/>
        <a:defRPr sz="9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2926080" rtl="0" eaLnBrk="1" latinLnBrk="0" hangingPunct="1">
        <a:spcBef>
          <a:spcPts val="2560"/>
        </a:spcBef>
        <a:buFont typeface="Arial" pitchFamily="34" charset="0"/>
        <a:buNone/>
        <a:defRPr sz="51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55955" indent="-555955" algn="l" defTabSz="2926080" rtl="0" eaLnBrk="1" latinLnBrk="0" hangingPunct="1">
        <a:spcBef>
          <a:spcPts val="960"/>
        </a:spcBef>
        <a:buClr>
          <a:schemeClr val="accent2"/>
        </a:buClr>
        <a:buFont typeface="Wingdings" pitchFamily="2" charset="2"/>
        <a:buChar char="§"/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1287475" indent="-526694" algn="l" defTabSz="2926080" rtl="0" eaLnBrk="1" latinLnBrk="0" hangingPunct="1">
        <a:spcBef>
          <a:spcPts val="960"/>
        </a:spcBef>
        <a:buClr>
          <a:schemeClr val="accent2"/>
        </a:buClr>
        <a:buFont typeface="Wingdings" pitchFamily="2" charset="2"/>
        <a:buChar char="§"/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2018995" indent="-526694" algn="l" defTabSz="2926080" rtl="0" eaLnBrk="1" latinLnBrk="0" hangingPunct="1">
        <a:spcBef>
          <a:spcPts val="960"/>
        </a:spcBef>
        <a:buClr>
          <a:schemeClr val="accent2"/>
        </a:buClr>
        <a:buFont typeface="Wingdings" pitchFamily="2" charset="2"/>
        <a:buChar char="§"/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2750515" indent="-555955" algn="l" defTabSz="2926080" rtl="0" eaLnBrk="1" latinLnBrk="0" hangingPunct="1">
        <a:spcBef>
          <a:spcPts val="960"/>
        </a:spcBef>
        <a:buClr>
          <a:schemeClr val="accent2"/>
        </a:buClr>
        <a:buFont typeface="Wingdings" pitchFamily="2" charset="2"/>
        <a:buChar char="§"/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3511296" indent="-555955" algn="l" defTabSz="2926080" rtl="0" eaLnBrk="1" latinLnBrk="0" hangingPunct="1">
        <a:spcBef>
          <a:spcPts val="960"/>
        </a:spcBef>
        <a:buClr>
          <a:schemeClr val="accent2"/>
        </a:buClr>
        <a:buFont typeface="Wingdings" pitchFamily="2" charset="2"/>
        <a:buChar char="§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4330598" indent="-526694" algn="l" defTabSz="2926080" rtl="0" eaLnBrk="1" latinLnBrk="0" hangingPunct="1">
        <a:spcBef>
          <a:spcPts val="960"/>
        </a:spcBef>
        <a:buClr>
          <a:schemeClr val="accent2"/>
        </a:buClr>
        <a:buFont typeface="Wingdings" pitchFamily="2" charset="2"/>
        <a:buChar char="§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5062118" indent="-526694" algn="l" defTabSz="2926080" rtl="0" eaLnBrk="1" latinLnBrk="0" hangingPunct="1">
        <a:spcBef>
          <a:spcPts val="960"/>
        </a:spcBef>
        <a:buClr>
          <a:schemeClr val="accent2"/>
        </a:buClr>
        <a:buFont typeface="Wingdings" pitchFamily="2" charset="2"/>
        <a:buChar char="§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indent="-526694" algn="l" defTabSz="2926080" rtl="0" eaLnBrk="1" latinLnBrk="0" hangingPunct="1">
        <a:spcBef>
          <a:spcPts val="960"/>
        </a:spcBef>
        <a:buClr>
          <a:schemeClr val="accent2"/>
        </a:buClr>
        <a:buFont typeface="Wingdings" pitchFamily="2" charset="2"/>
        <a:buChar char="§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hyperlink" Target="https://arxiv.org/abs/1709.0883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845595" y="1094829"/>
            <a:ext cx="25717500" cy="361785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99061" y="7179260"/>
            <a:ext cx="25775690" cy="28334855"/>
            <a:chOff x="852331" y="5795117"/>
            <a:chExt cx="27494069" cy="13963767"/>
          </a:xfrm>
        </p:grpSpPr>
        <p:sp>
          <p:nvSpPr>
            <p:cNvPr id="42" name="Rectangle 20"/>
            <p:cNvSpPr>
              <a:spLocks noChangeArrowheads="1"/>
            </p:cNvSpPr>
            <p:nvPr/>
          </p:nvSpPr>
          <p:spPr bwMode="auto">
            <a:xfrm>
              <a:off x="15092412" y="5795118"/>
              <a:ext cx="13253988" cy="3725014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4284663"/>
              <a:endParaRPr lang="en-US" dirty="0">
                <a:latin typeface="+mj-lt"/>
              </a:endParaRPr>
            </a:p>
          </p:txBody>
        </p:sp>
        <p:sp>
          <p:nvSpPr>
            <p:cNvPr id="43" name="Rectangle 21"/>
            <p:cNvSpPr>
              <a:spLocks noChangeArrowheads="1"/>
            </p:cNvSpPr>
            <p:nvPr/>
          </p:nvSpPr>
          <p:spPr bwMode="auto">
            <a:xfrm>
              <a:off x="914399" y="5795117"/>
              <a:ext cx="13258447" cy="3725015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4284663"/>
              <a:endParaRPr lang="en-US" dirty="0">
                <a:latin typeface="+mj-lt"/>
              </a:endParaRPr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852331" y="16178625"/>
              <a:ext cx="8934901" cy="3580259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4284663"/>
              <a:endParaRPr lang="en-US" dirty="0">
                <a:latin typeface="+mj-lt"/>
              </a:endParaRPr>
            </a:p>
          </p:txBody>
        </p:sp>
        <p:sp>
          <p:nvSpPr>
            <p:cNvPr id="45" name="Rectangle 20"/>
            <p:cNvSpPr>
              <a:spLocks noChangeArrowheads="1"/>
            </p:cNvSpPr>
            <p:nvPr/>
          </p:nvSpPr>
          <p:spPr bwMode="auto">
            <a:xfrm>
              <a:off x="10221268" y="16178625"/>
              <a:ext cx="9082361" cy="3580259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4284663"/>
              <a:endParaRPr lang="en-US" dirty="0">
                <a:latin typeface="+mj-lt"/>
              </a:endParaRPr>
            </a:p>
          </p:txBody>
        </p:sp>
      </p:grpSp>
      <p:sp>
        <p:nvSpPr>
          <p:cNvPr id="5" name="Rectangle 4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267317" y="1418171"/>
            <a:ext cx="24890017" cy="193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INGRESS</a:t>
            </a:r>
            <a:r>
              <a:rPr lang="en-US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US" sz="5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tegration</a:t>
            </a:r>
            <a:r>
              <a:rPr lang="en-US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en-US" sz="5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sz="5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reen</a:t>
            </a:r>
            <a:r>
              <a:rPr 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5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enewable</a:t>
            </a:r>
            <a:r>
              <a:rPr 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sz="5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nergy </a:t>
            </a: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5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ources</a:t>
            </a:r>
            <a:r>
              <a:rPr 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5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ecurely</a:t>
            </a:r>
            <a:r>
              <a:rPr 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en-US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Buildings</a:t>
            </a:r>
            <a:r>
              <a:rPr 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Electric Power systems</a:t>
            </a:r>
            <a:endParaRPr lang="en-US" sz="5500" cap="none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4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890737" y="3874229"/>
            <a:ext cx="25567284" cy="52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algn="ctr" eaLnBrk="1" hangingPunct="1">
              <a:lnSpc>
                <a:spcPct val="70000"/>
              </a:lnSpc>
              <a:buNone/>
            </a:pPr>
            <a:r>
              <a:rPr lang="en-US" sz="32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Devu Manikantan Shila (PI)</a:t>
            </a:r>
            <a:r>
              <a:rPr lang="en-US" sz="10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32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-</a:t>
            </a:r>
            <a:r>
              <a:rPr lang="en-US" sz="10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32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UTRC, Mike Mylrea</a:t>
            </a:r>
            <a:r>
              <a:rPr lang="en-US" sz="10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32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-</a:t>
            </a:r>
            <a:r>
              <a:rPr lang="en-US" sz="10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32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PNNL, Jereme Haack</a:t>
            </a:r>
            <a:r>
              <a:rPr lang="en-US" sz="10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32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-</a:t>
            </a:r>
            <a:r>
              <a:rPr lang="en-US" sz="10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32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PNNL, Tim Yardley</a:t>
            </a:r>
            <a:r>
              <a:rPr lang="en-US" sz="10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32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-</a:t>
            </a:r>
            <a:r>
              <a:rPr lang="en-US" sz="10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32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UIUC, Sibin Mohan</a:t>
            </a:r>
            <a:r>
              <a:rPr lang="en-US" sz="10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32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-</a:t>
            </a:r>
            <a:r>
              <a:rPr lang="en-US" sz="10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32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UIUC</a:t>
            </a:r>
            <a:endParaRPr lang="en-US" sz="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1905783" y="5230654"/>
            <a:ext cx="6489404" cy="1265056"/>
            <a:chOff x="2256" y="1349"/>
            <a:chExt cx="23308" cy="4171"/>
          </a:xfrm>
        </p:grpSpPr>
        <p:sp>
          <p:nvSpPr>
            <p:cNvPr id="8" name="AutoShape 58"/>
            <p:cNvSpPr>
              <a:spLocks noChangeAspect="1" noChangeArrowheads="1" noTextEdit="1"/>
            </p:cNvSpPr>
            <p:nvPr/>
          </p:nvSpPr>
          <p:spPr bwMode="auto">
            <a:xfrm>
              <a:off x="2256" y="1349"/>
              <a:ext cx="23308" cy="4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" name="Freeform 59"/>
            <p:cNvSpPr>
              <a:spLocks/>
            </p:cNvSpPr>
            <p:nvPr/>
          </p:nvSpPr>
          <p:spPr bwMode="auto">
            <a:xfrm>
              <a:off x="7709" y="1632"/>
              <a:ext cx="1003" cy="1576"/>
            </a:xfrm>
            <a:custGeom>
              <a:avLst/>
              <a:gdLst>
                <a:gd name="T0" fmla="*/ 0 w 1003"/>
                <a:gd name="T1" fmla="*/ 0 h 1576"/>
                <a:gd name="T2" fmla="*/ 395 w 1003"/>
                <a:gd name="T3" fmla="*/ 0 h 1576"/>
                <a:gd name="T4" fmla="*/ 395 w 1003"/>
                <a:gd name="T5" fmla="*/ 1209 h 1576"/>
                <a:gd name="T6" fmla="*/ 409 w 1003"/>
                <a:gd name="T7" fmla="*/ 1251 h 1576"/>
                <a:gd name="T8" fmla="*/ 445 w 1003"/>
                <a:gd name="T9" fmla="*/ 1279 h 1576"/>
                <a:gd name="T10" fmla="*/ 501 w 1003"/>
                <a:gd name="T11" fmla="*/ 1286 h 1576"/>
                <a:gd name="T12" fmla="*/ 551 w 1003"/>
                <a:gd name="T13" fmla="*/ 1279 h 1576"/>
                <a:gd name="T14" fmla="*/ 579 w 1003"/>
                <a:gd name="T15" fmla="*/ 1251 h 1576"/>
                <a:gd name="T16" fmla="*/ 600 w 1003"/>
                <a:gd name="T17" fmla="*/ 1209 h 1576"/>
                <a:gd name="T18" fmla="*/ 607 w 1003"/>
                <a:gd name="T19" fmla="*/ 1152 h 1576"/>
                <a:gd name="T20" fmla="*/ 607 w 1003"/>
                <a:gd name="T21" fmla="*/ 0 h 1576"/>
                <a:gd name="T22" fmla="*/ 1003 w 1003"/>
                <a:gd name="T23" fmla="*/ 0 h 1576"/>
                <a:gd name="T24" fmla="*/ 1003 w 1003"/>
                <a:gd name="T25" fmla="*/ 1117 h 1576"/>
                <a:gd name="T26" fmla="*/ 996 w 1003"/>
                <a:gd name="T27" fmla="*/ 1223 h 1576"/>
                <a:gd name="T28" fmla="*/ 967 w 1003"/>
                <a:gd name="T29" fmla="*/ 1322 h 1576"/>
                <a:gd name="T30" fmla="*/ 918 w 1003"/>
                <a:gd name="T31" fmla="*/ 1407 h 1576"/>
                <a:gd name="T32" fmla="*/ 854 w 1003"/>
                <a:gd name="T33" fmla="*/ 1477 h 1576"/>
                <a:gd name="T34" fmla="*/ 755 w 1003"/>
                <a:gd name="T35" fmla="*/ 1534 h 1576"/>
                <a:gd name="T36" fmla="*/ 642 w 1003"/>
                <a:gd name="T37" fmla="*/ 1562 h 1576"/>
                <a:gd name="T38" fmla="*/ 494 w 1003"/>
                <a:gd name="T39" fmla="*/ 1576 h 1576"/>
                <a:gd name="T40" fmla="*/ 374 w 1003"/>
                <a:gd name="T41" fmla="*/ 1569 h 1576"/>
                <a:gd name="T42" fmla="*/ 261 w 1003"/>
                <a:gd name="T43" fmla="*/ 1541 h 1576"/>
                <a:gd name="T44" fmla="*/ 169 w 1003"/>
                <a:gd name="T45" fmla="*/ 1499 h 1576"/>
                <a:gd name="T46" fmla="*/ 99 w 1003"/>
                <a:gd name="T47" fmla="*/ 1428 h 1576"/>
                <a:gd name="T48" fmla="*/ 42 w 1003"/>
                <a:gd name="T49" fmla="*/ 1350 h 1576"/>
                <a:gd name="T50" fmla="*/ 14 w 1003"/>
                <a:gd name="T51" fmla="*/ 1244 h 1576"/>
                <a:gd name="T52" fmla="*/ 0 w 1003"/>
                <a:gd name="T53" fmla="*/ 1117 h 1576"/>
                <a:gd name="T54" fmla="*/ 0 w 1003"/>
                <a:gd name="T55" fmla="*/ 0 h 157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003" h="1576">
                  <a:moveTo>
                    <a:pt x="0" y="0"/>
                  </a:moveTo>
                  <a:lnTo>
                    <a:pt x="395" y="0"/>
                  </a:lnTo>
                  <a:lnTo>
                    <a:pt x="395" y="1209"/>
                  </a:lnTo>
                  <a:lnTo>
                    <a:pt x="409" y="1251"/>
                  </a:lnTo>
                  <a:lnTo>
                    <a:pt x="445" y="1279"/>
                  </a:lnTo>
                  <a:lnTo>
                    <a:pt x="501" y="1286"/>
                  </a:lnTo>
                  <a:lnTo>
                    <a:pt x="551" y="1279"/>
                  </a:lnTo>
                  <a:lnTo>
                    <a:pt x="579" y="1251"/>
                  </a:lnTo>
                  <a:lnTo>
                    <a:pt x="600" y="1209"/>
                  </a:lnTo>
                  <a:lnTo>
                    <a:pt x="607" y="1152"/>
                  </a:lnTo>
                  <a:lnTo>
                    <a:pt x="607" y="0"/>
                  </a:lnTo>
                  <a:lnTo>
                    <a:pt x="1003" y="0"/>
                  </a:lnTo>
                  <a:lnTo>
                    <a:pt x="1003" y="1117"/>
                  </a:lnTo>
                  <a:lnTo>
                    <a:pt x="996" y="1223"/>
                  </a:lnTo>
                  <a:lnTo>
                    <a:pt x="967" y="1322"/>
                  </a:lnTo>
                  <a:lnTo>
                    <a:pt x="918" y="1407"/>
                  </a:lnTo>
                  <a:lnTo>
                    <a:pt x="854" y="1477"/>
                  </a:lnTo>
                  <a:lnTo>
                    <a:pt x="755" y="1534"/>
                  </a:lnTo>
                  <a:lnTo>
                    <a:pt x="642" y="1562"/>
                  </a:lnTo>
                  <a:lnTo>
                    <a:pt x="494" y="1576"/>
                  </a:lnTo>
                  <a:lnTo>
                    <a:pt x="374" y="1569"/>
                  </a:lnTo>
                  <a:lnTo>
                    <a:pt x="261" y="1541"/>
                  </a:lnTo>
                  <a:lnTo>
                    <a:pt x="169" y="1499"/>
                  </a:lnTo>
                  <a:lnTo>
                    <a:pt x="99" y="1428"/>
                  </a:lnTo>
                  <a:lnTo>
                    <a:pt x="42" y="1350"/>
                  </a:lnTo>
                  <a:lnTo>
                    <a:pt x="14" y="1244"/>
                  </a:lnTo>
                  <a:lnTo>
                    <a:pt x="0" y="1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A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" name="Freeform 60"/>
            <p:cNvSpPr>
              <a:spLocks/>
            </p:cNvSpPr>
            <p:nvPr/>
          </p:nvSpPr>
          <p:spPr bwMode="auto">
            <a:xfrm>
              <a:off x="8924" y="1985"/>
              <a:ext cx="904" cy="1188"/>
            </a:xfrm>
            <a:custGeom>
              <a:avLst/>
              <a:gdLst>
                <a:gd name="T0" fmla="*/ 614 w 904"/>
                <a:gd name="T1" fmla="*/ 0 h 1188"/>
                <a:gd name="T2" fmla="*/ 720 w 904"/>
                <a:gd name="T3" fmla="*/ 14 h 1188"/>
                <a:gd name="T4" fmla="*/ 798 w 904"/>
                <a:gd name="T5" fmla="*/ 64 h 1188"/>
                <a:gd name="T6" fmla="*/ 854 w 904"/>
                <a:gd name="T7" fmla="*/ 128 h 1188"/>
                <a:gd name="T8" fmla="*/ 889 w 904"/>
                <a:gd name="T9" fmla="*/ 212 h 1188"/>
                <a:gd name="T10" fmla="*/ 904 w 904"/>
                <a:gd name="T11" fmla="*/ 304 h 1188"/>
                <a:gd name="T12" fmla="*/ 904 w 904"/>
                <a:gd name="T13" fmla="*/ 1188 h 1188"/>
                <a:gd name="T14" fmla="*/ 536 w 904"/>
                <a:gd name="T15" fmla="*/ 1188 h 1188"/>
                <a:gd name="T16" fmla="*/ 536 w 904"/>
                <a:gd name="T17" fmla="*/ 354 h 1188"/>
                <a:gd name="T18" fmla="*/ 508 w 904"/>
                <a:gd name="T19" fmla="*/ 311 h 1188"/>
                <a:gd name="T20" fmla="*/ 494 w 904"/>
                <a:gd name="T21" fmla="*/ 297 h 1188"/>
                <a:gd name="T22" fmla="*/ 480 w 904"/>
                <a:gd name="T23" fmla="*/ 290 h 1188"/>
                <a:gd name="T24" fmla="*/ 437 w 904"/>
                <a:gd name="T25" fmla="*/ 290 h 1188"/>
                <a:gd name="T26" fmla="*/ 416 w 904"/>
                <a:gd name="T27" fmla="*/ 297 h 1188"/>
                <a:gd name="T28" fmla="*/ 402 w 904"/>
                <a:gd name="T29" fmla="*/ 311 h 1188"/>
                <a:gd name="T30" fmla="*/ 374 w 904"/>
                <a:gd name="T31" fmla="*/ 354 h 1188"/>
                <a:gd name="T32" fmla="*/ 374 w 904"/>
                <a:gd name="T33" fmla="*/ 1188 h 1188"/>
                <a:gd name="T34" fmla="*/ 0 w 904"/>
                <a:gd name="T35" fmla="*/ 1188 h 1188"/>
                <a:gd name="T36" fmla="*/ 0 w 904"/>
                <a:gd name="T37" fmla="*/ 36 h 1188"/>
                <a:gd name="T38" fmla="*/ 331 w 904"/>
                <a:gd name="T39" fmla="*/ 36 h 1188"/>
                <a:gd name="T40" fmla="*/ 339 w 904"/>
                <a:gd name="T41" fmla="*/ 142 h 1188"/>
                <a:gd name="T42" fmla="*/ 346 w 904"/>
                <a:gd name="T43" fmla="*/ 142 h 1188"/>
                <a:gd name="T44" fmla="*/ 381 w 904"/>
                <a:gd name="T45" fmla="*/ 99 h 1188"/>
                <a:gd name="T46" fmla="*/ 437 w 904"/>
                <a:gd name="T47" fmla="*/ 50 h 1188"/>
                <a:gd name="T48" fmla="*/ 515 w 904"/>
                <a:gd name="T49" fmla="*/ 14 h 1188"/>
                <a:gd name="T50" fmla="*/ 614 w 904"/>
                <a:gd name="T51" fmla="*/ 0 h 118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04" h="1188">
                  <a:moveTo>
                    <a:pt x="614" y="0"/>
                  </a:moveTo>
                  <a:lnTo>
                    <a:pt x="720" y="14"/>
                  </a:lnTo>
                  <a:lnTo>
                    <a:pt x="798" y="64"/>
                  </a:lnTo>
                  <a:lnTo>
                    <a:pt x="854" y="128"/>
                  </a:lnTo>
                  <a:lnTo>
                    <a:pt x="889" y="212"/>
                  </a:lnTo>
                  <a:lnTo>
                    <a:pt x="904" y="304"/>
                  </a:lnTo>
                  <a:lnTo>
                    <a:pt x="904" y="1188"/>
                  </a:lnTo>
                  <a:lnTo>
                    <a:pt x="536" y="1188"/>
                  </a:lnTo>
                  <a:lnTo>
                    <a:pt x="536" y="354"/>
                  </a:lnTo>
                  <a:lnTo>
                    <a:pt x="508" y="311"/>
                  </a:lnTo>
                  <a:lnTo>
                    <a:pt x="494" y="297"/>
                  </a:lnTo>
                  <a:lnTo>
                    <a:pt x="480" y="290"/>
                  </a:lnTo>
                  <a:lnTo>
                    <a:pt x="437" y="290"/>
                  </a:lnTo>
                  <a:lnTo>
                    <a:pt x="416" y="297"/>
                  </a:lnTo>
                  <a:lnTo>
                    <a:pt x="402" y="311"/>
                  </a:lnTo>
                  <a:lnTo>
                    <a:pt x="374" y="354"/>
                  </a:lnTo>
                  <a:lnTo>
                    <a:pt x="374" y="1188"/>
                  </a:lnTo>
                  <a:lnTo>
                    <a:pt x="0" y="1188"/>
                  </a:lnTo>
                  <a:lnTo>
                    <a:pt x="0" y="36"/>
                  </a:lnTo>
                  <a:lnTo>
                    <a:pt x="331" y="36"/>
                  </a:lnTo>
                  <a:lnTo>
                    <a:pt x="339" y="142"/>
                  </a:lnTo>
                  <a:lnTo>
                    <a:pt x="346" y="142"/>
                  </a:lnTo>
                  <a:lnTo>
                    <a:pt x="381" y="99"/>
                  </a:lnTo>
                  <a:lnTo>
                    <a:pt x="437" y="50"/>
                  </a:lnTo>
                  <a:lnTo>
                    <a:pt x="515" y="14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003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A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" name="Freeform 61"/>
            <p:cNvSpPr>
              <a:spLocks noEditPoints="1"/>
            </p:cNvSpPr>
            <p:nvPr/>
          </p:nvSpPr>
          <p:spPr bwMode="auto">
            <a:xfrm>
              <a:off x="10054" y="1632"/>
              <a:ext cx="374" cy="1541"/>
            </a:xfrm>
            <a:custGeom>
              <a:avLst/>
              <a:gdLst>
                <a:gd name="T0" fmla="*/ 0 w 374"/>
                <a:gd name="T1" fmla="*/ 389 h 1541"/>
                <a:gd name="T2" fmla="*/ 374 w 374"/>
                <a:gd name="T3" fmla="*/ 389 h 1541"/>
                <a:gd name="T4" fmla="*/ 374 w 374"/>
                <a:gd name="T5" fmla="*/ 1541 h 1541"/>
                <a:gd name="T6" fmla="*/ 0 w 374"/>
                <a:gd name="T7" fmla="*/ 1541 h 1541"/>
                <a:gd name="T8" fmla="*/ 0 w 374"/>
                <a:gd name="T9" fmla="*/ 389 h 1541"/>
                <a:gd name="T10" fmla="*/ 0 w 374"/>
                <a:gd name="T11" fmla="*/ 0 h 1541"/>
                <a:gd name="T12" fmla="*/ 374 w 374"/>
                <a:gd name="T13" fmla="*/ 0 h 1541"/>
                <a:gd name="T14" fmla="*/ 374 w 374"/>
                <a:gd name="T15" fmla="*/ 275 h 1541"/>
                <a:gd name="T16" fmla="*/ 0 w 374"/>
                <a:gd name="T17" fmla="*/ 275 h 1541"/>
                <a:gd name="T18" fmla="*/ 0 w 374"/>
                <a:gd name="T19" fmla="*/ 0 h 15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74" h="1541">
                  <a:moveTo>
                    <a:pt x="0" y="389"/>
                  </a:moveTo>
                  <a:lnTo>
                    <a:pt x="374" y="389"/>
                  </a:lnTo>
                  <a:lnTo>
                    <a:pt x="374" y="1541"/>
                  </a:lnTo>
                  <a:lnTo>
                    <a:pt x="0" y="1541"/>
                  </a:lnTo>
                  <a:lnTo>
                    <a:pt x="0" y="389"/>
                  </a:lnTo>
                  <a:close/>
                  <a:moveTo>
                    <a:pt x="0" y="0"/>
                  </a:moveTo>
                  <a:lnTo>
                    <a:pt x="374" y="0"/>
                  </a:lnTo>
                  <a:lnTo>
                    <a:pt x="374" y="275"/>
                  </a:lnTo>
                  <a:lnTo>
                    <a:pt x="0" y="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A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" name="Freeform 62"/>
            <p:cNvSpPr>
              <a:spLocks/>
            </p:cNvSpPr>
            <p:nvPr/>
          </p:nvSpPr>
          <p:spPr bwMode="auto">
            <a:xfrm>
              <a:off x="10569" y="1681"/>
              <a:ext cx="643" cy="1499"/>
            </a:xfrm>
            <a:custGeom>
              <a:avLst/>
              <a:gdLst>
                <a:gd name="T0" fmla="*/ 106 w 643"/>
                <a:gd name="T1" fmla="*/ 0 h 1499"/>
                <a:gd name="T2" fmla="*/ 480 w 643"/>
                <a:gd name="T3" fmla="*/ 0 h 1499"/>
                <a:gd name="T4" fmla="*/ 480 w 643"/>
                <a:gd name="T5" fmla="*/ 333 h 1499"/>
                <a:gd name="T6" fmla="*/ 643 w 643"/>
                <a:gd name="T7" fmla="*/ 333 h 1499"/>
                <a:gd name="T8" fmla="*/ 643 w 643"/>
                <a:gd name="T9" fmla="*/ 573 h 1499"/>
                <a:gd name="T10" fmla="*/ 480 w 643"/>
                <a:gd name="T11" fmla="*/ 573 h 1499"/>
                <a:gd name="T12" fmla="*/ 480 w 643"/>
                <a:gd name="T13" fmla="*/ 1188 h 1499"/>
                <a:gd name="T14" fmla="*/ 495 w 643"/>
                <a:gd name="T15" fmla="*/ 1216 h 1499"/>
                <a:gd name="T16" fmla="*/ 509 w 643"/>
                <a:gd name="T17" fmla="*/ 1230 h 1499"/>
                <a:gd name="T18" fmla="*/ 530 w 643"/>
                <a:gd name="T19" fmla="*/ 1244 h 1499"/>
                <a:gd name="T20" fmla="*/ 558 w 643"/>
                <a:gd name="T21" fmla="*/ 1259 h 1499"/>
                <a:gd name="T22" fmla="*/ 643 w 643"/>
                <a:gd name="T23" fmla="*/ 1259 h 1499"/>
                <a:gd name="T24" fmla="*/ 643 w 643"/>
                <a:gd name="T25" fmla="*/ 1499 h 1499"/>
                <a:gd name="T26" fmla="*/ 431 w 643"/>
                <a:gd name="T27" fmla="*/ 1499 h 1499"/>
                <a:gd name="T28" fmla="*/ 318 w 643"/>
                <a:gd name="T29" fmla="*/ 1485 h 1499"/>
                <a:gd name="T30" fmla="*/ 226 w 643"/>
                <a:gd name="T31" fmla="*/ 1450 h 1499"/>
                <a:gd name="T32" fmla="*/ 163 w 643"/>
                <a:gd name="T33" fmla="*/ 1386 h 1499"/>
                <a:gd name="T34" fmla="*/ 120 w 643"/>
                <a:gd name="T35" fmla="*/ 1308 h 1499"/>
                <a:gd name="T36" fmla="*/ 106 w 643"/>
                <a:gd name="T37" fmla="*/ 1202 h 1499"/>
                <a:gd name="T38" fmla="*/ 106 w 643"/>
                <a:gd name="T39" fmla="*/ 573 h 1499"/>
                <a:gd name="T40" fmla="*/ 0 w 643"/>
                <a:gd name="T41" fmla="*/ 573 h 1499"/>
                <a:gd name="T42" fmla="*/ 0 w 643"/>
                <a:gd name="T43" fmla="*/ 333 h 1499"/>
                <a:gd name="T44" fmla="*/ 106 w 643"/>
                <a:gd name="T45" fmla="*/ 333 h 1499"/>
                <a:gd name="T46" fmla="*/ 106 w 643"/>
                <a:gd name="T47" fmla="*/ 0 h 149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643" h="1499">
                  <a:moveTo>
                    <a:pt x="106" y="0"/>
                  </a:moveTo>
                  <a:lnTo>
                    <a:pt x="480" y="0"/>
                  </a:lnTo>
                  <a:lnTo>
                    <a:pt x="480" y="333"/>
                  </a:lnTo>
                  <a:lnTo>
                    <a:pt x="643" y="333"/>
                  </a:lnTo>
                  <a:lnTo>
                    <a:pt x="643" y="573"/>
                  </a:lnTo>
                  <a:lnTo>
                    <a:pt x="480" y="573"/>
                  </a:lnTo>
                  <a:lnTo>
                    <a:pt x="480" y="1188"/>
                  </a:lnTo>
                  <a:lnTo>
                    <a:pt x="495" y="1216"/>
                  </a:lnTo>
                  <a:lnTo>
                    <a:pt x="509" y="1230"/>
                  </a:lnTo>
                  <a:lnTo>
                    <a:pt x="530" y="1244"/>
                  </a:lnTo>
                  <a:lnTo>
                    <a:pt x="558" y="1259"/>
                  </a:lnTo>
                  <a:lnTo>
                    <a:pt x="643" y="1259"/>
                  </a:lnTo>
                  <a:lnTo>
                    <a:pt x="643" y="1499"/>
                  </a:lnTo>
                  <a:lnTo>
                    <a:pt x="431" y="1499"/>
                  </a:lnTo>
                  <a:lnTo>
                    <a:pt x="318" y="1485"/>
                  </a:lnTo>
                  <a:lnTo>
                    <a:pt x="226" y="1450"/>
                  </a:lnTo>
                  <a:lnTo>
                    <a:pt x="163" y="1386"/>
                  </a:lnTo>
                  <a:lnTo>
                    <a:pt x="120" y="1308"/>
                  </a:lnTo>
                  <a:lnTo>
                    <a:pt x="106" y="1202"/>
                  </a:lnTo>
                  <a:lnTo>
                    <a:pt x="106" y="573"/>
                  </a:lnTo>
                  <a:lnTo>
                    <a:pt x="0" y="573"/>
                  </a:lnTo>
                  <a:lnTo>
                    <a:pt x="0" y="333"/>
                  </a:lnTo>
                  <a:lnTo>
                    <a:pt x="106" y="333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003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A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" name="Freeform 63"/>
            <p:cNvSpPr>
              <a:spLocks noEditPoints="1"/>
            </p:cNvSpPr>
            <p:nvPr/>
          </p:nvSpPr>
          <p:spPr bwMode="auto">
            <a:xfrm>
              <a:off x="11325" y="1985"/>
              <a:ext cx="855" cy="1223"/>
            </a:xfrm>
            <a:custGeom>
              <a:avLst/>
              <a:gdLst>
                <a:gd name="T0" fmla="*/ 431 w 855"/>
                <a:gd name="T1" fmla="*/ 248 h 1223"/>
                <a:gd name="T2" fmla="*/ 403 w 855"/>
                <a:gd name="T3" fmla="*/ 255 h 1223"/>
                <a:gd name="T4" fmla="*/ 381 w 855"/>
                <a:gd name="T5" fmla="*/ 262 h 1223"/>
                <a:gd name="T6" fmla="*/ 360 w 855"/>
                <a:gd name="T7" fmla="*/ 283 h 1223"/>
                <a:gd name="T8" fmla="*/ 346 w 855"/>
                <a:gd name="T9" fmla="*/ 325 h 1223"/>
                <a:gd name="T10" fmla="*/ 346 w 855"/>
                <a:gd name="T11" fmla="*/ 460 h 1223"/>
                <a:gd name="T12" fmla="*/ 508 w 855"/>
                <a:gd name="T13" fmla="*/ 460 h 1223"/>
                <a:gd name="T14" fmla="*/ 508 w 855"/>
                <a:gd name="T15" fmla="*/ 325 h 1223"/>
                <a:gd name="T16" fmla="*/ 501 w 855"/>
                <a:gd name="T17" fmla="*/ 297 h 1223"/>
                <a:gd name="T18" fmla="*/ 494 w 855"/>
                <a:gd name="T19" fmla="*/ 276 h 1223"/>
                <a:gd name="T20" fmla="*/ 452 w 855"/>
                <a:gd name="T21" fmla="*/ 248 h 1223"/>
                <a:gd name="T22" fmla="*/ 431 w 855"/>
                <a:gd name="T23" fmla="*/ 248 h 1223"/>
                <a:gd name="T24" fmla="*/ 431 w 855"/>
                <a:gd name="T25" fmla="*/ 0 h 1223"/>
                <a:gd name="T26" fmla="*/ 565 w 855"/>
                <a:gd name="T27" fmla="*/ 14 h 1223"/>
                <a:gd name="T28" fmla="*/ 671 w 855"/>
                <a:gd name="T29" fmla="*/ 50 h 1223"/>
                <a:gd name="T30" fmla="*/ 749 w 855"/>
                <a:gd name="T31" fmla="*/ 106 h 1223"/>
                <a:gd name="T32" fmla="*/ 812 w 855"/>
                <a:gd name="T33" fmla="*/ 184 h 1223"/>
                <a:gd name="T34" fmla="*/ 840 w 855"/>
                <a:gd name="T35" fmla="*/ 283 h 1223"/>
                <a:gd name="T36" fmla="*/ 855 w 855"/>
                <a:gd name="T37" fmla="*/ 396 h 1223"/>
                <a:gd name="T38" fmla="*/ 855 w 855"/>
                <a:gd name="T39" fmla="*/ 693 h 1223"/>
                <a:gd name="T40" fmla="*/ 346 w 855"/>
                <a:gd name="T41" fmla="*/ 693 h 1223"/>
                <a:gd name="T42" fmla="*/ 346 w 855"/>
                <a:gd name="T43" fmla="*/ 898 h 1223"/>
                <a:gd name="T44" fmla="*/ 360 w 855"/>
                <a:gd name="T45" fmla="*/ 940 h 1223"/>
                <a:gd name="T46" fmla="*/ 381 w 855"/>
                <a:gd name="T47" fmla="*/ 962 h 1223"/>
                <a:gd name="T48" fmla="*/ 403 w 855"/>
                <a:gd name="T49" fmla="*/ 969 h 1223"/>
                <a:gd name="T50" fmla="*/ 431 w 855"/>
                <a:gd name="T51" fmla="*/ 976 h 1223"/>
                <a:gd name="T52" fmla="*/ 473 w 855"/>
                <a:gd name="T53" fmla="*/ 962 h 1223"/>
                <a:gd name="T54" fmla="*/ 494 w 855"/>
                <a:gd name="T55" fmla="*/ 940 h 1223"/>
                <a:gd name="T56" fmla="*/ 508 w 855"/>
                <a:gd name="T57" fmla="*/ 898 h 1223"/>
                <a:gd name="T58" fmla="*/ 508 w 855"/>
                <a:gd name="T59" fmla="*/ 792 h 1223"/>
                <a:gd name="T60" fmla="*/ 855 w 855"/>
                <a:gd name="T61" fmla="*/ 792 h 1223"/>
                <a:gd name="T62" fmla="*/ 855 w 855"/>
                <a:gd name="T63" fmla="*/ 834 h 1223"/>
                <a:gd name="T64" fmla="*/ 840 w 855"/>
                <a:gd name="T65" fmla="*/ 948 h 1223"/>
                <a:gd name="T66" fmla="*/ 805 w 855"/>
                <a:gd name="T67" fmla="*/ 1039 h 1223"/>
                <a:gd name="T68" fmla="*/ 749 w 855"/>
                <a:gd name="T69" fmla="*/ 1117 h 1223"/>
                <a:gd name="T70" fmla="*/ 671 w 855"/>
                <a:gd name="T71" fmla="*/ 1174 h 1223"/>
                <a:gd name="T72" fmla="*/ 565 w 855"/>
                <a:gd name="T73" fmla="*/ 1209 h 1223"/>
                <a:gd name="T74" fmla="*/ 431 w 855"/>
                <a:gd name="T75" fmla="*/ 1223 h 1223"/>
                <a:gd name="T76" fmla="*/ 304 w 855"/>
                <a:gd name="T77" fmla="*/ 1209 h 1223"/>
                <a:gd name="T78" fmla="*/ 198 w 855"/>
                <a:gd name="T79" fmla="*/ 1181 h 1223"/>
                <a:gd name="T80" fmla="*/ 113 w 855"/>
                <a:gd name="T81" fmla="*/ 1124 h 1223"/>
                <a:gd name="T82" fmla="*/ 49 w 855"/>
                <a:gd name="T83" fmla="*/ 1047 h 1223"/>
                <a:gd name="T84" fmla="*/ 14 w 855"/>
                <a:gd name="T85" fmla="*/ 948 h 1223"/>
                <a:gd name="T86" fmla="*/ 0 w 855"/>
                <a:gd name="T87" fmla="*/ 827 h 1223"/>
                <a:gd name="T88" fmla="*/ 0 w 855"/>
                <a:gd name="T89" fmla="*/ 396 h 1223"/>
                <a:gd name="T90" fmla="*/ 14 w 855"/>
                <a:gd name="T91" fmla="*/ 276 h 1223"/>
                <a:gd name="T92" fmla="*/ 49 w 855"/>
                <a:gd name="T93" fmla="*/ 177 h 1223"/>
                <a:gd name="T94" fmla="*/ 113 w 855"/>
                <a:gd name="T95" fmla="*/ 99 h 1223"/>
                <a:gd name="T96" fmla="*/ 198 w 855"/>
                <a:gd name="T97" fmla="*/ 43 h 1223"/>
                <a:gd name="T98" fmla="*/ 304 w 855"/>
                <a:gd name="T99" fmla="*/ 14 h 1223"/>
                <a:gd name="T100" fmla="*/ 431 w 855"/>
                <a:gd name="T101" fmla="*/ 0 h 12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55" h="1223">
                  <a:moveTo>
                    <a:pt x="431" y="248"/>
                  </a:moveTo>
                  <a:lnTo>
                    <a:pt x="403" y="255"/>
                  </a:lnTo>
                  <a:lnTo>
                    <a:pt x="381" y="262"/>
                  </a:lnTo>
                  <a:lnTo>
                    <a:pt x="360" y="283"/>
                  </a:lnTo>
                  <a:lnTo>
                    <a:pt x="346" y="325"/>
                  </a:lnTo>
                  <a:lnTo>
                    <a:pt x="346" y="460"/>
                  </a:lnTo>
                  <a:lnTo>
                    <a:pt x="508" y="460"/>
                  </a:lnTo>
                  <a:lnTo>
                    <a:pt x="508" y="325"/>
                  </a:lnTo>
                  <a:lnTo>
                    <a:pt x="501" y="297"/>
                  </a:lnTo>
                  <a:lnTo>
                    <a:pt x="494" y="276"/>
                  </a:lnTo>
                  <a:lnTo>
                    <a:pt x="452" y="248"/>
                  </a:lnTo>
                  <a:lnTo>
                    <a:pt x="431" y="248"/>
                  </a:lnTo>
                  <a:close/>
                  <a:moveTo>
                    <a:pt x="431" y="0"/>
                  </a:moveTo>
                  <a:lnTo>
                    <a:pt x="565" y="14"/>
                  </a:lnTo>
                  <a:lnTo>
                    <a:pt x="671" y="50"/>
                  </a:lnTo>
                  <a:lnTo>
                    <a:pt x="749" y="106"/>
                  </a:lnTo>
                  <a:lnTo>
                    <a:pt x="812" y="184"/>
                  </a:lnTo>
                  <a:lnTo>
                    <a:pt x="840" y="283"/>
                  </a:lnTo>
                  <a:lnTo>
                    <a:pt x="855" y="396"/>
                  </a:lnTo>
                  <a:lnTo>
                    <a:pt x="855" y="693"/>
                  </a:lnTo>
                  <a:lnTo>
                    <a:pt x="346" y="693"/>
                  </a:lnTo>
                  <a:lnTo>
                    <a:pt x="346" y="898"/>
                  </a:lnTo>
                  <a:lnTo>
                    <a:pt x="360" y="940"/>
                  </a:lnTo>
                  <a:lnTo>
                    <a:pt x="381" y="962"/>
                  </a:lnTo>
                  <a:lnTo>
                    <a:pt x="403" y="969"/>
                  </a:lnTo>
                  <a:lnTo>
                    <a:pt x="431" y="976"/>
                  </a:lnTo>
                  <a:lnTo>
                    <a:pt x="473" y="962"/>
                  </a:lnTo>
                  <a:lnTo>
                    <a:pt x="494" y="940"/>
                  </a:lnTo>
                  <a:lnTo>
                    <a:pt x="508" y="898"/>
                  </a:lnTo>
                  <a:lnTo>
                    <a:pt x="508" y="792"/>
                  </a:lnTo>
                  <a:lnTo>
                    <a:pt x="855" y="792"/>
                  </a:lnTo>
                  <a:lnTo>
                    <a:pt x="855" y="834"/>
                  </a:lnTo>
                  <a:lnTo>
                    <a:pt x="840" y="948"/>
                  </a:lnTo>
                  <a:lnTo>
                    <a:pt x="805" y="1039"/>
                  </a:lnTo>
                  <a:lnTo>
                    <a:pt x="749" y="1117"/>
                  </a:lnTo>
                  <a:lnTo>
                    <a:pt x="671" y="1174"/>
                  </a:lnTo>
                  <a:lnTo>
                    <a:pt x="565" y="1209"/>
                  </a:lnTo>
                  <a:lnTo>
                    <a:pt x="431" y="1223"/>
                  </a:lnTo>
                  <a:lnTo>
                    <a:pt x="304" y="1209"/>
                  </a:lnTo>
                  <a:lnTo>
                    <a:pt x="198" y="1181"/>
                  </a:lnTo>
                  <a:lnTo>
                    <a:pt x="113" y="1124"/>
                  </a:lnTo>
                  <a:lnTo>
                    <a:pt x="49" y="1047"/>
                  </a:lnTo>
                  <a:lnTo>
                    <a:pt x="14" y="948"/>
                  </a:lnTo>
                  <a:lnTo>
                    <a:pt x="0" y="827"/>
                  </a:lnTo>
                  <a:lnTo>
                    <a:pt x="0" y="396"/>
                  </a:lnTo>
                  <a:lnTo>
                    <a:pt x="14" y="276"/>
                  </a:lnTo>
                  <a:lnTo>
                    <a:pt x="49" y="177"/>
                  </a:lnTo>
                  <a:lnTo>
                    <a:pt x="113" y="99"/>
                  </a:lnTo>
                  <a:lnTo>
                    <a:pt x="198" y="43"/>
                  </a:lnTo>
                  <a:lnTo>
                    <a:pt x="304" y="14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003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A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" name="Freeform 64"/>
            <p:cNvSpPr>
              <a:spLocks noEditPoints="1"/>
            </p:cNvSpPr>
            <p:nvPr/>
          </p:nvSpPr>
          <p:spPr bwMode="auto">
            <a:xfrm>
              <a:off x="12384" y="1625"/>
              <a:ext cx="883" cy="1583"/>
            </a:xfrm>
            <a:custGeom>
              <a:avLst/>
              <a:gdLst>
                <a:gd name="T0" fmla="*/ 417 w 883"/>
                <a:gd name="T1" fmla="*/ 608 h 1583"/>
                <a:gd name="T2" fmla="*/ 396 w 883"/>
                <a:gd name="T3" fmla="*/ 615 h 1583"/>
                <a:gd name="T4" fmla="*/ 382 w 883"/>
                <a:gd name="T5" fmla="*/ 629 h 1583"/>
                <a:gd name="T6" fmla="*/ 375 w 883"/>
                <a:gd name="T7" fmla="*/ 643 h 1583"/>
                <a:gd name="T8" fmla="*/ 361 w 883"/>
                <a:gd name="T9" fmla="*/ 664 h 1583"/>
                <a:gd name="T10" fmla="*/ 361 w 883"/>
                <a:gd name="T11" fmla="*/ 1272 h 1583"/>
                <a:gd name="T12" fmla="*/ 375 w 883"/>
                <a:gd name="T13" fmla="*/ 1293 h 1583"/>
                <a:gd name="T14" fmla="*/ 382 w 883"/>
                <a:gd name="T15" fmla="*/ 1308 h 1583"/>
                <a:gd name="T16" fmla="*/ 396 w 883"/>
                <a:gd name="T17" fmla="*/ 1322 h 1583"/>
                <a:gd name="T18" fmla="*/ 417 w 883"/>
                <a:gd name="T19" fmla="*/ 1329 h 1583"/>
                <a:gd name="T20" fmla="*/ 459 w 883"/>
                <a:gd name="T21" fmla="*/ 1329 h 1583"/>
                <a:gd name="T22" fmla="*/ 474 w 883"/>
                <a:gd name="T23" fmla="*/ 1322 h 1583"/>
                <a:gd name="T24" fmla="*/ 495 w 883"/>
                <a:gd name="T25" fmla="*/ 1308 h 1583"/>
                <a:gd name="T26" fmla="*/ 509 w 883"/>
                <a:gd name="T27" fmla="*/ 1293 h 1583"/>
                <a:gd name="T28" fmla="*/ 516 w 883"/>
                <a:gd name="T29" fmla="*/ 1272 h 1583"/>
                <a:gd name="T30" fmla="*/ 523 w 883"/>
                <a:gd name="T31" fmla="*/ 1244 h 1583"/>
                <a:gd name="T32" fmla="*/ 523 w 883"/>
                <a:gd name="T33" fmla="*/ 671 h 1583"/>
                <a:gd name="T34" fmla="*/ 509 w 883"/>
                <a:gd name="T35" fmla="*/ 650 h 1583"/>
                <a:gd name="T36" fmla="*/ 502 w 883"/>
                <a:gd name="T37" fmla="*/ 629 h 1583"/>
                <a:gd name="T38" fmla="*/ 474 w 883"/>
                <a:gd name="T39" fmla="*/ 615 h 1583"/>
                <a:gd name="T40" fmla="*/ 452 w 883"/>
                <a:gd name="T41" fmla="*/ 608 h 1583"/>
                <a:gd name="T42" fmla="*/ 417 w 883"/>
                <a:gd name="T43" fmla="*/ 608 h 1583"/>
                <a:gd name="T44" fmla="*/ 516 w 883"/>
                <a:gd name="T45" fmla="*/ 0 h 1583"/>
                <a:gd name="T46" fmla="*/ 883 w 883"/>
                <a:gd name="T47" fmla="*/ 0 h 1583"/>
                <a:gd name="T48" fmla="*/ 883 w 883"/>
                <a:gd name="T49" fmla="*/ 1548 h 1583"/>
                <a:gd name="T50" fmla="*/ 565 w 883"/>
                <a:gd name="T51" fmla="*/ 1548 h 1583"/>
                <a:gd name="T52" fmla="*/ 558 w 883"/>
                <a:gd name="T53" fmla="*/ 1456 h 1583"/>
                <a:gd name="T54" fmla="*/ 544 w 883"/>
                <a:gd name="T55" fmla="*/ 1456 h 1583"/>
                <a:gd name="T56" fmla="*/ 530 w 883"/>
                <a:gd name="T57" fmla="*/ 1477 h 1583"/>
                <a:gd name="T58" fmla="*/ 495 w 883"/>
                <a:gd name="T59" fmla="*/ 1513 h 1583"/>
                <a:gd name="T60" fmla="*/ 445 w 883"/>
                <a:gd name="T61" fmla="*/ 1548 h 1583"/>
                <a:gd name="T62" fmla="*/ 375 w 883"/>
                <a:gd name="T63" fmla="*/ 1576 h 1583"/>
                <a:gd name="T64" fmla="*/ 290 w 883"/>
                <a:gd name="T65" fmla="*/ 1583 h 1583"/>
                <a:gd name="T66" fmla="*/ 184 w 883"/>
                <a:gd name="T67" fmla="*/ 1569 h 1583"/>
                <a:gd name="T68" fmla="*/ 106 w 883"/>
                <a:gd name="T69" fmla="*/ 1527 h 1583"/>
                <a:gd name="T70" fmla="*/ 50 w 883"/>
                <a:gd name="T71" fmla="*/ 1456 h 1583"/>
                <a:gd name="T72" fmla="*/ 15 w 883"/>
                <a:gd name="T73" fmla="*/ 1364 h 1583"/>
                <a:gd name="T74" fmla="*/ 0 w 883"/>
                <a:gd name="T75" fmla="*/ 1258 h 1583"/>
                <a:gd name="T76" fmla="*/ 0 w 883"/>
                <a:gd name="T77" fmla="*/ 678 h 1583"/>
                <a:gd name="T78" fmla="*/ 15 w 883"/>
                <a:gd name="T79" fmla="*/ 572 h 1583"/>
                <a:gd name="T80" fmla="*/ 50 w 883"/>
                <a:gd name="T81" fmla="*/ 480 h 1583"/>
                <a:gd name="T82" fmla="*/ 113 w 883"/>
                <a:gd name="T83" fmla="*/ 417 h 1583"/>
                <a:gd name="T84" fmla="*/ 191 w 883"/>
                <a:gd name="T85" fmla="*/ 374 h 1583"/>
                <a:gd name="T86" fmla="*/ 283 w 883"/>
                <a:gd name="T87" fmla="*/ 360 h 1583"/>
                <a:gd name="T88" fmla="*/ 375 w 883"/>
                <a:gd name="T89" fmla="*/ 367 h 1583"/>
                <a:gd name="T90" fmla="*/ 438 w 883"/>
                <a:gd name="T91" fmla="*/ 389 h 1583"/>
                <a:gd name="T92" fmla="*/ 488 w 883"/>
                <a:gd name="T93" fmla="*/ 417 h 1583"/>
                <a:gd name="T94" fmla="*/ 516 w 883"/>
                <a:gd name="T95" fmla="*/ 438 h 1583"/>
                <a:gd name="T96" fmla="*/ 516 w 883"/>
                <a:gd name="T97" fmla="*/ 0 h 158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883" h="1583">
                  <a:moveTo>
                    <a:pt x="417" y="608"/>
                  </a:moveTo>
                  <a:lnTo>
                    <a:pt x="396" y="615"/>
                  </a:lnTo>
                  <a:lnTo>
                    <a:pt x="382" y="629"/>
                  </a:lnTo>
                  <a:lnTo>
                    <a:pt x="375" y="643"/>
                  </a:lnTo>
                  <a:lnTo>
                    <a:pt x="361" y="664"/>
                  </a:lnTo>
                  <a:lnTo>
                    <a:pt x="361" y="1272"/>
                  </a:lnTo>
                  <a:lnTo>
                    <a:pt x="375" y="1293"/>
                  </a:lnTo>
                  <a:lnTo>
                    <a:pt x="382" y="1308"/>
                  </a:lnTo>
                  <a:lnTo>
                    <a:pt x="396" y="1322"/>
                  </a:lnTo>
                  <a:lnTo>
                    <a:pt x="417" y="1329"/>
                  </a:lnTo>
                  <a:lnTo>
                    <a:pt x="459" y="1329"/>
                  </a:lnTo>
                  <a:lnTo>
                    <a:pt x="474" y="1322"/>
                  </a:lnTo>
                  <a:lnTo>
                    <a:pt x="495" y="1308"/>
                  </a:lnTo>
                  <a:lnTo>
                    <a:pt x="509" y="1293"/>
                  </a:lnTo>
                  <a:lnTo>
                    <a:pt x="516" y="1272"/>
                  </a:lnTo>
                  <a:lnTo>
                    <a:pt x="523" y="1244"/>
                  </a:lnTo>
                  <a:lnTo>
                    <a:pt x="523" y="671"/>
                  </a:lnTo>
                  <a:lnTo>
                    <a:pt x="509" y="650"/>
                  </a:lnTo>
                  <a:lnTo>
                    <a:pt x="502" y="629"/>
                  </a:lnTo>
                  <a:lnTo>
                    <a:pt x="474" y="615"/>
                  </a:lnTo>
                  <a:lnTo>
                    <a:pt x="452" y="608"/>
                  </a:lnTo>
                  <a:lnTo>
                    <a:pt x="417" y="608"/>
                  </a:lnTo>
                  <a:close/>
                  <a:moveTo>
                    <a:pt x="516" y="0"/>
                  </a:moveTo>
                  <a:lnTo>
                    <a:pt x="883" y="0"/>
                  </a:lnTo>
                  <a:lnTo>
                    <a:pt x="883" y="1548"/>
                  </a:lnTo>
                  <a:lnTo>
                    <a:pt x="565" y="1548"/>
                  </a:lnTo>
                  <a:lnTo>
                    <a:pt x="558" y="1456"/>
                  </a:lnTo>
                  <a:lnTo>
                    <a:pt x="544" y="1456"/>
                  </a:lnTo>
                  <a:lnTo>
                    <a:pt x="530" y="1477"/>
                  </a:lnTo>
                  <a:lnTo>
                    <a:pt x="495" y="1513"/>
                  </a:lnTo>
                  <a:lnTo>
                    <a:pt x="445" y="1548"/>
                  </a:lnTo>
                  <a:lnTo>
                    <a:pt x="375" y="1576"/>
                  </a:lnTo>
                  <a:lnTo>
                    <a:pt x="290" y="1583"/>
                  </a:lnTo>
                  <a:lnTo>
                    <a:pt x="184" y="1569"/>
                  </a:lnTo>
                  <a:lnTo>
                    <a:pt x="106" y="1527"/>
                  </a:lnTo>
                  <a:lnTo>
                    <a:pt x="50" y="1456"/>
                  </a:lnTo>
                  <a:lnTo>
                    <a:pt x="15" y="1364"/>
                  </a:lnTo>
                  <a:lnTo>
                    <a:pt x="0" y="1258"/>
                  </a:lnTo>
                  <a:lnTo>
                    <a:pt x="0" y="678"/>
                  </a:lnTo>
                  <a:lnTo>
                    <a:pt x="15" y="572"/>
                  </a:lnTo>
                  <a:lnTo>
                    <a:pt x="50" y="480"/>
                  </a:lnTo>
                  <a:lnTo>
                    <a:pt x="113" y="417"/>
                  </a:lnTo>
                  <a:lnTo>
                    <a:pt x="191" y="374"/>
                  </a:lnTo>
                  <a:lnTo>
                    <a:pt x="283" y="360"/>
                  </a:lnTo>
                  <a:lnTo>
                    <a:pt x="375" y="367"/>
                  </a:lnTo>
                  <a:lnTo>
                    <a:pt x="438" y="389"/>
                  </a:lnTo>
                  <a:lnTo>
                    <a:pt x="488" y="417"/>
                  </a:lnTo>
                  <a:lnTo>
                    <a:pt x="516" y="438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003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A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" name="Freeform 65"/>
            <p:cNvSpPr>
              <a:spLocks/>
            </p:cNvSpPr>
            <p:nvPr/>
          </p:nvSpPr>
          <p:spPr bwMode="auto">
            <a:xfrm>
              <a:off x="13903" y="1625"/>
              <a:ext cx="946" cy="1548"/>
            </a:xfrm>
            <a:custGeom>
              <a:avLst/>
              <a:gdLst>
                <a:gd name="T0" fmla="*/ 0 w 946"/>
                <a:gd name="T1" fmla="*/ 0 h 1548"/>
                <a:gd name="T2" fmla="*/ 946 w 946"/>
                <a:gd name="T3" fmla="*/ 0 h 1548"/>
                <a:gd name="T4" fmla="*/ 946 w 946"/>
                <a:gd name="T5" fmla="*/ 311 h 1548"/>
                <a:gd name="T6" fmla="*/ 671 w 946"/>
                <a:gd name="T7" fmla="*/ 311 h 1548"/>
                <a:gd name="T8" fmla="*/ 671 w 946"/>
                <a:gd name="T9" fmla="*/ 1548 h 1548"/>
                <a:gd name="T10" fmla="*/ 261 w 946"/>
                <a:gd name="T11" fmla="*/ 1548 h 1548"/>
                <a:gd name="T12" fmla="*/ 261 w 946"/>
                <a:gd name="T13" fmla="*/ 311 h 1548"/>
                <a:gd name="T14" fmla="*/ 0 w 946"/>
                <a:gd name="T15" fmla="*/ 311 h 1548"/>
                <a:gd name="T16" fmla="*/ 0 w 946"/>
                <a:gd name="T17" fmla="*/ 0 h 15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46" h="1548">
                  <a:moveTo>
                    <a:pt x="0" y="0"/>
                  </a:moveTo>
                  <a:lnTo>
                    <a:pt x="946" y="0"/>
                  </a:lnTo>
                  <a:lnTo>
                    <a:pt x="946" y="311"/>
                  </a:lnTo>
                  <a:lnTo>
                    <a:pt x="671" y="311"/>
                  </a:lnTo>
                  <a:lnTo>
                    <a:pt x="671" y="1548"/>
                  </a:lnTo>
                  <a:lnTo>
                    <a:pt x="261" y="1548"/>
                  </a:lnTo>
                  <a:lnTo>
                    <a:pt x="261" y="311"/>
                  </a:lnTo>
                  <a:lnTo>
                    <a:pt x="0" y="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A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" name="Freeform 66"/>
            <p:cNvSpPr>
              <a:spLocks noEditPoints="1"/>
            </p:cNvSpPr>
            <p:nvPr/>
          </p:nvSpPr>
          <p:spPr bwMode="auto">
            <a:xfrm>
              <a:off x="14779" y="1985"/>
              <a:ext cx="854" cy="1223"/>
            </a:xfrm>
            <a:custGeom>
              <a:avLst/>
              <a:gdLst>
                <a:gd name="T0" fmla="*/ 431 w 854"/>
                <a:gd name="T1" fmla="*/ 248 h 1223"/>
                <a:gd name="T2" fmla="*/ 402 w 854"/>
                <a:gd name="T3" fmla="*/ 255 h 1223"/>
                <a:gd name="T4" fmla="*/ 381 w 854"/>
                <a:gd name="T5" fmla="*/ 262 h 1223"/>
                <a:gd name="T6" fmla="*/ 360 w 854"/>
                <a:gd name="T7" fmla="*/ 283 h 1223"/>
                <a:gd name="T8" fmla="*/ 346 w 854"/>
                <a:gd name="T9" fmla="*/ 325 h 1223"/>
                <a:gd name="T10" fmla="*/ 346 w 854"/>
                <a:gd name="T11" fmla="*/ 460 h 1223"/>
                <a:gd name="T12" fmla="*/ 508 w 854"/>
                <a:gd name="T13" fmla="*/ 460 h 1223"/>
                <a:gd name="T14" fmla="*/ 508 w 854"/>
                <a:gd name="T15" fmla="*/ 325 h 1223"/>
                <a:gd name="T16" fmla="*/ 501 w 854"/>
                <a:gd name="T17" fmla="*/ 297 h 1223"/>
                <a:gd name="T18" fmla="*/ 494 w 854"/>
                <a:gd name="T19" fmla="*/ 276 h 1223"/>
                <a:gd name="T20" fmla="*/ 452 w 854"/>
                <a:gd name="T21" fmla="*/ 248 h 1223"/>
                <a:gd name="T22" fmla="*/ 431 w 854"/>
                <a:gd name="T23" fmla="*/ 248 h 1223"/>
                <a:gd name="T24" fmla="*/ 431 w 854"/>
                <a:gd name="T25" fmla="*/ 0 h 1223"/>
                <a:gd name="T26" fmla="*/ 565 w 854"/>
                <a:gd name="T27" fmla="*/ 14 h 1223"/>
                <a:gd name="T28" fmla="*/ 671 w 854"/>
                <a:gd name="T29" fmla="*/ 50 h 1223"/>
                <a:gd name="T30" fmla="*/ 748 w 854"/>
                <a:gd name="T31" fmla="*/ 106 h 1223"/>
                <a:gd name="T32" fmla="*/ 812 w 854"/>
                <a:gd name="T33" fmla="*/ 184 h 1223"/>
                <a:gd name="T34" fmla="*/ 840 w 854"/>
                <a:gd name="T35" fmla="*/ 283 h 1223"/>
                <a:gd name="T36" fmla="*/ 854 w 854"/>
                <a:gd name="T37" fmla="*/ 396 h 1223"/>
                <a:gd name="T38" fmla="*/ 854 w 854"/>
                <a:gd name="T39" fmla="*/ 693 h 1223"/>
                <a:gd name="T40" fmla="*/ 346 w 854"/>
                <a:gd name="T41" fmla="*/ 693 h 1223"/>
                <a:gd name="T42" fmla="*/ 346 w 854"/>
                <a:gd name="T43" fmla="*/ 898 h 1223"/>
                <a:gd name="T44" fmla="*/ 360 w 854"/>
                <a:gd name="T45" fmla="*/ 940 h 1223"/>
                <a:gd name="T46" fmla="*/ 381 w 854"/>
                <a:gd name="T47" fmla="*/ 962 h 1223"/>
                <a:gd name="T48" fmla="*/ 402 w 854"/>
                <a:gd name="T49" fmla="*/ 969 h 1223"/>
                <a:gd name="T50" fmla="*/ 431 w 854"/>
                <a:gd name="T51" fmla="*/ 976 h 1223"/>
                <a:gd name="T52" fmla="*/ 473 w 854"/>
                <a:gd name="T53" fmla="*/ 962 h 1223"/>
                <a:gd name="T54" fmla="*/ 494 w 854"/>
                <a:gd name="T55" fmla="*/ 940 h 1223"/>
                <a:gd name="T56" fmla="*/ 508 w 854"/>
                <a:gd name="T57" fmla="*/ 898 h 1223"/>
                <a:gd name="T58" fmla="*/ 508 w 854"/>
                <a:gd name="T59" fmla="*/ 792 h 1223"/>
                <a:gd name="T60" fmla="*/ 854 w 854"/>
                <a:gd name="T61" fmla="*/ 792 h 1223"/>
                <a:gd name="T62" fmla="*/ 854 w 854"/>
                <a:gd name="T63" fmla="*/ 834 h 1223"/>
                <a:gd name="T64" fmla="*/ 840 w 854"/>
                <a:gd name="T65" fmla="*/ 948 h 1223"/>
                <a:gd name="T66" fmla="*/ 805 w 854"/>
                <a:gd name="T67" fmla="*/ 1039 h 1223"/>
                <a:gd name="T68" fmla="*/ 748 w 854"/>
                <a:gd name="T69" fmla="*/ 1117 h 1223"/>
                <a:gd name="T70" fmla="*/ 671 w 854"/>
                <a:gd name="T71" fmla="*/ 1174 h 1223"/>
                <a:gd name="T72" fmla="*/ 565 w 854"/>
                <a:gd name="T73" fmla="*/ 1209 h 1223"/>
                <a:gd name="T74" fmla="*/ 431 w 854"/>
                <a:gd name="T75" fmla="*/ 1223 h 1223"/>
                <a:gd name="T76" fmla="*/ 303 w 854"/>
                <a:gd name="T77" fmla="*/ 1209 h 1223"/>
                <a:gd name="T78" fmla="*/ 198 w 854"/>
                <a:gd name="T79" fmla="*/ 1181 h 1223"/>
                <a:gd name="T80" fmla="*/ 113 w 854"/>
                <a:gd name="T81" fmla="*/ 1124 h 1223"/>
                <a:gd name="T82" fmla="*/ 49 w 854"/>
                <a:gd name="T83" fmla="*/ 1047 h 1223"/>
                <a:gd name="T84" fmla="*/ 14 w 854"/>
                <a:gd name="T85" fmla="*/ 948 h 1223"/>
                <a:gd name="T86" fmla="*/ 0 w 854"/>
                <a:gd name="T87" fmla="*/ 827 h 1223"/>
                <a:gd name="T88" fmla="*/ 0 w 854"/>
                <a:gd name="T89" fmla="*/ 396 h 1223"/>
                <a:gd name="T90" fmla="*/ 14 w 854"/>
                <a:gd name="T91" fmla="*/ 276 h 1223"/>
                <a:gd name="T92" fmla="*/ 49 w 854"/>
                <a:gd name="T93" fmla="*/ 177 h 1223"/>
                <a:gd name="T94" fmla="*/ 113 w 854"/>
                <a:gd name="T95" fmla="*/ 99 h 1223"/>
                <a:gd name="T96" fmla="*/ 198 w 854"/>
                <a:gd name="T97" fmla="*/ 43 h 1223"/>
                <a:gd name="T98" fmla="*/ 303 w 854"/>
                <a:gd name="T99" fmla="*/ 14 h 1223"/>
                <a:gd name="T100" fmla="*/ 431 w 854"/>
                <a:gd name="T101" fmla="*/ 0 h 12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54" h="1223">
                  <a:moveTo>
                    <a:pt x="431" y="248"/>
                  </a:moveTo>
                  <a:lnTo>
                    <a:pt x="402" y="255"/>
                  </a:lnTo>
                  <a:lnTo>
                    <a:pt x="381" y="262"/>
                  </a:lnTo>
                  <a:lnTo>
                    <a:pt x="360" y="283"/>
                  </a:lnTo>
                  <a:lnTo>
                    <a:pt x="346" y="325"/>
                  </a:lnTo>
                  <a:lnTo>
                    <a:pt x="346" y="460"/>
                  </a:lnTo>
                  <a:lnTo>
                    <a:pt x="508" y="460"/>
                  </a:lnTo>
                  <a:lnTo>
                    <a:pt x="508" y="325"/>
                  </a:lnTo>
                  <a:lnTo>
                    <a:pt x="501" y="297"/>
                  </a:lnTo>
                  <a:lnTo>
                    <a:pt x="494" y="276"/>
                  </a:lnTo>
                  <a:lnTo>
                    <a:pt x="452" y="248"/>
                  </a:lnTo>
                  <a:lnTo>
                    <a:pt x="431" y="248"/>
                  </a:lnTo>
                  <a:close/>
                  <a:moveTo>
                    <a:pt x="431" y="0"/>
                  </a:moveTo>
                  <a:lnTo>
                    <a:pt x="565" y="14"/>
                  </a:lnTo>
                  <a:lnTo>
                    <a:pt x="671" y="50"/>
                  </a:lnTo>
                  <a:lnTo>
                    <a:pt x="748" y="106"/>
                  </a:lnTo>
                  <a:lnTo>
                    <a:pt x="812" y="184"/>
                  </a:lnTo>
                  <a:lnTo>
                    <a:pt x="840" y="283"/>
                  </a:lnTo>
                  <a:lnTo>
                    <a:pt x="854" y="396"/>
                  </a:lnTo>
                  <a:lnTo>
                    <a:pt x="854" y="693"/>
                  </a:lnTo>
                  <a:lnTo>
                    <a:pt x="346" y="693"/>
                  </a:lnTo>
                  <a:lnTo>
                    <a:pt x="346" y="898"/>
                  </a:lnTo>
                  <a:lnTo>
                    <a:pt x="360" y="940"/>
                  </a:lnTo>
                  <a:lnTo>
                    <a:pt x="381" y="962"/>
                  </a:lnTo>
                  <a:lnTo>
                    <a:pt x="402" y="969"/>
                  </a:lnTo>
                  <a:lnTo>
                    <a:pt x="431" y="976"/>
                  </a:lnTo>
                  <a:lnTo>
                    <a:pt x="473" y="962"/>
                  </a:lnTo>
                  <a:lnTo>
                    <a:pt x="494" y="940"/>
                  </a:lnTo>
                  <a:lnTo>
                    <a:pt x="508" y="898"/>
                  </a:lnTo>
                  <a:lnTo>
                    <a:pt x="508" y="792"/>
                  </a:lnTo>
                  <a:lnTo>
                    <a:pt x="854" y="792"/>
                  </a:lnTo>
                  <a:lnTo>
                    <a:pt x="854" y="834"/>
                  </a:lnTo>
                  <a:lnTo>
                    <a:pt x="840" y="948"/>
                  </a:lnTo>
                  <a:lnTo>
                    <a:pt x="805" y="1039"/>
                  </a:lnTo>
                  <a:lnTo>
                    <a:pt x="748" y="1117"/>
                  </a:lnTo>
                  <a:lnTo>
                    <a:pt x="671" y="1174"/>
                  </a:lnTo>
                  <a:lnTo>
                    <a:pt x="565" y="1209"/>
                  </a:lnTo>
                  <a:lnTo>
                    <a:pt x="431" y="1223"/>
                  </a:lnTo>
                  <a:lnTo>
                    <a:pt x="303" y="1209"/>
                  </a:lnTo>
                  <a:lnTo>
                    <a:pt x="198" y="1181"/>
                  </a:lnTo>
                  <a:lnTo>
                    <a:pt x="113" y="1124"/>
                  </a:lnTo>
                  <a:lnTo>
                    <a:pt x="49" y="1047"/>
                  </a:lnTo>
                  <a:lnTo>
                    <a:pt x="14" y="948"/>
                  </a:lnTo>
                  <a:lnTo>
                    <a:pt x="0" y="827"/>
                  </a:lnTo>
                  <a:lnTo>
                    <a:pt x="0" y="396"/>
                  </a:lnTo>
                  <a:lnTo>
                    <a:pt x="14" y="276"/>
                  </a:lnTo>
                  <a:lnTo>
                    <a:pt x="49" y="177"/>
                  </a:lnTo>
                  <a:lnTo>
                    <a:pt x="113" y="99"/>
                  </a:lnTo>
                  <a:lnTo>
                    <a:pt x="198" y="43"/>
                  </a:lnTo>
                  <a:lnTo>
                    <a:pt x="303" y="14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003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A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" name="Freeform 67"/>
            <p:cNvSpPr>
              <a:spLocks/>
            </p:cNvSpPr>
            <p:nvPr/>
          </p:nvSpPr>
          <p:spPr bwMode="auto">
            <a:xfrm>
              <a:off x="15831" y="1985"/>
              <a:ext cx="897" cy="1223"/>
            </a:xfrm>
            <a:custGeom>
              <a:avLst/>
              <a:gdLst>
                <a:gd name="T0" fmla="*/ 452 w 897"/>
                <a:gd name="T1" fmla="*/ 0 h 1223"/>
                <a:gd name="T2" fmla="*/ 586 w 897"/>
                <a:gd name="T3" fmla="*/ 14 h 1223"/>
                <a:gd name="T4" fmla="*/ 699 w 897"/>
                <a:gd name="T5" fmla="*/ 50 h 1223"/>
                <a:gd name="T6" fmla="*/ 784 w 897"/>
                <a:gd name="T7" fmla="*/ 106 h 1223"/>
                <a:gd name="T8" fmla="*/ 848 w 897"/>
                <a:gd name="T9" fmla="*/ 184 h 1223"/>
                <a:gd name="T10" fmla="*/ 883 w 897"/>
                <a:gd name="T11" fmla="*/ 283 h 1223"/>
                <a:gd name="T12" fmla="*/ 897 w 897"/>
                <a:gd name="T13" fmla="*/ 396 h 1223"/>
                <a:gd name="T14" fmla="*/ 897 w 897"/>
                <a:gd name="T15" fmla="*/ 467 h 1223"/>
                <a:gd name="T16" fmla="*/ 530 w 897"/>
                <a:gd name="T17" fmla="*/ 467 h 1223"/>
                <a:gd name="T18" fmla="*/ 530 w 897"/>
                <a:gd name="T19" fmla="*/ 333 h 1223"/>
                <a:gd name="T20" fmla="*/ 523 w 897"/>
                <a:gd name="T21" fmla="*/ 304 h 1223"/>
                <a:gd name="T22" fmla="*/ 516 w 897"/>
                <a:gd name="T23" fmla="*/ 283 h 1223"/>
                <a:gd name="T24" fmla="*/ 473 w 897"/>
                <a:gd name="T25" fmla="*/ 255 h 1223"/>
                <a:gd name="T26" fmla="*/ 452 w 897"/>
                <a:gd name="T27" fmla="*/ 255 h 1223"/>
                <a:gd name="T28" fmla="*/ 424 w 897"/>
                <a:gd name="T29" fmla="*/ 262 h 1223"/>
                <a:gd name="T30" fmla="*/ 403 w 897"/>
                <a:gd name="T31" fmla="*/ 269 h 1223"/>
                <a:gd name="T32" fmla="*/ 374 w 897"/>
                <a:gd name="T33" fmla="*/ 311 h 1223"/>
                <a:gd name="T34" fmla="*/ 374 w 897"/>
                <a:gd name="T35" fmla="*/ 919 h 1223"/>
                <a:gd name="T36" fmla="*/ 389 w 897"/>
                <a:gd name="T37" fmla="*/ 940 h 1223"/>
                <a:gd name="T38" fmla="*/ 403 w 897"/>
                <a:gd name="T39" fmla="*/ 955 h 1223"/>
                <a:gd name="T40" fmla="*/ 424 w 897"/>
                <a:gd name="T41" fmla="*/ 969 h 1223"/>
                <a:gd name="T42" fmla="*/ 473 w 897"/>
                <a:gd name="T43" fmla="*/ 969 h 1223"/>
                <a:gd name="T44" fmla="*/ 516 w 897"/>
                <a:gd name="T45" fmla="*/ 940 h 1223"/>
                <a:gd name="T46" fmla="*/ 523 w 897"/>
                <a:gd name="T47" fmla="*/ 919 h 1223"/>
                <a:gd name="T48" fmla="*/ 530 w 897"/>
                <a:gd name="T49" fmla="*/ 891 h 1223"/>
                <a:gd name="T50" fmla="*/ 530 w 897"/>
                <a:gd name="T51" fmla="*/ 743 h 1223"/>
                <a:gd name="T52" fmla="*/ 897 w 897"/>
                <a:gd name="T53" fmla="*/ 743 h 1223"/>
                <a:gd name="T54" fmla="*/ 897 w 897"/>
                <a:gd name="T55" fmla="*/ 827 h 1223"/>
                <a:gd name="T56" fmla="*/ 883 w 897"/>
                <a:gd name="T57" fmla="*/ 940 h 1223"/>
                <a:gd name="T58" fmla="*/ 848 w 897"/>
                <a:gd name="T59" fmla="*/ 1039 h 1223"/>
                <a:gd name="T60" fmla="*/ 784 w 897"/>
                <a:gd name="T61" fmla="*/ 1117 h 1223"/>
                <a:gd name="T62" fmla="*/ 699 w 897"/>
                <a:gd name="T63" fmla="*/ 1174 h 1223"/>
                <a:gd name="T64" fmla="*/ 586 w 897"/>
                <a:gd name="T65" fmla="*/ 1209 h 1223"/>
                <a:gd name="T66" fmla="*/ 452 w 897"/>
                <a:gd name="T67" fmla="*/ 1223 h 1223"/>
                <a:gd name="T68" fmla="*/ 325 w 897"/>
                <a:gd name="T69" fmla="*/ 1209 h 1223"/>
                <a:gd name="T70" fmla="*/ 219 w 897"/>
                <a:gd name="T71" fmla="*/ 1181 h 1223"/>
                <a:gd name="T72" fmla="*/ 127 w 897"/>
                <a:gd name="T73" fmla="*/ 1124 h 1223"/>
                <a:gd name="T74" fmla="*/ 57 w 897"/>
                <a:gd name="T75" fmla="*/ 1047 h 1223"/>
                <a:gd name="T76" fmla="*/ 14 w 897"/>
                <a:gd name="T77" fmla="*/ 948 h 1223"/>
                <a:gd name="T78" fmla="*/ 0 w 897"/>
                <a:gd name="T79" fmla="*/ 827 h 1223"/>
                <a:gd name="T80" fmla="*/ 0 w 897"/>
                <a:gd name="T81" fmla="*/ 396 h 1223"/>
                <a:gd name="T82" fmla="*/ 14 w 897"/>
                <a:gd name="T83" fmla="*/ 276 h 1223"/>
                <a:gd name="T84" fmla="*/ 57 w 897"/>
                <a:gd name="T85" fmla="*/ 177 h 1223"/>
                <a:gd name="T86" fmla="*/ 127 w 897"/>
                <a:gd name="T87" fmla="*/ 99 h 1223"/>
                <a:gd name="T88" fmla="*/ 219 w 897"/>
                <a:gd name="T89" fmla="*/ 43 h 1223"/>
                <a:gd name="T90" fmla="*/ 325 w 897"/>
                <a:gd name="T91" fmla="*/ 14 h 1223"/>
                <a:gd name="T92" fmla="*/ 452 w 897"/>
                <a:gd name="T93" fmla="*/ 0 h 122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97" h="1223">
                  <a:moveTo>
                    <a:pt x="452" y="0"/>
                  </a:moveTo>
                  <a:lnTo>
                    <a:pt x="586" y="14"/>
                  </a:lnTo>
                  <a:lnTo>
                    <a:pt x="699" y="50"/>
                  </a:lnTo>
                  <a:lnTo>
                    <a:pt x="784" y="106"/>
                  </a:lnTo>
                  <a:lnTo>
                    <a:pt x="848" y="184"/>
                  </a:lnTo>
                  <a:lnTo>
                    <a:pt x="883" y="283"/>
                  </a:lnTo>
                  <a:lnTo>
                    <a:pt x="897" y="396"/>
                  </a:lnTo>
                  <a:lnTo>
                    <a:pt x="897" y="467"/>
                  </a:lnTo>
                  <a:lnTo>
                    <a:pt x="530" y="467"/>
                  </a:lnTo>
                  <a:lnTo>
                    <a:pt x="530" y="333"/>
                  </a:lnTo>
                  <a:lnTo>
                    <a:pt x="523" y="304"/>
                  </a:lnTo>
                  <a:lnTo>
                    <a:pt x="516" y="283"/>
                  </a:lnTo>
                  <a:lnTo>
                    <a:pt x="473" y="255"/>
                  </a:lnTo>
                  <a:lnTo>
                    <a:pt x="452" y="255"/>
                  </a:lnTo>
                  <a:lnTo>
                    <a:pt x="424" y="262"/>
                  </a:lnTo>
                  <a:lnTo>
                    <a:pt x="403" y="269"/>
                  </a:lnTo>
                  <a:lnTo>
                    <a:pt x="374" y="311"/>
                  </a:lnTo>
                  <a:lnTo>
                    <a:pt x="374" y="919"/>
                  </a:lnTo>
                  <a:lnTo>
                    <a:pt x="389" y="940"/>
                  </a:lnTo>
                  <a:lnTo>
                    <a:pt x="403" y="955"/>
                  </a:lnTo>
                  <a:lnTo>
                    <a:pt x="424" y="969"/>
                  </a:lnTo>
                  <a:lnTo>
                    <a:pt x="473" y="969"/>
                  </a:lnTo>
                  <a:lnTo>
                    <a:pt x="516" y="940"/>
                  </a:lnTo>
                  <a:lnTo>
                    <a:pt x="523" y="919"/>
                  </a:lnTo>
                  <a:lnTo>
                    <a:pt x="530" y="891"/>
                  </a:lnTo>
                  <a:lnTo>
                    <a:pt x="530" y="743"/>
                  </a:lnTo>
                  <a:lnTo>
                    <a:pt x="897" y="743"/>
                  </a:lnTo>
                  <a:lnTo>
                    <a:pt x="897" y="827"/>
                  </a:lnTo>
                  <a:lnTo>
                    <a:pt x="883" y="940"/>
                  </a:lnTo>
                  <a:lnTo>
                    <a:pt x="848" y="1039"/>
                  </a:lnTo>
                  <a:lnTo>
                    <a:pt x="784" y="1117"/>
                  </a:lnTo>
                  <a:lnTo>
                    <a:pt x="699" y="1174"/>
                  </a:lnTo>
                  <a:lnTo>
                    <a:pt x="586" y="1209"/>
                  </a:lnTo>
                  <a:lnTo>
                    <a:pt x="452" y="1223"/>
                  </a:lnTo>
                  <a:lnTo>
                    <a:pt x="325" y="1209"/>
                  </a:lnTo>
                  <a:lnTo>
                    <a:pt x="219" y="1181"/>
                  </a:lnTo>
                  <a:lnTo>
                    <a:pt x="127" y="1124"/>
                  </a:lnTo>
                  <a:lnTo>
                    <a:pt x="57" y="1047"/>
                  </a:lnTo>
                  <a:lnTo>
                    <a:pt x="14" y="948"/>
                  </a:lnTo>
                  <a:lnTo>
                    <a:pt x="0" y="827"/>
                  </a:lnTo>
                  <a:lnTo>
                    <a:pt x="0" y="396"/>
                  </a:lnTo>
                  <a:lnTo>
                    <a:pt x="14" y="276"/>
                  </a:lnTo>
                  <a:lnTo>
                    <a:pt x="57" y="177"/>
                  </a:lnTo>
                  <a:lnTo>
                    <a:pt x="127" y="99"/>
                  </a:lnTo>
                  <a:lnTo>
                    <a:pt x="219" y="43"/>
                  </a:lnTo>
                  <a:lnTo>
                    <a:pt x="325" y="1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003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A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" name="Freeform 68"/>
            <p:cNvSpPr>
              <a:spLocks/>
            </p:cNvSpPr>
            <p:nvPr/>
          </p:nvSpPr>
          <p:spPr bwMode="auto">
            <a:xfrm>
              <a:off x="16919" y="1625"/>
              <a:ext cx="904" cy="1541"/>
            </a:xfrm>
            <a:custGeom>
              <a:avLst/>
              <a:gdLst>
                <a:gd name="T0" fmla="*/ 0 w 904"/>
                <a:gd name="T1" fmla="*/ 0 h 1541"/>
                <a:gd name="T2" fmla="*/ 374 w 904"/>
                <a:gd name="T3" fmla="*/ 0 h 1541"/>
                <a:gd name="T4" fmla="*/ 374 w 904"/>
                <a:gd name="T5" fmla="*/ 459 h 1541"/>
                <a:gd name="T6" fmla="*/ 417 w 904"/>
                <a:gd name="T7" fmla="*/ 424 h 1541"/>
                <a:gd name="T8" fmla="*/ 466 w 904"/>
                <a:gd name="T9" fmla="*/ 389 h 1541"/>
                <a:gd name="T10" fmla="*/ 537 w 904"/>
                <a:gd name="T11" fmla="*/ 360 h 1541"/>
                <a:gd name="T12" fmla="*/ 614 w 904"/>
                <a:gd name="T13" fmla="*/ 353 h 1541"/>
                <a:gd name="T14" fmla="*/ 706 w 904"/>
                <a:gd name="T15" fmla="*/ 367 h 1541"/>
                <a:gd name="T16" fmla="*/ 784 w 904"/>
                <a:gd name="T17" fmla="*/ 396 h 1541"/>
                <a:gd name="T18" fmla="*/ 833 w 904"/>
                <a:gd name="T19" fmla="*/ 445 h 1541"/>
                <a:gd name="T20" fmla="*/ 876 w 904"/>
                <a:gd name="T21" fmla="*/ 509 h 1541"/>
                <a:gd name="T22" fmla="*/ 897 w 904"/>
                <a:gd name="T23" fmla="*/ 579 h 1541"/>
                <a:gd name="T24" fmla="*/ 904 w 904"/>
                <a:gd name="T25" fmla="*/ 664 h 1541"/>
                <a:gd name="T26" fmla="*/ 904 w 904"/>
                <a:gd name="T27" fmla="*/ 1541 h 1541"/>
                <a:gd name="T28" fmla="*/ 530 w 904"/>
                <a:gd name="T29" fmla="*/ 1541 h 1541"/>
                <a:gd name="T30" fmla="*/ 530 w 904"/>
                <a:gd name="T31" fmla="*/ 707 h 1541"/>
                <a:gd name="T32" fmla="*/ 515 w 904"/>
                <a:gd name="T33" fmla="*/ 685 h 1541"/>
                <a:gd name="T34" fmla="*/ 508 w 904"/>
                <a:gd name="T35" fmla="*/ 671 h 1541"/>
                <a:gd name="T36" fmla="*/ 494 w 904"/>
                <a:gd name="T37" fmla="*/ 657 h 1541"/>
                <a:gd name="T38" fmla="*/ 473 w 904"/>
                <a:gd name="T39" fmla="*/ 650 h 1541"/>
                <a:gd name="T40" fmla="*/ 431 w 904"/>
                <a:gd name="T41" fmla="*/ 650 h 1541"/>
                <a:gd name="T42" fmla="*/ 417 w 904"/>
                <a:gd name="T43" fmla="*/ 657 h 1541"/>
                <a:gd name="T44" fmla="*/ 388 w 904"/>
                <a:gd name="T45" fmla="*/ 685 h 1541"/>
                <a:gd name="T46" fmla="*/ 374 w 904"/>
                <a:gd name="T47" fmla="*/ 707 h 1541"/>
                <a:gd name="T48" fmla="*/ 374 w 904"/>
                <a:gd name="T49" fmla="*/ 1541 h 1541"/>
                <a:gd name="T50" fmla="*/ 0 w 904"/>
                <a:gd name="T51" fmla="*/ 1541 h 1541"/>
                <a:gd name="T52" fmla="*/ 0 w 904"/>
                <a:gd name="T53" fmla="*/ 0 h 154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904" h="1541">
                  <a:moveTo>
                    <a:pt x="0" y="0"/>
                  </a:moveTo>
                  <a:lnTo>
                    <a:pt x="374" y="0"/>
                  </a:lnTo>
                  <a:lnTo>
                    <a:pt x="374" y="459"/>
                  </a:lnTo>
                  <a:lnTo>
                    <a:pt x="417" y="424"/>
                  </a:lnTo>
                  <a:lnTo>
                    <a:pt x="466" y="389"/>
                  </a:lnTo>
                  <a:lnTo>
                    <a:pt x="537" y="360"/>
                  </a:lnTo>
                  <a:lnTo>
                    <a:pt x="614" y="353"/>
                  </a:lnTo>
                  <a:lnTo>
                    <a:pt x="706" y="367"/>
                  </a:lnTo>
                  <a:lnTo>
                    <a:pt x="784" y="396"/>
                  </a:lnTo>
                  <a:lnTo>
                    <a:pt x="833" y="445"/>
                  </a:lnTo>
                  <a:lnTo>
                    <a:pt x="876" y="509"/>
                  </a:lnTo>
                  <a:lnTo>
                    <a:pt x="897" y="579"/>
                  </a:lnTo>
                  <a:lnTo>
                    <a:pt x="904" y="664"/>
                  </a:lnTo>
                  <a:lnTo>
                    <a:pt x="904" y="1541"/>
                  </a:lnTo>
                  <a:lnTo>
                    <a:pt x="530" y="1541"/>
                  </a:lnTo>
                  <a:lnTo>
                    <a:pt x="530" y="707"/>
                  </a:lnTo>
                  <a:lnTo>
                    <a:pt x="515" y="685"/>
                  </a:lnTo>
                  <a:lnTo>
                    <a:pt x="508" y="671"/>
                  </a:lnTo>
                  <a:lnTo>
                    <a:pt x="494" y="657"/>
                  </a:lnTo>
                  <a:lnTo>
                    <a:pt x="473" y="650"/>
                  </a:lnTo>
                  <a:lnTo>
                    <a:pt x="431" y="650"/>
                  </a:lnTo>
                  <a:lnTo>
                    <a:pt x="417" y="657"/>
                  </a:lnTo>
                  <a:lnTo>
                    <a:pt x="388" y="685"/>
                  </a:lnTo>
                  <a:lnTo>
                    <a:pt x="374" y="707"/>
                  </a:lnTo>
                  <a:lnTo>
                    <a:pt x="374" y="1541"/>
                  </a:lnTo>
                  <a:lnTo>
                    <a:pt x="0" y="1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A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" name="Freeform 69"/>
            <p:cNvSpPr>
              <a:spLocks/>
            </p:cNvSpPr>
            <p:nvPr/>
          </p:nvSpPr>
          <p:spPr bwMode="auto">
            <a:xfrm>
              <a:off x="18056" y="1985"/>
              <a:ext cx="897" cy="1188"/>
            </a:xfrm>
            <a:custGeom>
              <a:avLst/>
              <a:gdLst>
                <a:gd name="T0" fmla="*/ 607 w 897"/>
                <a:gd name="T1" fmla="*/ 0 h 1188"/>
                <a:gd name="T2" fmla="*/ 699 w 897"/>
                <a:gd name="T3" fmla="*/ 14 h 1188"/>
                <a:gd name="T4" fmla="*/ 770 w 897"/>
                <a:gd name="T5" fmla="*/ 43 h 1188"/>
                <a:gd name="T6" fmla="*/ 826 w 897"/>
                <a:gd name="T7" fmla="*/ 92 h 1188"/>
                <a:gd name="T8" fmla="*/ 869 w 897"/>
                <a:gd name="T9" fmla="*/ 156 h 1188"/>
                <a:gd name="T10" fmla="*/ 890 w 897"/>
                <a:gd name="T11" fmla="*/ 226 h 1188"/>
                <a:gd name="T12" fmla="*/ 897 w 897"/>
                <a:gd name="T13" fmla="*/ 304 h 1188"/>
                <a:gd name="T14" fmla="*/ 897 w 897"/>
                <a:gd name="T15" fmla="*/ 1188 h 1188"/>
                <a:gd name="T16" fmla="*/ 530 w 897"/>
                <a:gd name="T17" fmla="*/ 1188 h 1188"/>
                <a:gd name="T18" fmla="*/ 530 w 897"/>
                <a:gd name="T19" fmla="*/ 354 h 1188"/>
                <a:gd name="T20" fmla="*/ 501 w 897"/>
                <a:gd name="T21" fmla="*/ 311 h 1188"/>
                <a:gd name="T22" fmla="*/ 487 w 897"/>
                <a:gd name="T23" fmla="*/ 297 h 1188"/>
                <a:gd name="T24" fmla="*/ 473 w 897"/>
                <a:gd name="T25" fmla="*/ 290 h 1188"/>
                <a:gd name="T26" fmla="*/ 431 w 897"/>
                <a:gd name="T27" fmla="*/ 290 h 1188"/>
                <a:gd name="T28" fmla="*/ 410 w 897"/>
                <a:gd name="T29" fmla="*/ 297 h 1188"/>
                <a:gd name="T30" fmla="*/ 396 w 897"/>
                <a:gd name="T31" fmla="*/ 311 h 1188"/>
                <a:gd name="T32" fmla="*/ 367 w 897"/>
                <a:gd name="T33" fmla="*/ 354 h 1188"/>
                <a:gd name="T34" fmla="*/ 367 w 897"/>
                <a:gd name="T35" fmla="*/ 1188 h 1188"/>
                <a:gd name="T36" fmla="*/ 0 w 897"/>
                <a:gd name="T37" fmla="*/ 1188 h 1188"/>
                <a:gd name="T38" fmla="*/ 0 w 897"/>
                <a:gd name="T39" fmla="*/ 36 h 1188"/>
                <a:gd name="T40" fmla="*/ 325 w 897"/>
                <a:gd name="T41" fmla="*/ 36 h 1188"/>
                <a:gd name="T42" fmla="*/ 332 w 897"/>
                <a:gd name="T43" fmla="*/ 142 h 1188"/>
                <a:gd name="T44" fmla="*/ 339 w 897"/>
                <a:gd name="T45" fmla="*/ 142 h 1188"/>
                <a:gd name="T46" fmla="*/ 367 w 897"/>
                <a:gd name="T47" fmla="*/ 106 h 1188"/>
                <a:gd name="T48" fmla="*/ 403 w 897"/>
                <a:gd name="T49" fmla="*/ 71 h 1188"/>
                <a:gd name="T50" fmla="*/ 459 w 897"/>
                <a:gd name="T51" fmla="*/ 36 h 1188"/>
                <a:gd name="T52" fmla="*/ 523 w 897"/>
                <a:gd name="T53" fmla="*/ 7 h 1188"/>
                <a:gd name="T54" fmla="*/ 607 w 897"/>
                <a:gd name="T55" fmla="*/ 0 h 118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897" h="1188">
                  <a:moveTo>
                    <a:pt x="607" y="0"/>
                  </a:moveTo>
                  <a:lnTo>
                    <a:pt x="699" y="14"/>
                  </a:lnTo>
                  <a:lnTo>
                    <a:pt x="770" y="43"/>
                  </a:lnTo>
                  <a:lnTo>
                    <a:pt x="826" y="92"/>
                  </a:lnTo>
                  <a:lnTo>
                    <a:pt x="869" y="156"/>
                  </a:lnTo>
                  <a:lnTo>
                    <a:pt x="890" y="226"/>
                  </a:lnTo>
                  <a:lnTo>
                    <a:pt x="897" y="304"/>
                  </a:lnTo>
                  <a:lnTo>
                    <a:pt x="897" y="1188"/>
                  </a:lnTo>
                  <a:lnTo>
                    <a:pt x="530" y="1188"/>
                  </a:lnTo>
                  <a:lnTo>
                    <a:pt x="530" y="354"/>
                  </a:lnTo>
                  <a:lnTo>
                    <a:pt x="501" y="311"/>
                  </a:lnTo>
                  <a:lnTo>
                    <a:pt x="487" y="297"/>
                  </a:lnTo>
                  <a:lnTo>
                    <a:pt x="473" y="290"/>
                  </a:lnTo>
                  <a:lnTo>
                    <a:pt x="431" y="290"/>
                  </a:lnTo>
                  <a:lnTo>
                    <a:pt x="410" y="297"/>
                  </a:lnTo>
                  <a:lnTo>
                    <a:pt x="396" y="311"/>
                  </a:lnTo>
                  <a:lnTo>
                    <a:pt x="367" y="354"/>
                  </a:lnTo>
                  <a:lnTo>
                    <a:pt x="367" y="1188"/>
                  </a:lnTo>
                  <a:lnTo>
                    <a:pt x="0" y="1188"/>
                  </a:lnTo>
                  <a:lnTo>
                    <a:pt x="0" y="36"/>
                  </a:lnTo>
                  <a:lnTo>
                    <a:pt x="325" y="36"/>
                  </a:lnTo>
                  <a:lnTo>
                    <a:pt x="332" y="142"/>
                  </a:lnTo>
                  <a:lnTo>
                    <a:pt x="339" y="142"/>
                  </a:lnTo>
                  <a:lnTo>
                    <a:pt x="367" y="106"/>
                  </a:lnTo>
                  <a:lnTo>
                    <a:pt x="403" y="71"/>
                  </a:lnTo>
                  <a:lnTo>
                    <a:pt x="459" y="36"/>
                  </a:lnTo>
                  <a:lnTo>
                    <a:pt x="523" y="7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003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A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" name="Freeform 70"/>
            <p:cNvSpPr>
              <a:spLocks noEditPoints="1"/>
            </p:cNvSpPr>
            <p:nvPr/>
          </p:nvSpPr>
          <p:spPr bwMode="auto">
            <a:xfrm>
              <a:off x="19151" y="1985"/>
              <a:ext cx="890" cy="1223"/>
            </a:xfrm>
            <a:custGeom>
              <a:avLst/>
              <a:gdLst>
                <a:gd name="T0" fmla="*/ 445 w 890"/>
                <a:gd name="T1" fmla="*/ 248 h 1223"/>
                <a:gd name="T2" fmla="*/ 416 w 890"/>
                <a:gd name="T3" fmla="*/ 255 h 1223"/>
                <a:gd name="T4" fmla="*/ 395 w 890"/>
                <a:gd name="T5" fmla="*/ 262 h 1223"/>
                <a:gd name="T6" fmla="*/ 374 w 890"/>
                <a:gd name="T7" fmla="*/ 283 h 1223"/>
                <a:gd name="T8" fmla="*/ 360 w 890"/>
                <a:gd name="T9" fmla="*/ 325 h 1223"/>
                <a:gd name="T10" fmla="*/ 360 w 890"/>
                <a:gd name="T11" fmla="*/ 891 h 1223"/>
                <a:gd name="T12" fmla="*/ 367 w 890"/>
                <a:gd name="T13" fmla="*/ 919 h 1223"/>
                <a:gd name="T14" fmla="*/ 374 w 890"/>
                <a:gd name="T15" fmla="*/ 940 h 1223"/>
                <a:gd name="T16" fmla="*/ 395 w 890"/>
                <a:gd name="T17" fmla="*/ 962 h 1223"/>
                <a:gd name="T18" fmla="*/ 416 w 890"/>
                <a:gd name="T19" fmla="*/ 969 h 1223"/>
                <a:gd name="T20" fmla="*/ 445 w 890"/>
                <a:gd name="T21" fmla="*/ 976 h 1223"/>
                <a:gd name="T22" fmla="*/ 473 w 890"/>
                <a:gd name="T23" fmla="*/ 969 h 1223"/>
                <a:gd name="T24" fmla="*/ 494 w 890"/>
                <a:gd name="T25" fmla="*/ 962 h 1223"/>
                <a:gd name="T26" fmla="*/ 515 w 890"/>
                <a:gd name="T27" fmla="*/ 940 h 1223"/>
                <a:gd name="T28" fmla="*/ 522 w 890"/>
                <a:gd name="T29" fmla="*/ 919 h 1223"/>
                <a:gd name="T30" fmla="*/ 529 w 890"/>
                <a:gd name="T31" fmla="*/ 891 h 1223"/>
                <a:gd name="T32" fmla="*/ 529 w 890"/>
                <a:gd name="T33" fmla="*/ 333 h 1223"/>
                <a:gd name="T34" fmla="*/ 522 w 890"/>
                <a:gd name="T35" fmla="*/ 304 h 1223"/>
                <a:gd name="T36" fmla="*/ 515 w 890"/>
                <a:gd name="T37" fmla="*/ 283 h 1223"/>
                <a:gd name="T38" fmla="*/ 494 w 890"/>
                <a:gd name="T39" fmla="*/ 262 h 1223"/>
                <a:gd name="T40" fmla="*/ 473 w 890"/>
                <a:gd name="T41" fmla="*/ 255 h 1223"/>
                <a:gd name="T42" fmla="*/ 445 w 890"/>
                <a:gd name="T43" fmla="*/ 248 h 1223"/>
                <a:gd name="T44" fmla="*/ 445 w 890"/>
                <a:gd name="T45" fmla="*/ 0 h 1223"/>
                <a:gd name="T46" fmla="*/ 579 w 890"/>
                <a:gd name="T47" fmla="*/ 14 h 1223"/>
                <a:gd name="T48" fmla="*/ 692 w 890"/>
                <a:gd name="T49" fmla="*/ 50 h 1223"/>
                <a:gd name="T50" fmla="*/ 777 w 890"/>
                <a:gd name="T51" fmla="*/ 106 h 1223"/>
                <a:gd name="T52" fmla="*/ 840 w 890"/>
                <a:gd name="T53" fmla="*/ 184 h 1223"/>
                <a:gd name="T54" fmla="*/ 876 w 890"/>
                <a:gd name="T55" fmla="*/ 283 h 1223"/>
                <a:gd name="T56" fmla="*/ 890 w 890"/>
                <a:gd name="T57" fmla="*/ 396 h 1223"/>
                <a:gd name="T58" fmla="*/ 890 w 890"/>
                <a:gd name="T59" fmla="*/ 827 h 1223"/>
                <a:gd name="T60" fmla="*/ 876 w 890"/>
                <a:gd name="T61" fmla="*/ 940 h 1223"/>
                <a:gd name="T62" fmla="*/ 840 w 890"/>
                <a:gd name="T63" fmla="*/ 1039 h 1223"/>
                <a:gd name="T64" fmla="*/ 777 w 890"/>
                <a:gd name="T65" fmla="*/ 1117 h 1223"/>
                <a:gd name="T66" fmla="*/ 692 w 890"/>
                <a:gd name="T67" fmla="*/ 1174 h 1223"/>
                <a:gd name="T68" fmla="*/ 579 w 890"/>
                <a:gd name="T69" fmla="*/ 1209 h 1223"/>
                <a:gd name="T70" fmla="*/ 445 w 890"/>
                <a:gd name="T71" fmla="*/ 1223 h 1223"/>
                <a:gd name="T72" fmla="*/ 318 w 890"/>
                <a:gd name="T73" fmla="*/ 1209 h 1223"/>
                <a:gd name="T74" fmla="*/ 212 w 890"/>
                <a:gd name="T75" fmla="*/ 1181 h 1223"/>
                <a:gd name="T76" fmla="*/ 127 w 890"/>
                <a:gd name="T77" fmla="*/ 1124 h 1223"/>
                <a:gd name="T78" fmla="*/ 56 w 890"/>
                <a:gd name="T79" fmla="*/ 1047 h 1223"/>
                <a:gd name="T80" fmla="*/ 14 w 890"/>
                <a:gd name="T81" fmla="*/ 948 h 1223"/>
                <a:gd name="T82" fmla="*/ 0 w 890"/>
                <a:gd name="T83" fmla="*/ 827 h 1223"/>
                <a:gd name="T84" fmla="*/ 0 w 890"/>
                <a:gd name="T85" fmla="*/ 396 h 1223"/>
                <a:gd name="T86" fmla="*/ 14 w 890"/>
                <a:gd name="T87" fmla="*/ 276 h 1223"/>
                <a:gd name="T88" fmla="*/ 56 w 890"/>
                <a:gd name="T89" fmla="*/ 177 h 1223"/>
                <a:gd name="T90" fmla="*/ 127 w 890"/>
                <a:gd name="T91" fmla="*/ 99 h 1223"/>
                <a:gd name="T92" fmla="*/ 212 w 890"/>
                <a:gd name="T93" fmla="*/ 43 h 1223"/>
                <a:gd name="T94" fmla="*/ 318 w 890"/>
                <a:gd name="T95" fmla="*/ 14 h 1223"/>
                <a:gd name="T96" fmla="*/ 445 w 890"/>
                <a:gd name="T97" fmla="*/ 0 h 122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890" h="1223">
                  <a:moveTo>
                    <a:pt x="445" y="248"/>
                  </a:moveTo>
                  <a:lnTo>
                    <a:pt x="416" y="255"/>
                  </a:lnTo>
                  <a:lnTo>
                    <a:pt x="395" y="262"/>
                  </a:lnTo>
                  <a:lnTo>
                    <a:pt x="374" y="283"/>
                  </a:lnTo>
                  <a:lnTo>
                    <a:pt x="360" y="325"/>
                  </a:lnTo>
                  <a:lnTo>
                    <a:pt x="360" y="891"/>
                  </a:lnTo>
                  <a:lnTo>
                    <a:pt x="367" y="919"/>
                  </a:lnTo>
                  <a:lnTo>
                    <a:pt x="374" y="940"/>
                  </a:lnTo>
                  <a:lnTo>
                    <a:pt x="395" y="962"/>
                  </a:lnTo>
                  <a:lnTo>
                    <a:pt x="416" y="969"/>
                  </a:lnTo>
                  <a:lnTo>
                    <a:pt x="445" y="976"/>
                  </a:lnTo>
                  <a:lnTo>
                    <a:pt x="473" y="969"/>
                  </a:lnTo>
                  <a:lnTo>
                    <a:pt x="494" y="962"/>
                  </a:lnTo>
                  <a:lnTo>
                    <a:pt x="515" y="940"/>
                  </a:lnTo>
                  <a:lnTo>
                    <a:pt x="522" y="919"/>
                  </a:lnTo>
                  <a:lnTo>
                    <a:pt x="529" y="891"/>
                  </a:lnTo>
                  <a:lnTo>
                    <a:pt x="529" y="333"/>
                  </a:lnTo>
                  <a:lnTo>
                    <a:pt x="522" y="304"/>
                  </a:lnTo>
                  <a:lnTo>
                    <a:pt x="515" y="283"/>
                  </a:lnTo>
                  <a:lnTo>
                    <a:pt x="494" y="262"/>
                  </a:lnTo>
                  <a:lnTo>
                    <a:pt x="473" y="255"/>
                  </a:lnTo>
                  <a:lnTo>
                    <a:pt x="445" y="248"/>
                  </a:lnTo>
                  <a:close/>
                  <a:moveTo>
                    <a:pt x="445" y="0"/>
                  </a:moveTo>
                  <a:lnTo>
                    <a:pt x="579" y="14"/>
                  </a:lnTo>
                  <a:lnTo>
                    <a:pt x="692" y="50"/>
                  </a:lnTo>
                  <a:lnTo>
                    <a:pt x="777" y="106"/>
                  </a:lnTo>
                  <a:lnTo>
                    <a:pt x="840" y="184"/>
                  </a:lnTo>
                  <a:lnTo>
                    <a:pt x="876" y="283"/>
                  </a:lnTo>
                  <a:lnTo>
                    <a:pt x="890" y="396"/>
                  </a:lnTo>
                  <a:lnTo>
                    <a:pt x="890" y="827"/>
                  </a:lnTo>
                  <a:lnTo>
                    <a:pt x="876" y="940"/>
                  </a:lnTo>
                  <a:lnTo>
                    <a:pt x="840" y="1039"/>
                  </a:lnTo>
                  <a:lnTo>
                    <a:pt x="777" y="1117"/>
                  </a:lnTo>
                  <a:lnTo>
                    <a:pt x="692" y="1174"/>
                  </a:lnTo>
                  <a:lnTo>
                    <a:pt x="579" y="1209"/>
                  </a:lnTo>
                  <a:lnTo>
                    <a:pt x="445" y="1223"/>
                  </a:lnTo>
                  <a:lnTo>
                    <a:pt x="318" y="1209"/>
                  </a:lnTo>
                  <a:lnTo>
                    <a:pt x="212" y="1181"/>
                  </a:lnTo>
                  <a:lnTo>
                    <a:pt x="127" y="1124"/>
                  </a:lnTo>
                  <a:lnTo>
                    <a:pt x="56" y="1047"/>
                  </a:lnTo>
                  <a:lnTo>
                    <a:pt x="14" y="948"/>
                  </a:lnTo>
                  <a:lnTo>
                    <a:pt x="0" y="827"/>
                  </a:lnTo>
                  <a:lnTo>
                    <a:pt x="0" y="396"/>
                  </a:lnTo>
                  <a:lnTo>
                    <a:pt x="14" y="276"/>
                  </a:lnTo>
                  <a:lnTo>
                    <a:pt x="56" y="177"/>
                  </a:lnTo>
                  <a:lnTo>
                    <a:pt x="127" y="99"/>
                  </a:lnTo>
                  <a:lnTo>
                    <a:pt x="212" y="43"/>
                  </a:lnTo>
                  <a:lnTo>
                    <a:pt x="318" y="1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003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A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" name="Rectangle 71"/>
            <p:cNvSpPr>
              <a:spLocks noChangeArrowheads="1"/>
            </p:cNvSpPr>
            <p:nvPr/>
          </p:nvSpPr>
          <p:spPr bwMode="auto">
            <a:xfrm>
              <a:off x="20246" y="1625"/>
              <a:ext cx="381" cy="1548"/>
            </a:xfrm>
            <a:prstGeom prst="rect">
              <a:avLst/>
            </a:prstGeom>
            <a:solidFill>
              <a:srgbClr val="003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AB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" name="Freeform 72"/>
            <p:cNvSpPr>
              <a:spLocks noEditPoints="1"/>
            </p:cNvSpPr>
            <p:nvPr/>
          </p:nvSpPr>
          <p:spPr bwMode="auto">
            <a:xfrm>
              <a:off x="20832" y="1985"/>
              <a:ext cx="890" cy="1223"/>
            </a:xfrm>
            <a:custGeom>
              <a:avLst/>
              <a:gdLst>
                <a:gd name="T0" fmla="*/ 445 w 890"/>
                <a:gd name="T1" fmla="*/ 248 h 1223"/>
                <a:gd name="T2" fmla="*/ 416 w 890"/>
                <a:gd name="T3" fmla="*/ 255 h 1223"/>
                <a:gd name="T4" fmla="*/ 395 w 890"/>
                <a:gd name="T5" fmla="*/ 262 h 1223"/>
                <a:gd name="T6" fmla="*/ 374 w 890"/>
                <a:gd name="T7" fmla="*/ 283 h 1223"/>
                <a:gd name="T8" fmla="*/ 360 w 890"/>
                <a:gd name="T9" fmla="*/ 325 h 1223"/>
                <a:gd name="T10" fmla="*/ 360 w 890"/>
                <a:gd name="T11" fmla="*/ 891 h 1223"/>
                <a:gd name="T12" fmla="*/ 367 w 890"/>
                <a:gd name="T13" fmla="*/ 919 h 1223"/>
                <a:gd name="T14" fmla="*/ 374 w 890"/>
                <a:gd name="T15" fmla="*/ 940 h 1223"/>
                <a:gd name="T16" fmla="*/ 395 w 890"/>
                <a:gd name="T17" fmla="*/ 962 h 1223"/>
                <a:gd name="T18" fmla="*/ 416 w 890"/>
                <a:gd name="T19" fmla="*/ 969 h 1223"/>
                <a:gd name="T20" fmla="*/ 445 w 890"/>
                <a:gd name="T21" fmla="*/ 976 h 1223"/>
                <a:gd name="T22" fmla="*/ 473 w 890"/>
                <a:gd name="T23" fmla="*/ 969 h 1223"/>
                <a:gd name="T24" fmla="*/ 494 w 890"/>
                <a:gd name="T25" fmla="*/ 962 h 1223"/>
                <a:gd name="T26" fmla="*/ 515 w 890"/>
                <a:gd name="T27" fmla="*/ 940 h 1223"/>
                <a:gd name="T28" fmla="*/ 522 w 890"/>
                <a:gd name="T29" fmla="*/ 919 h 1223"/>
                <a:gd name="T30" fmla="*/ 529 w 890"/>
                <a:gd name="T31" fmla="*/ 891 h 1223"/>
                <a:gd name="T32" fmla="*/ 529 w 890"/>
                <a:gd name="T33" fmla="*/ 333 h 1223"/>
                <a:gd name="T34" fmla="*/ 522 w 890"/>
                <a:gd name="T35" fmla="*/ 304 h 1223"/>
                <a:gd name="T36" fmla="*/ 515 w 890"/>
                <a:gd name="T37" fmla="*/ 283 h 1223"/>
                <a:gd name="T38" fmla="*/ 494 w 890"/>
                <a:gd name="T39" fmla="*/ 262 h 1223"/>
                <a:gd name="T40" fmla="*/ 473 w 890"/>
                <a:gd name="T41" fmla="*/ 255 h 1223"/>
                <a:gd name="T42" fmla="*/ 445 w 890"/>
                <a:gd name="T43" fmla="*/ 248 h 1223"/>
                <a:gd name="T44" fmla="*/ 445 w 890"/>
                <a:gd name="T45" fmla="*/ 0 h 1223"/>
                <a:gd name="T46" fmla="*/ 579 w 890"/>
                <a:gd name="T47" fmla="*/ 14 h 1223"/>
                <a:gd name="T48" fmla="*/ 692 w 890"/>
                <a:gd name="T49" fmla="*/ 50 h 1223"/>
                <a:gd name="T50" fmla="*/ 777 w 890"/>
                <a:gd name="T51" fmla="*/ 106 h 1223"/>
                <a:gd name="T52" fmla="*/ 840 w 890"/>
                <a:gd name="T53" fmla="*/ 184 h 1223"/>
                <a:gd name="T54" fmla="*/ 876 w 890"/>
                <a:gd name="T55" fmla="*/ 283 h 1223"/>
                <a:gd name="T56" fmla="*/ 890 w 890"/>
                <a:gd name="T57" fmla="*/ 396 h 1223"/>
                <a:gd name="T58" fmla="*/ 890 w 890"/>
                <a:gd name="T59" fmla="*/ 827 h 1223"/>
                <a:gd name="T60" fmla="*/ 876 w 890"/>
                <a:gd name="T61" fmla="*/ 940 h 1223"/>
                <a:gd name="T62" fmla="*/ 840 w 890"/>
                <a:gd name="T63" fmla="*/ 1039 h 1223"/>
                <a:gd name="T64" fmla="*/ 777 w 890"/>
                <a:gd name="T65" fmla="*/ 1117 h 1223"/>
                <a:gd name="T66" fmla="*/ 692 w 890"/>
                <a:gd name="T67" fmla="*/ 1174 h 1223"/>
                <a:gd name="T68" fmla="*/ 579 w 890"/>
                <a:gd name="T69" fmla="*/ 1209 h 1223"/>
                <a:gd name="T70" fmla="*/ 445 w 890"/>
                <a:gd name="T71" fmla="*/ 1223 h 1223"/>
                <a:gd name="T72" fmla="*/ 318 w 890"/>
                <a:gd name="T73" fmla="*/ 1209 h 1223"/>
                <a:gd name="T74" fmla="*/ 212 w 890"/>
                <a:gd name="T75" fmla="*/ 1181 h 1223"/>
                <a:gd name="T76" fmla="*/ 127 w 890"/>
                <a:gd name="T77" fmla="*/ 1124 h 1223"/>
                <a:gd name="T78" fmla="*/ 56 w 890"/>
                <a:gd name="T79" fmla="*/ 1047 h 1223"/>
                <a:gd name="T80" fmla="*/ 14 w 890"/>
                <a:gd name="T81" fmla="*/ 948 h 1223"/>
                <a:gd name="T82" fmla="*/ 0 w 890"/>
                <a:gd name="T83" fmla="*/ 827 h 1223"/>
                <a:gd name="T84" fmla="*/ 0 w 890"/>
                <a:gd name="T85" fmla="*/ 396 h 1223"/>
                <a:gd name="T86" fmla="*/ 14 w 890"/>
                <a:gd name="T87" fmla="*/ 276 h 1223"/>
                <a:gd name="T88" fmla="*/ 56 w 890"/>
                <a:gd name="T89" fmla="*/ 177 h 1223"/>
                <a:gd name="T90" fmla="*/ 120 w 890"/>
                <a:gd name="T91" fmla="*/ 99 h 1223"/>
                <a:gd name="T92" fmla="*/ 212 w 890"/>
                <a:gd name="T93" fmla="*/ 43 h 1223"/>
                <a:gd name="T94" fmla="*/ 318 w 890"/>
                <a:gd name="T95" fmla="*/ 14 h 1223"/>
                <a:gd name="T96" fmla="*/ 445 w 890"/>
                <a:gd name="T97" fmla="*/ 0 h 122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890" h="1223">
                  <a:moveTo>
                    <a:pt x="445" y="248"/>
                  </a:moveTo>
                  <a:lnTo>
                    <a:pt x="416" y="255"/>
                  </a:lnTo>
                  <a:lnTo>
                    <a:pt x="395" y="262"/>
                  </a:lnTo>
                  <a:lnTo>
                    <a:pt x="374" y="283"/>
                  </a:lnTo>
                  <a:lnTo>
                    <a:pt x="360" y="325"/>
                  </a:lnTo>
                  <a:lnTo>
                    <a:pt x="360" y="891"/>
                  </a:lnTo>
                  <a:lnTo>
                    <a:pt x="367" y="919"/>
                  </a:lnTo>
                  <a:lnTo>
                    <a:pt x="374" y="940"/>
                  </a:lnTo>
                  <a:lnTo>
                    <a:pt x="395" y="962"/>
                  </a:lnTo>
                  <a:lnTo>
                    <a:pt x="416" y="969"/>
                  </a:lnTo>
                  <a:lnTo>
                    <a:pt x="445" y="976"/>
                  </a:lnTo>
                  <a:lnTo>
                    <a:pt x="473" y="969"/>
                  </a:lnTo>
                  <a:lnTo>
                    <a:pt x="494" y="962"/>
                  </a:lnTo>
                  <a:lnTo>
                    <a:pt x="515" y="940"/>
                  </a:lnTo>
                  <a:lnTo>
                    <a:pt x="522" y="919"/>
                  </a:lnTo>
                  <a:lnTo>
                    <a:pt x="529" y="891"/>
                  </a:lnTo>
                  <a:lnTo>
                    <a:pt x="529" y="333"/>
                  </a:lnTo>
                  <a:lnTo>
                    <a:pt x="522" y="304"/>
                  </a:lnTo>
                  <a:lnTo>
                    <a:pt x="515" y="283"/>
                  </a:lnTo>
                  <a:lnTo>
                    <a:pt x="494" y="262"/>
                  </a:lnTo>
                  <a:lnTo>
                    <a:pt x="473" y="255"/>
                  </a:lnTo>
                  <a:lnTo>
                    <a:pt x="445" y="248"/>
                  </a:lnTo>
                  <a:close/>
                  <a:moveTo>
                    <a:pt x="445" y="0"/>
                  </a:moveTo>
                  <a:lnTo>
                    <a:pt x="579" y="14"/>
                  </a:lnTo>
                  <a:lnTo>
                    <a:pt x="692" y="50"/>
                  </a:lnTo>
                  <a:lnTo>
                    <a:pt x="777" y="106"/>
                  </a:lnTo>
                  <a:lnTo>
                    <a:pt x="840" y="184"/>
                  </a:lnTo>
                  <a:lnTo>
                    <a:pt x="876" y="283"/>
                  </a:lnTo>
                  <a:lnTo>
                    <a:pt x="890" y="396"/>
                  </a:lnTo>
                  <a:lnTo>
                    <a:pt x="890" y="827"/>
                  </a:lnTo>
                  <a:lnTo>
                    <a:pt x="876" y="940"/>
                  </a:lnTo>
                  <a:lnTo>
                    <a:pt x="840" y="1039"/>
                  </a:lnTo>
                  <a:lnTo>
                    <a:pt x="777" y="1117"/>
                  </a:lnTo>
                  <a:lnTo>
                    <a:pt x="692" y="1174"/>
                  </a:lnTo>
                  <a:lnTo>
                    <a:pt x="579" y="1209"/>
                  </a:lnTo>
                  <a:lnTo>
                    <a:pt x="445" y="1223"/>
                  </a:lnTo>
                  <a:lnTo>
                    <a:pt x="318" y="1209"/>
                  </a:lnTo>
                  <a:lnTo>
                    <a:pt x="212" y="1181"/>
                  </a:lnTo>
                  <a:lnTo>
                    <a:pt x="127" y="1124"/>
                  </a:lnTo>
                  <a:lnTo>
                    <a:pt x="56" y="1047"/>
                  </a:lnTo>
                  <a:lnTo>
                    <a:pt x="14" y="948"/>
                  </a:lnTo>
                  <a:lnTo>
                    <a:pt x="0" y="827"/>
                  </a:lnTo>
                  <a:lnTo>
                    <a:pt x="0" y="396"/>
                  </a:lnTo>
                  <a:lnTo>
                    <a:pt x="14" y="276"/>
                  </a:lnTo>
                  <a:lnTo>
                    <a:pt x="56" y="177"/>
                  </a:lnTo>
                  <a:lnTo>
                    <a:pt x="120" y="99"/>
                  </a:lnTo>
                  <a:lnTo>
                    <a:pt x="212" y="43"/>
                  </a:lnTo>
                  <a:lnTo>
                    <a:pt x="318" y="1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003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A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Freeform 73"/>
            <p:cNvSpPr>
              <a:spLocks noEditPoints="1"/>
            </p:cNvSpPr>
            <p:nvPr/>
          </p:nvSpPr>
          <p:spPr bwMode="auto">
            <a:xfrm>
              <a:off x="21934" y="1985"/>
              <a:ext cx="875" cy="1563"/>
            </a:xfrm>
            <a:custGeom>
              <a:avLst/>
              <a:gdLst>
                <a:gd name="T0" fmla="*/ 395 w 875"/>
                <a:gd name="T1" fmla="*/ 255 h 1563"/>
                <a:gd name="T2" fmla="*/ 374 w 875"/>
                <a:gd name="T3" fmla="*/ 290 h 1563"/>
                <a:gd name="T4" fmla="*/ 360 w 875"/>
                <a:gd name="T5" fmla="*/ 856 h 1563"/>
                <a:gd name="T6" fmla="*/ 381 w 875"/>
                <a:gd name="T7" fmla="*/ 898 h 1563"/>
                <a:gd name="T8" fmla="*/ 416 w 875"/>
                <a:gd name="T9" fmla="*/ 919 h 1563"/>
                <a:gd name="T10" fmla="*/ 473 w 875"/>
                <a:gd name="T11" fmla="*/ 912 h 1563"/>
                <a:gd name="T12" fmla="*/ 515 w 875"/>
                <a:gd name="T13" fmla="*/ 863 h 1563"/>
                <a:gd name="T14" fmla="*/ 501 w 875"/>
                <a:gd name="T15" fmla="*/ 283 h 1563"/>
                <a:gd name="T16" fmla="*/ 459 w 875"/>
                <a:gd name="T17" fmla="*/ 248 h 1563"/>
                <a:gd name="T18" fmla="*/ 289 w 875"/>
                <a:gd name="T19" fmla="*/ 0 h 1563"/>
                <a:gd name="T20" fmla="*/ 445 w 875"/>
                <a:gd name="T21" fmla="*/ 36 h 1563"/>
                <a:gd name="T22" fmla="*/ 543 w 875"/>
                <a:gd name="T23" fmla="*/ 120 h 1563"/>
                <a:gd name="T24" fmla="*/ 558 w 875"/>
                <a:gd name="T25" fmla="*/ 36 h 1563"/>
                <a:gd name="T26" fmla="*/ 875 w 875"/>
                <a:gd name="T27" fmla="*/ 1174 h 1563"/>
                <a:gd name="T28" fmla="*/ 847 w 875"/>
                <a:gd name="T29" fmla="*/ 1351 h 1563"/>
                <a:gd name="T30" fmla="*/ 748 w 875"/>
                <a:gd name="T31" fmla="*/ 1485 h 1563"/>
                <a:gd name="T32" fmla="*/ 565 w 875"/>
                <a:gd name="T33" fmla="*/ 1556 h 1563"/>
                <a:gd name="T34" fmla="*/ 310 w 875"/>
                <a:gd name="T35" fmla="*/ 1556 h 1563"/>
                <a:gd name="T36" fmla="*/ 113 w 875"/>
                <a:gd name="T37" fmla="*/ 1471 h 1563"/>
                <a:gd name="T38" fmla="*/ 14 w 875"/>
                <a:gd name="T39" fmla="*/ 1322 h 1563"/>
                <a:gd name="T40" fmla="*/ 360 w 875"/>
                <a:gd name="T41" fmla="*/ 1223 h 1563"/>
                <a:gd name="T42" fmla="*/ 388 w 875"/>
                <a:gd name="T43" fmla="*/ 1308 h 1563"/>
                <a:gd name="T44" fmla="*/ 438 w 875"/>
                <a:gd name="T45" fmla="*/ 1322 h 1563"/>
                <a:gd name="T46" fmla="*/ 501 w 875"/>
                <a:gd name="T47" fmla="*/ 1294 h 1563"/>
                <a:gd name="T48" fmla="*/ 515 w 875"/>
                <a:gd name="T49" fmla="*/ 1244 h 1563"/>
                <a:gd name="T50" fmla="*/ 508 w 875"/>
                <a:gd name="T51" fmla="*/ 1061 h 1563"/>
                <a:gd name="T52" fmla="*/ 381 w 875"/>
                <a:gd name="T53" fmla="*/ 1117 h 1563"/>
                <a:gd name="T54" fmla="*/ 183 w 875"/>
                <a:gd name="T55" fmla="*/ 1117 h 1563"/>
                <a:gd name="T56" fmla="*/ 49 w 875"/>
                <a:gd name="T57" fmla="*/ 1011 h 1563"/>
                <a:gd name="T58" fmla="*/ 0 w 875"/>
                <a:gd name="T59" fmla="*/ 820 h 1563"/>
                <a:gd name="T60" fmla="*/ 14 w 875"/>
                <a:gd name="T61" fmla="*/ 212 h 1563"/>
                <a:gd name="T62" fmla="*/ 106 w 875"/>
                <a:gd name="T63" fmla="*/ 57 h 1563"/>
                <a:gd name="T64" fmla="*/ 289 w 875"/>
                <a:gd name="T65" fmla="*/ 0 h 156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75" h="1563">
                  <a:moveTo>
                    <a:pt x="416" y="248"/>
                  </a:moveTo>
                  <a:lnTo>
                    <a:pt x="395" y="255"/>
                  </a:lnTo>
                  <a:lnTo>
                    <a:pt x="381" y="269"/>
                  </a:lnTo>
                  <a:lnTo>
                    <a:pt x="374" y="290"/>
                  </a:lnTo>
                  <a:lnTo>
                    <a:pt x="360" y="311"/>
                  </a:lnTo>
                  <a:lnTo>
                    <a:pt x="360" y="856"/>
                  </a:lnTo>
                  <a:lnTo>
                    <a:pt x="374" y="877"/>
                  </a:lnTo>
                  <a:lnTo>
                    <a:pt x="381" y="898"/>
                  </a:lnTo>
                  <a:lnTo>
                    <a:pt x="395" y="912"/>
                  </a:lnTo>
                  <a:lnTo>
                    <a:pt x="416" y="919"/>
                  </a:lnTo>
                  <a:lnTo>
                    <a:pt x="459" y="919"/>
                  </a:lnTo>
                  <a:lnTo>
                    <a:pt x="473" y="912"/>
                  </a:lnTo>
                  <a:lnTo>
                    <a:pt x="501" y="884"/>
                  </a:lnTo>
                  <a:lnTo>
                    <a:pt x="515" y="863"/>
                  </a:lnTo>
                  <a:lnTo>
                    <a:pt x="515" y="304"/>
                  </a:lnTo>
                  <a:lnTo>
                    <a:pt x="501" y="283"/>
                  </a:lnTo>
                  <a:lnTo>
                    <a:pt x="473" y="255"/>
                  </a:lnTo>
                  <a:lnTo>
                    <a:pt x="459" y="248"/>
                  </a:lnTo>
                  <a:lnTo>
                    <a:pt x="416" y="248"/>
                  </a:lnTo>
                  <a:close/>
                  <a:moveTo>
                    <a:pt x="289" y="0"/>
                  </a:moveTo>
                  <a:lnTo>
                    <a:pt x="381" y="7"/>
                  </a:lnTo>
                  <a:lnTo>
                    <a:pt x="445" y="36"/>
                  </a:lnTo>
                  <a:lnTo>
                    <a:pt x="494" y="71"/>
                  </a:lnTo>
                  <a:lnTo>
                    <a:pt x="543" y="120"/>
                  </a:lnTo>
                  <a:lnTo>
                    <a:pt x="551" y="120"/>
                  </a:lnTo>
                  <a:lnTo>
                    <a:pt x="558" y="36"/>
                  </a:lnTo>
                  <a:lnTo>
                    <a:pt x="875" y="36"/>
                  </a:lnTo>
                  <a:lnTo>
                    <a:pt x="875" y="1174"/>
                  </a:lnTo>
                  <a:lnTo>
                    <a:pt x="868" y="1266"/>
                  </a:lnTo>
                  <a:lnTo>
                    <a:pt x="847" y="1351"/>
                  </a:lnTo>
                  <a:lnTo>
                    <a:pt x="805" y="1428"/>
                  </a:lnTo>
                  <a:lnTo>
                    <a:pt x="748" y="1485"/>
                  </a:lnTo>
                  <a:lnTo>
                    <a:pt x="664" y="1527"/>
                  </a:lnTo>
                  <a:lnTo>
                    <a:pt x="565" y="1556"/>
                  </a:lnTo>
                  <a:lnTo>
                    <a:pt x="438" y="1563"/>
                  </a:lnTo>
                  <a:lnTo>
                    <a:pt x="310" y="1556"/>
                  </a:lnTo>
                  <a:lnTo>
                    <a:pt x="197" y="1520"/>
                  </a:lnTo>
                  <a:lnTo>
                    <a:pt x="113" y="1471"/>
                  </a:lnTo>
                  <a:lnTo>
                    <a:pt x="49" y="1407"/>
                  </a:lnTo>
                  <a:lnTo>
                    <a:pt x="14" y="1322"/>
                  </a:lnTo>
                  <a:lnTo>
                    <a:pt x="0" y="1223"/>
                  </a:lnTo>
                  <a:lnTo>
                    <a:pt x="360" y="1223"/>
                  </a:lnTo>
                  <a:lnTo>
                    <a:pt x="360" y="1266"/>
                  </a:lnTo>
                  <a:lnTo>
                    <a:pt x="388" y="1308"/>
                  </a:lnTo>
                  <a:lnTo>
                    <a:pt x="409" y="1315"/>
                  </a:lnTo>
                  <a:lnTo>
                    <a:pt x="438" y="1322"/>
                  </a:lnTo>
                  <a:lnTo>
                    <a:pt x="459" y="1322"/>
                  </a:lnTo>
                  <a:lnTo>
                    <a:pt x="501" y="1294"/>
                  </a:lnTo>
                  <a:lnTo>
                    <a:pt x="508" y="1273"/>
                  </a:lnTo>
                  <a:lnTo>
                    <a:pt x="515" y="1244"/>
                  </a:lnTo>
                  <a:lnTo>
                    <a:pt x="515" y="1061"/>
                  </a:lnTo>
                  <a:lnTo>
                    <a:pt x="508" y="1061"/>
                  </a:lnTo>
                  <a:lnTo>
                    <a:pt x="459" y="1089"/>
                  </a:lnTo>
                  <a:lnTo>
                    <a:pt x="381" y="1117"/>
                  </a:lnTo>
                  <a:lnTo>
                    <a:pt x="282" y="1131"/>
                  </a:lnTo>
                  <a:lnTo>
                    <a:pt x="183" y="1117"/>
                  </a:lnTo>
                  <a:lnTo>
                    <a:pt x="106" y="1075"/>
                  </a:lnTo>
                  <a:lnTo>
                    <a:pt x="49" y="1011"/>
                  </a:lnTo>
                  <a:lnTo>
                    <a:pt x="14" y="926"/>
                  </a:lnTo>
                  <a:lnTo>
                    <a:pt x="0" y="820"/>
                  </a:lnTo>
                  <a:lnTo>
                    <a:pt x="0" y="318"/>
                  </a:lnTo>
                  <a:lnTo>
                    <a:pt x="14" y="212"/>
                  </a:lnTo>
                  <a:lnTo>
                    <a:pt x="49" y="128"/>
                  </a:lnTo>
                  <a:lnTo>
                    <a:pt x="106" y="57"/>
                  </a:lnTo>
                  <a:lnTo>
                    <a:pt x="183" y="14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003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A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" name="Freeform 74"/>
            <p:cNvSpPr>
              <a:spLocks noEditPoints="1"/>
            </p:cNvSpPr>
            <p:nvPr/>
          </p:nvSpPr>
          <p:spPr bwMode="auto">
            <a:xfrm>
              <a:off x="23042" y="1632"/>
              <a:ext cx="382" cy="1541"/>
            </a:xfrm>
            <a:custGeom>
              <a:avLst/>
              <a:gdLst>
                <a:gd name="T0" fmla="*/ 0 w 382"/>
                <a:gd name="T1" fmla="*/ 389 h 1541"/>
                <a:gd name="T2" fmla="*/ 382 w 382"/>
                <a:gd name="T3" fmla="*/ 389 h 1541"/>
                <a:gd name="T4" fmla="*/ 382 w 382"/>
                <a:gd name="T5" fmla="*/ 1541 h 1541"/>
                <a:gd name="T6" fmla="*/ 0 w 382"/>
                <a:gd name="T7" fmla="*/ 1541 h 1541"/>
                <a:gd name="T8" fmla="*/ 0 w 382"/>
                <a:gd name="T9" fmla="*/ 389 h 1541"/>
                <a:gd name="T10" fmla="*/ 0 w 382"/>
                <a:gd name="T11" fmla="*/ 0 h 1541"/>
                <a:gd name="T12" fmla="*/ 382 w 382"/>
                <a:gd name="T13" fmla="*/ 0 h 1541"/>
                <a:gd name="T14" fmla="*/ 382 w 382"/>
                <a:gd name="T15" fmla="*/ 275 h 1541"/>
                <a:gd name="T16" fmla="*/ 0 w 382"/>
                <a:gd name="T17" fmla="*/ 275 h 1541"/>
                <a:gd name="T18" fmla="*/ 0 w 382"/>
                <a:gd name="T19" fmla="*/ 0 h 15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82" h="1541">
                  <a:moveTo>
                    <a:pt x="0" y="389"/>
                  </a:moveTo>
                  <a:lnTo>
                    <a:pt x="382" y="389"/>
                  </a:lnTo>
                  <a:lnTo>
                    <a:pt x="382" y="1541"/>
                  </a:lnTo>
                  <a:lnTo>
                    <a:pt x="0" y="1541"/>
                  </a:lnTo>
                  <a:lnTo>
                    <a:pt x="0" y="389"/>
                  </a:lnTo>
                  <a:close/>
                  <a:moveTo>
                    <a:pt x="0" y="0"/>
                  </a:moveTo>
                  <a:lnTo>
                    <a:pt x="382" y="0"/>
                  </a:lnTo>
                  <a:lnTo>
                    <a:pt x="382" y="275"/>
                  </a:lnTo>
                  <a:lnTo>
                    <a:pt x="0" y="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A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5" name="Freeform 75"/>
            <p:cNvSpPr>
              <a:spLocks noEditPoints="1"/>
            </p:cNvSpPr>
            <p:nvPr/>
          </p:nvSpPr>
          <p:spPr bwMode="auto">
            <a:xfrm>
              <a:off x="23636" y="1985"/>
              <a:ext cx="854" cy="1223"/>
            </a:xfrm>
            <a:custGeom>
              <a:avLst/>
              <a:gdLst>
                <a:gd name="T0" fmla="*/ 431 w 854"/>
                <a:gd name="T1" fmla="*/ 248 h 1223"/>
                <a:gd name="T2" fmla="*/ 402 w 854"/>
                <a:gd name="T3" fmla="*/ 255 h 1223"/>
                <a:gd name="T4" fmla="*/ 381 w 854"/>
                <a:gd name="T5" fmla="*/ 262 h 1223"/>
                <a:gd name="T6" fmla="*/ 360 w 854"/>
                <a:gd name="T7" fmla="*/ 283 h 1223"/>
                <a:gd name="T8" fmla="*/ 346 w 854"/>
                <a:gd name="T9" fmla="*/ 325 h 1223"/>
                <a:gd name="T10" fmla="*/ 346 w 854"/>
                <a:gd name="T11" fmla="*/ 460 h 1223"/>
                <a:gd name="T12" fmla="*/ 508 w 854"/>
                <a:gd name="T13" fmla="*/ 460 h 1223"/>
                <a:gd name="T14" fmla="*/ 508 w 854"/>
                <a:gd name="T15" fmla="*/ 304 h 1223"/>
                <a:gd name="T16" fmla="*/ 494 w 854"/>
                <a:gd name="T17" fmla="*/ 283 h 1223"/>
                <a:gd name="T18" fmla="*/ 466 w 854"/>
                <a:gd name="T19" fmla="*/ 255 h 1223"/>
                <a:gd name="T20" fmla="*/ 452 w 854"/>
                <a:gd name="T21" fmla="*/ 248 h 1223"/>
                <a:gd name="T22" fmla="*/ 431 w 854"/>
                <a:gd name="T23" fmla="*/ 248 h 1223"/>
                <a:gd name="T24" fmla="*/ 431 w 854"/>
                <a:gd name="T25" fmla="*/ 0 h 1223"/>
                <a:gd name="T26" fmla="*/ 565 w 854"/>
                <a:gd name="T27" fmla="*/ 14 h 1223"/>
                <a:gd name="T28" fmla="*/ 671 w 854"/>
                <a:gd name="T29" fmla="*/ 50 h 1223"/>
                <a:gd name="T30" fmla="*/ 748 w 854"/>
                <a:gd name="T31" fmla="*/ 106 h 1223"/>
                <a:gd name="T32" fmla="*/ 812 w 854"/>
                <a:gd name="T33" fmla="*/ 184 h 1223"/>
                <a:gd name="T34" fmla="*/ 840 w 854"/>
                <a:gd name="T35" fmla="*/ 283 h 1223"/>
                <a:gd name="T36" fmla="*/ 854 w 854"/>
                <a:gd name="T37" fmla="*/ 396 h 1223"/>
                <a:gd name="T38" fmla="*/ 854 w 854"/>
                <a:gd name="T39" fmla="*/ 693 h 1223"/>
                <a:gd name="T40" fmla="*/ 346 w 854"/>
                <a:gd name="T41" fmla="*/ 693 h 1223"/>
                <a:gd name="T42" fmla="*/ 346 w 854"/>
                <a:gd name="T43" fmla="*/ 898 h 1223"/>
                <a:gd name="T44" fmla="*/ 360 w 854"/>
                <a:gd name="T45" fmla="*/ 940 h 1223"/>
                <a:gd name="T46" fmla="*/ 381 w 854"/>
                <a:gd name="T47" fmla="*/ 962 h 1223"/>
                <a:gd name="T48" fmla="*/ 402 w 854"/>
                <a:gd name="T49" fmla="*/ 969 h 1223"/>
                <a:gd name="T50" fmla="*/ 431 w 854"/>
                <a:gd name="T51" fmla="*/ 976 h 1223"/>
                <a:gd name="T52" fmla="*/ 473 w 854"/>
                <a:gd name="T53" fmla="*/ 962 h 1223"/>
                <a:gd name="T54" fmla="*/ 494 w 854"/>
                <a:gd name="T55" fmla="*/ 940 h 1223"/>
                <a:gd name="T56" fmla="*/ 508 w 854"/>
                <a:gd name="T57" fmla="*/ 898 h 1223"/>
                <a:gd name="T58" fmla="*/ 508 w 854"/>
                <a:gd name="T59" fmla="*/ 792 h 1223"/>
                <a:gd name="T60" fmla="*/ 854 w 854"/>
                <a:gd name="T61" fmla="*/ 792 h 1223"/>
                <a:gd name="T62" fmla="*/ 854 w 854"/>
                <a:gd name="T63" fmla="*/ 834 h 1223"/>
                <a:gd name="T64" fmla="*/ 840 w 854"/>
                <a:gd name="T65" fmla="*/ 948 h 1223"/>
                <a:gd name="T66" fmla="*/ 805 w 854"/>
                <a:gd name="T67" fmla="*/ 1039 h 1223"/>
                <a:gd name="T68" fmla="*/ 748 w 854"/>
                <a:gd name="T69" fmla="*/ 1117 h 1223"/>
                <a:gd name="T70" fmla="*/ 664 w 854"/>
                <a:gd name="T71" fmla="*/ 1174 h 1223"/>
                <a:gd name="T72" fmla="*/ 558 w 854"/>
                <a:gd name="T73" fmla="*/ 1209 h 1223"/>
                <a:gd name="T74" fmla="*/ 431 w 854"/>
                <a:gd name="T75" fmla="*/ 1223 h 1223"/>
                <a:gd name="T76" fmla="*/ 304 w 854"/>
                <a:gd name="T77" fmla="*/ 1209 h 1223"/>
                <a:gd name="T78" fmla="*/ 198 w 854"/>
                <a:gd name="T79" fmla="*/ 1181 h 1223"/>
                <a:gd name="T80" fmla="*/ 113 w 854"/>
                <a:gd name="T81" fmla="*/ 1124 h 1223"/>
                <a:gd name="T82" fmla="*/ 49 w 854"/>
                <a:gd name="T83" fmla="*/ 1047 h 1223"/>
                <a:gd name="T84" fmla="*/ 14 w 854"/>
                <a:gd name="T85" fmla="*/ 948 h 1223"/>
                <a:gd name="T86" fmla="*/ 0 w 854"/>
                <a:gd name="T87" fmla="*/ 827 h 1223"/>
                <a:gd name="T88" fmla="*/ 0 w 854"/>
                <a:gd name="T89" fmla="*/ 396 h 1223"/>
                <a:gd name="T90" fmla="*/ 14 w 854"/>
                <a:gd name="T91" fmla="*/ 276 h 1223"/>
                <a:gd name="T92" fmla="*/ 49 w 854"/>
                <a:gd name="T93" fmla="*/ 177 h 1223"/>
                <a:gd name="T94" fmla="*/ 113 w 854"/>
                <a:gd name="T95" fmla="*/ 99 h 1223"/>
                <a:gd name="T96" fmla="*/ 198 w 854"/>
                <a:gd name="T97" fmla="*/ 43 h 1223"/>
                <a:gd name="T98" fmla="*/ 304 w 854"/>
                <a:gd name="T99" fmla="*/ 14 h 1223"/>
                <a:gd name="T100" fmla="*/ 431 w 854"/>
                <a:gd name="T101" fmla="*/ 0 h 12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54" h="1223">
                  <a:moveTo>
                    <a:pt x="431" y="248"/>
                  </a:moveTo>
                  <a:lnTo>
                    <a:pt x="402" y="255"/>
                  </a:lnTo>
                  <a:lnTo>
                    <a:pt x="381" y="262"/>
                  </a:lnTo>
                  <a:lnTo>
                    <a:pt x="360" y="283"/>
                  </a:lnTo>
                  <a:lnTo>
                    <a:pt x="346" y="325"/>
                  </a:lnTo>
                  <a:lnTo>
                    <a:pt x="346" y="460"/>
                  </a:lnTo>
                  <a:lnTo>
                    <a:pt x="508" y="460"/>
                  </a:lnTo>
                  <a:lnTo>
                    <a:pt x="508" y="304"/>
                  </a:lnTo>
                  <a:lnTo>
                    <a:pt x="494" y="283"/>
                  </a:lnTo>
                  <a:lnTo>
                    <a:pt x="466" y="255"/>
                  </a:lnTo>
                  <a:lnTo>
                    <a:pt x="452" y="248"/>
                  </a:lnTo>
                  <a:lnTo>
                    <a:pt x="431" y="248"/>
                  </a:lnTo>
                  <a:close/>
                  <a:moveTo>
                    <a:pt x="431" y="0"/>
                  </a:moveTo>
                  <a:lnTo>
                    <a:pt x="565" y="14"/>
                  </a:lnTo>
                  <a:lnTo>
                    <a:pt x="671" y="50"/>
                  </a:lnTo>
                  <a:lnTo>
                    <a:pt x="748" y="106"/>
                  </a:lnTo>
                  <a:lnTo>
                    <a:pt x="812" y="184"/>
                  </a:lnTo>
                  <a:lnTo>
                    <a:pt x="840" y="283"/>
                  </a:lnTo>
                  <a:lnTo>
                    <a:pt x="854" y="396"/>
                  </a:lnTo>
                  <a:lnTo>
                    <a:pt x="854" y="693"/>
                  </a:lnTo>
                  <a:lnTo>
                    <a:pt x="346" y="693"/>
                  </a:lnTo>
                  <a:lnTo>
                    <a:pt x="346" y="898"/>
                  </a:lnTo>
                  <a:lnTo>
                    <a:pt x="360" y="940"/>
                  </a:lnTo>
                  <a:lnTo>
                    <a:pt x="381" y="962"/>
                  </a:lnTo>
                  <a:lnTo>
                    <a:pt x="402" y="969"/>
                  </a:lnTo>
                  <a:lnTo>
                    <a:pt x="431" y="976"/>
                  </a:lnTo>
                  <a:lnTo>
                    <a:pt x="473" y="962"/>
                  </a:lnTo>
                  <a:lnTo>
                    <a:pt x="494" y="940"/>
                  </a:lnTo>
                  <a:lnTo>
                    <a:pt x="508" y="898"/>
                  </a:lnTo>
                  <a:lnTo>
                    <a:pt x="508" y="792"/>
                  </a:lnTo>
                  <a:lnTo>
                    <a:pt x="854" y="792"/>
                  </a:lnTo>
                  <a:lnTo>
                    <a:pt x="854" y="834"/>
                  </a:lnTo>
                  <a:lnTo>
                    <a:pt x="840" y="948"/>
                  </a:lnTo>
                  <a:lnTo>
                    <a:pt x="805" y="1039"/>
                  </a:lnTo>
                  <a:lnTo>
                    <a:pt x="748" y="1117"/>
                  </a:lnTo>
                  <a:lnTo>
                    <a:pt x="664" y="1174"/>
                  </a:lnTo>
                  <a:lnTo>
                    <a:pt x="558" y="1209"/>
                  </a:lnTo>
                  <a:lnTo>
                    <a:pt x="431" y="1223"/>
                  </a:lnTo>
                  <a:lnTo>
                    <a:pt x="304" y="1209"/>
                  </a:lnTo>
                  <a:lnTo>
                    <a:pt x="198" y="1181"/>
                  </a:lnTo>
                  <a:lnTo>
                    <a:pt x="113" y="1124"/>
                  </a:lnTo>
                  <a:lnTo>
                    <a:pt x="49" y="1047"/>
                  </a:lnTo>
                  <a:lnTo>
                    <a:pt x="14" y="948"/>
                  </a:lnTo>
                  <a:lnTo>
                    <a:pt x="0" y="827"/>
                  </a:lnTo>
                  <a:lnTo>
                    <a:pt x="0" y="396"/>
                  </a:lnTo>
                  <a:lnTo>
                    <a:pt x="14" y="276"/>
                  </a:lnTo>
                  <a:lnTo>
                    <a:pt x="49" y="177"/>
                  </a:lnTo>
                  <a:lnTo>
                    <a:pt x="113" y="99"/>
                  </a:lnTo>
                  <a:lnTo>
                    <a:pt x="198" y="43"/>
                  </a:lnTo>
                  <a:lnTo>
                    <a:pt x="304" y="14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003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A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" name="Freeform 76"/>
            <p:cNvSpPr>
              <a:spLocks/>
            </p:cNvSpPr>
            <p:nvPr/>
          </p:nvSpPr>
          <p:spPr bwMode="auto">
            <a:xfrm>
              <a:off x="24639" y="1985"/>
              <a:ext cx="918" cy="1223"/>
            </a:xfrm>
            <a:custGeom>
              <a:avLst/>
              <a:gdLst>
                <a:gd name="T0" fmla="*/ 565 w 918"/>
                <a:gd name="T1" fmla="*/ 7 h 1223"/>
                <a:gd name="T2" fmla="*/ 755 w 918"/>
                <a:gd name="T3" fmla="*/ 85 h 1223"/>
                <a:gd name="T4" fmla="*/ 847 w 918"/>
                <a:gd name="T5" fmla="*/ 205 h 1223"/>
                <a:gd name="T6" fmla="*/ 883 w 918"/>
                <a:gd name="T7" fmla="*/ 375 h 1223"/>
                <a:gd name="T8" fmla="*/ 544 w 918"/>
                <a:gd name="T9" fmla="*/ 403 h 1223"/>
                <a:gd name="T10" fmla="*/ 537 w 918"/>
                <a:gd name="T11" fmla="*/ 290 h 1223"/>
                <a:gd name="T12" fmla="*/ 508 w 918"/>
                <a:gd name="T13" fmla="*/ 255 h 1223"/>
                <a:gd name="T14" fmla="*/ 473 w 918"/>
                <a:gd name="T15" fmla="*/ 241 h 1223"/>
                <a:gd name="T16" fmla="*/ 402 w 918"/>
                <a:gd name="T17" fmla="*/ 248 h 1223"/>
                <a:gd name="T18" fmla="*/ 367 w 918"/>
                <a:gd name="T19" fmla="*/ 276 h 1223"/>
                <a:gd name="T20" fmla="*/ 360 w 918"/>
                <a:gd name="T21" fmla="*/ 311 h 1223"/>
                <a:gd name="T22" fmla="*/ 381 w 918"/>
                <a:gd name="T23" fmla="*/ 368 h 1223"/>
                <a:gd name="T24" fmla="*/ 438 w 918"/>
                <a:gd name="T25" fmla="*/ 417 h 1223"/>
                <a:gd name="T26" fmla="*/ 614 w 918"/>
                <a:gd name="T27" fmla="*/ 509 h 1223"/>
                <a:gd name="T28" fmla="*/ 826 w 918"/>
                <a:gd name="T29" fmla="*/ 637 h 1223"/>
                <a:gd name="T30" fmla="*/ 904 w 918"/>
                <a:gd name="T31" fmla="*/ 771 h 1223"/>
                <a:gd name="T32" fmla="*/ 904 w 918"/>
                <a:gd name="T33" fmla="*/ 969 h 1223"/>
                <a:gd name="T34" fmla="*/ 784 w 918"/>
                <a:gd name="T35" fmla="*/ 1131 h 1223"/>
                <a:gd name="T36" fmla="*/ 579 w 918"/>
                <a:gd name="T37" fmla="*/ 1216 h 1223"/>
                <a:gd name="T38" fmla="*/ 318 w 918"/>
                <a:gd name="T39" fmla="*/ 1209 h 1223"/>
                <a:gd name="T40" fmla="*/ 120 w 918"/>
                <a:gd name="T41" fmla="*/ 1124 h 1223"/>
                <a:gd name="T42" fmla="*/ 14 w 918"/>
                <a:gd name="T43" fmla="*/ 948 h 1223"/>
                <a:gd name="T44" fmla="*/ 0 w 918"/>
                <a:gd name="T45" fmla="*/ 792 h 1223"/>
                <a:gd name="T46" fmla="*/ 346 w 918"/>
                <a:gd name="T47" fmla="*/ 905 h 1223"/>
                <a:gd name="T48" fmla="*/ 367 w 918"/>
                <a:gd name="T49" fmla="*/ 955 h 1223"/>
                <a:gd name="T50" fmla="*/ 402 w 918"/>
                <a:gd name="T51" fmla="*/ 983 h 1223"/>
                <a:gd name="T52" fmla="*/ 452 w 918"/>
                <a:gd name="T53" fmla="*/ 990 h 1223"/>
                <a:gd name="T54" fmla="*/ 501 w 918"/>
                <a:gd name="T55" fmla="*/ 976 h 1223"/>
                <a:gd name="T56" fmla="*/ 529 w 918"/>
                <a:gd name="T57" fmla="*/ 948 h 1223"/>
                <a:gd name="T58" fmla="*/ 551 w 918"/>
                <a:gd name="T59" fmla="*/ 912 h 1223"/>
                <a:gd name="T60" fmla="*/ 544 w 918"/>
                <a:gd name="T61" fmla="*/ 863 h 1223"/>
                <a:gd name="T62" fmla="*/ 494 w 918"/>
                <a:gd name="T63" fmla="*/ 799 h 1223"/>
                <a:gd name="T64" fmla="*/ 332 w 918"/>
                <a:gd name="T65" fmla="*/ 714 h 1223"/>
                <a:gd name="T66" fmla="*/ 155 w 918"/>
                <a:gd name="T67" fmla="*/ 622 h 1223"/>
                <a:gd name="T68" fmla="*/ 56 w 918"/>
                <a:gd name="T69" fmla="*/ 509 h 1223"/>
                <a:gd name="T70" fmla="*/ 21 w 918"/>
                <a:gd name="T71" fmla="*/ 347 h 1223"/>
                <a:gd name="T72" fmla="*/ 56 w 918"/>
                <a:gd name="T73" fmla="*/ 191 h 1223"/>
                <a:gd name="T74" fmla="*/ 155 w 918"/>
                <a:gd name="T75" fmla="*/ 85 h 1223"/>
                <a:gd name="T76" fmla="*/ 339 w 918"/>
                <a:gd name="T77" fmla="*/ 7 h 122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918" h="1223">
                  <a:moveTo>
                    <a:pt x="452" y="0"/>
                  </a:moveTo>
                  <a:lnTo>
                    <a:pt x="565" y="7"/>
                  </a:lnTo>
                  <a:lnTo>
                    <a:pt x="671" y="36"/>
                  </a:lnTo>
                  <a:lnTo>
                    <a:pt x="755" y="85"/>
                  </a:lnTo>
                  <a:lnTo>
                    <a:pt x="805" y="142"/>
                  </a:lnTo>
                  <a:lnTo>
                    <a:pt x="847" y="205"/>
                  </a:lnTo>
                  <a:lnTo>
                    <a:pt x="876" y="283"/>
                  </a:lnTo>
                  <a:lnTo>
                    <a:pt x="883" y="375"/>
                  </a:lnTo>
                  <a:lnTo>
                    <a:pt x="883" y="403"/>
                  </a:lnTo>
                  <a:lnTo>
                    <a:pt x="544" y="403"/>
                  </a:lnTo>
                  <a:lnTo>
                    <a:pt x="544" y="311"/>
                  </a:lnTo>
                  <a:lnTo>
                    <a:pt x="537" y="290"/>
                  </a:lnTo>
                  <a:lnTo>
                    <a:pt x="522" y="269"/>
                  </a:lnTo>
                  <a:lnTo>
                    <a:pt x="508" y="255"/>
                  </a:lnTo>
                  <a:lnTo>
                    <a:pt x="494" y="248"/>
                  </a:lnTo>
                  <a:lnTo>
                    <a:pt x="473" y="241"/>
                  </a:lnTo>
                  <a:lnTo>
                    <a:pt x="424" y="241"/>
                  </a:lnTo>
                  <a:lnTo>
                    <a:pt x="402" y="248"/>
                  </a:lnTo>
                  <a:lnTo>
                    <a:pt x="374" y="262"/>
                  </a:lnTo>
                  <a:lnTo>
                    <a:pt x="367" y="276"/>
                  </a:lnTo>
                  <a:lnTo>
                    <a:pt x="360" y="283"/>
                  </a:lnTo>
                  <a:lnTo>
                    <a:pt x="360" y="311"/>
                  </a:lnTo>
                  <a:lnTo>
                    <a:pt x="367" y="340"/>
                  </a:lnTo>
                  <a:lnTo>
                    <a:pt x="381" y="368"/>
                  </a:lnTo>
                  <a:lnTo>
                    <a:pt x="402" y="396"/>
                  </a:lnTo>
                  <a:lnTo>
                    <a:pt x="438" y="417"/>
                  </a:lnTo>
                  <a:lnTo>
                    <a:pt x="522" y="467"/>
                  </a:lnTo>
                  <a:lnTo>
                    <a:pt x="614" y="509"/>
                  </a:lnTo>
                  <a:lnTo>
                    <a:pt x="734" y="573"/>
                  </a:lnTo>
                  <a:lnTo>
                    <a:pt x="826" y="637"/>
                  </a:lnTo>
                  <a:lnTo>
                    <a:pt x="876" y="700"/>
                  </a:lnTo>
                  <a:lnTo>
                    <a:pt x="904" y="771"/>
                  </a:lnTo>
                  <a:lnTo>
                    <a:pt x="918" y="856"/>
                  </a:lnTo>
                  <a:lnTo>
                    <a:pt x="904" y="969"/>
                  </a:lnTo>
                  <a:lnTo>
                    <a:pt x="854" y="1061"/>
                  </a:lnTo>
                  <a:lnTo>
                    <a:pt x="784" y="1131"/>
                  </a:lnTo>
                  <a:lnTo>
                    <a:pt x="692" y="1181"/>
                  </a:lnTo>
                  <a:lnTo>
                    <a:pt x="579" y="1216"/>
                  </a:lnTo>
                  <a:lnTo>
                    <a:pt x="452" y="1223"/>
                  </a:lnTo>
                  <a:lnTo>
                    <a:pt x="318" y="1209"/>
                  </a:lnTo>
                  <a:lnTo>
                    <a:pt x="212" y="1181"/>
                  </a:lnTo>
                  <a:lnTo>
                    <a:pt x="120" y="1124"/>
                  </a:lnTo>
                  <a:lnTo>
                    <a:pt x="56" y="1047"/>
                  </a:lnTo>
                  <a:lnTo>
                    <a:pt x="14" y="948"/>
                  </a:lnTo>
                  <a:lnTo>
                    <a:pt x="0" y="834"/>
                  </a:lnTo>
                  <a:lnTo>
                    <a:pt x="0" y="792"/>
                  </a:lnTo>
                  <a:lnTo>
                    <a:pt x="346" y="792"/>
                  </a:lnTo>
                  <a:lnTo>
                    <a:pt x="346" y="905"/>
                  </a:lnTo>
                  <a:lnTo>
                    <a:pt x="353" y="926"/>
                  </a:lnTo>
                  <a:lnTo>
                    <a:pt x="367" y="955"/>
                  </a:lnTo>
                  <a:lnTo>
                    <a:pt x="381" y="969"/>
                  </a:lnTo>
                  <a:lnTo>
                    <a:pt x="402" y="983"/>
                  </a:lnTo>
                  <a:lnTo>
                    <a:pt x="424" y="990"/>
                  </a:lnTo>
                  <a:lnTo>
                    <a:pt x="452" y="990"/>
                  </a:lnTo>
                  <a:lnTo>
                    <a:pt x="480" y="983"/>
                  </a:lnTo>
                  <a:lnTo>
                    <a:pt x="501" y="976"/>
                  </a:lnTo>
                  <a:lnTo>
                    <a:pt x="522" y="962"/>
                  </a:lnTo>
                  <a:lnTo>
                    <a:pt x="529" y="948"/>
                  </a:lnTo>
                  <a:lnTo>
                    <a:pt x="544" y="926"/>
                  </a:lnTo>
                  <a:lnTo>
                    <a:pt x="551" y="912"/>
                  </a:lnTo>
                  <a:lnTo>
                    <a:pt x="551" y="891"/>
                  </a:lnTo>
                  <a:lnTo>
                    <a:pt x="544" y="863"/>
                  </a:lnTo>
                  <a:lnTo>
                    <a:pt x="537" y="842"/>
                  </a:lnTo>
                  <a:lnTo>
                    <a:pt x="494" y="799"/>
                  </a:lnTo>
                  <a:lnTo>
                    <a:pt x="424" y="757"/>
                  </a:lnTo>
                  <a:lnTo>
                    <a:pt x="332" y="714"/>
                  </a:lnTo>
                  <a:lnTo>
                    <a:pt x="233" y="672"/>
                  </a:lnTo>
                  <a:lnTo>
                    <a:pt x="155" y="622"/>
                  </a:lnTo>
                  <a:lnTo>
                    <a:pt x="99" y="573"/>
                  </a:lnTo>
                  <a:lnTo>
                    <a:pt x="56" y="509"/>
                  </a:lnTo>
                  <a:lnTo>
                    <a:pt x="28" y="439"/>
                  </a:lnTo>
                  <a:lnTo>
                    <a:pt x="21" y="347"/>
                  </a:lnTo>
                  <a:lnTo>
                    <a:pt x="28" y="262"/>
                  </a:lnTo>
                  <a:lnTo>
                    <a:pt x="56" y="191"/>
                  </a:lnTo>
                  <a:lnTo>
                    <a:pt x="99" y="135"/>
                  </a:lnTo>
                  <a:lnTo>
                    <a:pt x="155" y="85"/>
                  </a:lnTo>
                  <a:lnTo>
                    <a:pt x="240" y="36"/>
                  </a:lnTo>
                  <a:lnTo>
                    <a:pt x="339" y="7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003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A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Freeform 77"/>
            <p:cNvSpPr>
              <a:spLocks noEditPoints="1"/>
            </p:cNvSpPr>
            <p:nvPr/>
          </p:nvSpPr>
          <p:spPr bwMode="auto">
            <a:xfrm>
              <a:off x="7695" y="3583"/>
              <a:ext cx="1052" cy="1548"/>
            </a:xfrm>
            <a:custGeom>
              <a:avLst/>
              <a:gdLst>
                <a:gd name="T0" fmla="*/ 388 w 1052"/>
                <a:gd name="T1" fmla="*/ 276 h 1548"/>
                <a:gd name="T2" fmla="*/ 388 w 1052"/>
                <a:gd name="T3" fmla="*/ 657 h 1548"/>
                <a:gd name="T4" fmla="*/ 459 w 1052"/>
                <a:gd name="T5" fmla="*/ 657 h 1548"/>
                <a:gd name="T6" fmla="*/ 529 w 1052"/>
                <a:gd name="T7" fmla="*/ 643 h 1548"/>
                <a:gd name="T8" fmla="*/ 579 w 1052"/>
                <a:gd name="T9" fmla="*/ 608 h 1548"/>
                <a:gd name="T10" fmla="*/ 607 w 1052"/>
                <a:gd name="T11" fmla="*/ 544 h 1548"/>
                <a:gd name="T12" fmla="*/ 614 w 1052"/>
                <a:gd name="T13" fmla="*/ 467 h 1548"/>
                <a:gd name="T14" fmla="*/ 607 w 1052"/>
                <a:gd name="T15" fmla="*/ 410 h 1548"/>
                <a:gd name="T16" fmla="*/ 593 w 1052"/>
                <a:gd name="T17" fmla="*/ 361 h 1548"/>
                <a:gd name="T18" fmla="*/ 565 w 1052"/>
                <a:gd name="T19" fmla="*/ 318 h 1548"/>
                <a:gd name="T20" fmla="*/ 522 w 1052"/>
                <a:gd name="T21" fmla="*/ 290 h 1548"/>
                <a:gd name="T22" fmla="*/ 459 w 1052"/>
                <a:gd name="T23" fmla="*/ 276 h 1548"/>
                <a:gd name="T24" fmla="*/ 388 w 1052"/>
                <a:gd name="T25" fmla="*/ 276 h 1548"/>
                <a:gd name="T26" fmla="*/ 0 w 1052"/>
                <a:gd name="T27" fmla="*/ 0 h 1548"/>
                <a:gd name="T28" fmla="*/ 529 w 1052"/>
                <a:gd name="T29" fmla="*/ 0 h 1548"/>
                <a:gd name="T30" fmla="*/ 649 w 1052"/>
                <a:gd name="T31" fmla="*/ 7 h 1548"/>
                <a:gd name="T32" fmla="*/ 748 w 1052"/>
                <a:gd name="T33" fmla="*/ 28 h 1548"/>
                <a:gd name="T34" fmla="*/ 826 w 1052"/>
                <a:gd name="T35" fmla="*/ 71 h 1548"/>
                <a:gd name="T36" fmla="*/ 889 w 1052"/>
                <a:gd name="T37" fmla="*/ 134 h 1548"/>
                <a:gd name="T38" fmla="*/ 939 w 1052"/>
                <a:gd name="T39" fmla="*/ 212 h 1548"/>
                <a:gd name="T40" fmla="*/ 967 w 1052"/>
                <a:gd name="T41" fmla="*/ 311 h 1548"/>
                <a:gd name="T42" fmla="*/ 974 w 1052"/>
                <a:gd name="T43" fmla="*/ 431 h 1548"/>
                <a:gd name="T44" fmla="*/ 967 w 1052"/>
                <a:gd name="T45" fmla="*/ 544 h 1548"/>
                <a:gd name="T46" fmla="*/ 932 w 1052"/>
                <a:gd name="T47" fmla="*/ 636 h 1548"/>
                <a:gd name="T48" fmla="*/ 875 w 1052"/>
                <a:gd name="T49" fmla="*/ 714 h 1548"/>
                <a:gd name="T50" fmla="*/ 784 w 1052"/>
                <a:gd name="T51" fmla="*/ 778 h 1548"/>
                <a:gd name="T52" fmla="*/ 784 w 1052"/>
                <a:gd name="T53" fmla="*/ 785 h 1548"/>
                <a:gd name="T54" fmla="*/ 854 w 1052"/>
                <a:gd name="T55" fmla="*/ 813 h 1548"/>
                <a:gd name="T56" fmla="*/ 918 w 1052"/>
                <a:gd name="T57" fmla="*/ 855 h 1548"/>
                <a:gd name="T58" fmla="*/ 960 w 1052"/>
                <a:gd name="T59" fmla="*/ 912 h 1548"/>
                <a:gd name="T60" fmla="*/ 981 w 1052"/>
                <a:gd name="T61" fmla="*/ 983 h 1548"/>
                <a:gd name="T62" fmla="*/ 988 w 1052"/>
                <a:gd name="T63" fmla="*/ 1075 h 1548"/>
                <a:gd name="T64" fmla="*/ 988 w 1052"/>
                <a:gd name="T65" fmla="*/ 1181 h 1548"/>
                <a:gd name="T66" fmla="*/ 995 w 1052"/>
                <a:gd name="T67" fmla="*/ 1294 h 1548"/>
                <a:gd name="T68" fmla="*/ 1002 w 1052"/>
                <a:gd name="T69" fmla="*/ 1393 h 1548"/>
                <a:gd name="T70" fmla="*/ 1017 w 1052"/>
                <a:gd name="T71" fmla="*/ 1470 h 1548"/>
                <a:gd name="T72" fmla="*/ 1038 w 1052"/>
                <a:gd name="T73" fmla="*/ 1513 h 1548"/>
                <a:gd name="T74" fmla="*/ 1052 w 1052"/>
                <a:gd name="T75" fmla="*/ 1527 h 1548"/>
                <a:gd name="T76" fmla="*/ 1052 w 1052"/>
                <a:gd name="T77" fmla="*/ 1548 h 1548"/>
                <a:gd name="T78" fmla="*/ 635 w 1052"/>
                <a:gd name="T79" fmla="*/ 1548 h 1548"/>
                <a:gd name="T80" fmla="*/ 621 w 1052"/>
                <a:gd name="T81" fmla="*/ 1520 h 1548"/>
                <a:gd name="T82" fmla="*/ 614 w 1052"/>
                <a:gd name="T83" fmla="*/ 1492 h 1548"/>
                <a:gd name="T84" fmla="*/ 614 w 1052"/>
                <a:gd name="T85" fmla="*/ 1322 h 1548"/>
                <a:gd name="T86" fmla="*/ 607 w 1052"/>
                <a:gd name="T87" fmla="*/ 1209 h 1548"/>
                <a:gd name="T88" fmla="*/ 607 w 1052"/>
                <a:gd name="T89" fmla="*/ 1103 h 1548"/>
                <a:gd name="T90" fmla="*/ 593 w 1052"/>
                <a:gd name="T91" fmla="*/ 1039 h 1548"/>
                <a:gd name="T92" fmla="*/ 572 w 1052"/>
                <a:gd name="T93" fmla="*/ 983 h 1548"/>
                <a:gd name="T94" fmla="*/ 536 w 1052"/>
                <a:gd name="T95" fmla="*/ 954 h 1548"/>
                <a:gd name="T96" fmla="*/ 480 w 1052"/>
                <a:gd name="T97" fmla="*/ 940 h 1548"/>
                <a:gd name="T98" fmla="*/ 388 w 1052"/>
                <a:gd name="T99" fmla="*/ 940 h 1548"/>
                <a:gd name="T100" fmla="*/ 388 w 1052"/>
                <a:gd name="T101" fmla="*/ 1548 h 1548"/>
                <a:gd name="T102" fmla="*/ 0 w 1052"/>
                <a:gd name="T103" fmla="*/ 1548 h 1548"/>
                <a:gd name="T104" fmla="*/ 0 w 1052"/>
                <a:gd name="T105" fmla="*/ 0 h 154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52" h="1548">
                  <a:moveTo>
                    <a:pt x="388" y="276"/>
                  </a:moveTo>
                  <a:lnTo>
                    <a:pt x="388" y="657"/>
                  </a:lnTo>
                  <a:lnTo>
                    <a:pt x="459" y="657"/>
                  </a:lnTo>
                  <a:lnTo>
                    <a:pt x="529" y="643"/>
                  </a:lnTo>
                  <a:lnTo>
                    <a:pt x="579" y="608"/>
                  </a:lnTo>
                  <a:lnTo>
                    <a:pt x="607" y="544"/>
                  </a:lnTo>
                  <a:lnTo>
                    <a:pt x="614" y="467"/>
                  </a:lnTo>
                  <a:lnTo>
                    <a:pt x="607" y="410"/>
                  </a:lnTo>
                  <a:lnTo>
                    <a:pt x="593" y="361"/>
                  </a:lnTo>
                  <a:lnTo>
                    <a:pt x="565" y="318"/>
                  </a:lnTo>
                  <a:lnTo>
                    <a:pt x="522" y="290"/>
                  </a:lnTo>
                  <a:lnTo>
                    <a:pt x="459" y="276"/>
                  </a:lnTo>
                  <a:lnTo>
                    <a:pt x="388" y="276"/>
                  </a:lnTo>
                  <a:close/>
                  <a:moveTo>
                    <a:pt x="0" y="0"/>
                  </a:moveTo>
                  <a:lnTo>
                    <a:pt x="529" y="0"/>
                  </a:lnTo>
                  <a:lnTo>
                    <a:pt x="649" y="7"/>
                  </a:lnTo>
                  <a:lnTo>
                    <a:pt x="748" y="28"/>
                  </a:lnTo>
                  <a:lnTo>
                    <a:pt x="826" y="71"/>
                  </a:lnTo>
                  <a:lnTo>
                    <a:pt x="889" y="134"/>
                  </a:lnTo>
                  <a:lnTo>
                    <a:pt x="939" y="212"/>
                  </a:lnTo>
                  <a:lnTo>
                    <a:pt x="967" y="311"/>
                  </a:lnTo>
                  <a:lnTo>
                    <a:pt x="974" y="431"/>
                  </a:lnTo>
                  <a:lnTo>
                    <a:pt x="967" y="544"/>
                  </a:lnTo>
                  <a:lnTo>
                    <a:pt x="932" y="636"/>
                  </a:lnTo>
                  <a:lnTo>
                    <a:pt x="875" y="714"/>
                  </a:lnTo>
                  <a:lnTo>
                    <a:pt x="784" y="778"/>
                  </a:lnTo>
                  <a:lnTo>
                    <a:pt x="784" y="785"/>
                  </a:lnTo>
                  <a:lnTo>
                    <a:pt x="854" y="813"/>
                  </a:lnTo>
                  <a:lnTo>
                    <a:pt x="918" y="855"/>
                  </a:lnTo>
                  <a:lnTo>
                    <a:pt x="960" y="912"/>
                  </a:lnTo>
                  <a:lnTo>
                    <a:pt x="981" y="983"/>
                  </a:lnTo>
                  <a:lnTo>
                    <a:pt x="988" y="1075"/>
                  </a:lnTo>
                  <a:lnTo>
                    <a:pt x="988" y="1181"/>
                  </a:lnTo>
                  <a:lnTo>
                    <a:pt x="995" y="1294"/>
                  </a:lnTo>
                  <a:lnTo>
                    <a:pt x="1002" y="1393"/>
                  </a:lnTo>
                  <a:lnTo>
                    <a:pt x="1017" y="1470"/>
                  </a:lnTo>
                  <a:lnTo>
                    <a:pt x="1038" y="1513"/>
                  </a:lnTo>
                  <a:lnTo>
                    <a:pt x="1052" y="1527"/>
                  </a:lnTo>
                  <a:lnTo>
                    <a:pt x="1052" y="1548"/>
                  </a:lnTo>
                  <a:lnTo>
                    <a:pt x="635" y="1548"/>
                  </a:lnTo>
                  <a:lnTo>
                    <a:pt x="621" y="1520"/>
                  </a:lnTo>
                  <a:lnTo>
                    <a:pt x="614" y="1492"/>
                  </a:lnTo>
                  <a:lnTo>
                    <a:pt x="614" y="1322"/>
                  </a:lnTo>
                  <a:lnTo>
                    <a:pt x="607" y="1209"/>
                  </a:lnTo>
                  <a:lnTo>
                    <a:pt x="607" y="1103"/>
                  </a:lnTo>
                  <a:lnTo>
                    <a:pt x="593" y="1039"/>
                  </a:lnTo>
                  <a:lnTo>
                    <a:pt x="572" y="983"/>
                  </a:lnTo>
                  <a:lnTo>
                    <a:pt x="536" y="954"/>
                  </a:lnTo>
                  <a:lnTo>
                    <a:pt x="480" y="940"/>
                  </a:lnTo>
                  <a:lnTo>
                    <a:pt x="388" y="940"/>
                  </a:lnTo>
                  <a:lnTo>
                    <a:pt x="388" y="1548"/>
                  </a:lnTo>
                  <a:lnTo>
                    <a:pt x="0" y="15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A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Freeform 78"/>
            <p:cNvSpPr>
              <a:spLocks noEditPoints="1"/>
            </p:cNvSpPr>
            <p:nvPr/>
          </p:nvSpPr>
          <p:spPr bwMode="auto">
            <a:xfrm>
              <a:off x="8874" y="3944"/>
              <a:ext cx="855" cy="1223"/>
            </a:xfrm>
            <a:custGeom>
              <a:avLst/>
              <a:gdLst>
                <a:gd name="T0" fmla="*/ 424 w 855"/>
                <a:gd name="T1" fmla="*/ 247 h 1223"/>
                <a:gd name="T2" fmla="*/ 381 w 855"/>
                <a:gd name="T3" fmla="*/ 261 h 1223"/>
                <a:gd name="T4" fmla="*/ 360 w 855"/>
                <a:gd name="T5" fmla="*/ 282 h 1223"/>
                <a:gd name="T6" fmla="*/ 346 w 855"/>
                <a:gd name="T7" fmla="*/ 325 h 1223"/>
                <a:gd name="T8" fmla="*/ 346 w 855"/>
                <a:gd name="T9" fmla="*/ 459 h 1223"/>
                <a:gd name="T10" fmla="*/ 509 w 855"/>
                <a:gd name="T11" fmla="*/ 459 h 1223"/>
                <a:gd name="T12" fmla="*/ 509 w 855"/>
                <a:gd name="T13" fmla="*/ 303 h 1223"/>
                <a:gd name="T14" fmla="*/ 494 w 855"/>
                <a:gd name="T15" fmla="*/ 282 h 1223"/>
                <a:gd name="T16" fmla="*/ 466 w 855"/>
                <a:gd name="T17" fmla="*/ 254 h 1223"/>
                <a:gd name="T18" fmla="*/ 445 w 855"/>
                <a:gd name="T19" fmla="*/ 247 h 1223"/>
                <a:gd name="T20" fmla="*/ 424 w 855"/>
                <a:gd name="T21" fmla="*/ 247 h 1223"/>
                <a:gd name="T22" fmla="*/ 424 w 855"/>
                <a:gd name="T23" fmla="*/ 0 h 1223"/>
                <a:gd name="T24" fmla="*/ 558 w 855"/>
                <a:gd name="T25" fmla="*/ 14 h 1223"/>
                <a:gd name="T26" fmla="*/ 664 w 855"/>
                <a:gd name="T27" fmla="*/ 49 h 1223"/>
                <a:gd name="T28" fmla="*/ 749 w 855"/>
                <a:gd name="T29" fmla="*/ 106 h 1223"/>
                <a:gd name="T30" fmla="*/ 812 w 855"/>
                <a:gd name="T31" fmla="*/ 183 h 1223"/>
                <a:gd name="T32" fmla="*/ 841 w 855"/>
                <a:gd name="T33" fmla="*/ 282 h 1223"/>
                <a:gd name="T34" fmla="*/ 855 w 855"/>
                <a:gd name="T35" fmla="*/ 395 h 1223"/>
                <a:gd name="T36" fmla="*/ 855 w 855"/>
                <a:gd name="T37" fmla="*/ 692 h 1223"/>
                <a:gd name="T38" fmla="*/ 346 w 855"/>
                <a:gd name="T39" fmla="*/ 692 h 1223"/>
                <a:gd name="T40" fmla="*/ 346 w 855"/>
                <a:gd name="T41" fmla="*/ 897 h 1223"/>
                <a:gd name="T42" fmla="*/ 360 w 855"/>
                <a:gd name="T43" fmla="*/ 940 h 1223"/>
                <a:gd name="T44" fmla="*/ 381 w 855"/>
                <a:gd name="T45" fmla="*/ 961 h 1223"/>
                <a:gd name="T46" fmla="*/ 424 w 855"/>
                <a:gd name="T47" fmla="*/ 975 h 1223"/>
                <a:gd name="T48" fmla="*/ 452 w 855"/>
                <a:gd name="T49" fmla="*/ 968 h 1223"/>
                <a:gd name="T50" fmla="*/ 473 w 855"/>
                <a:gd name="T51" fmla="*/ 961 h 1223"/>
                <a:gd name="T52" fmla="*/ 494 w 855"/>
                <a:gd name="T53" fmla="*/ 940 h 1223"/>
                <a:gd name="T54" fmla="*/ 509 w 855"/>
                <a:gd name="T55" fmla="*/ 897 h 1223"/>
                <a:gd name="T56" fmla="*/ 509 w 855"/>
                <a:gd name="T57" fmla="*/ 791 h 1223"/>
                <a:gd name="T58" fmla="*/ 848 w 855"/>
                <a:gd name="T59" fmla="*/ 791 h 1223"/>
                <a:gd name="T60" fmla="*/ 848 w 855"/>
                <a:gd name="T61" fmla="*/ 834 h 1223"/>
                <a:gd name="T62" fmla="*/ 833 w 855"/>
                <a:gd name="T63" fmla="*/ 947 h 1223"/>
                <a:gd name="T64" fmla="*/ 805 w 855"/>
                <a:gd name="T65" fmla="*/ 1039 h 1223"/>
                <a:gd name="T66" fmla="*/ 742 w 855"/>
                <a:gd name="T67" fmla="*/ 1116 h 1223"/>
                <a:gd name="T68" fmla="*/ 664 w 855"/>
                <a:gd name="T69" fmla="*/ 1173 h 1223"/>
                <a:gd name="T70" fmla="*/ 558 w 855"/>
                <a:gd name="T71" fmla="*/ 1208 h 1223"/>
                <a:gd name="T72" fmla="*/ 424 w 855"/>
                <a:gd name="T73" fmla="*/ 1223 h 1223"/>
                <a:gd name="T74" fmla="*/ 304 w 855"/>
                <a:gd name="T75" fmla="*/ 1208 h 1223"/>
                <a:gd name="T76" fmla="*/ 198 w 855"/>
                <a:gd name="T77" fmla="*/ 1180 h 1223"/>
                <a:gd name="T78" fmla="*/ 113 w 855"/>
                <a:gd name="T79" fmla="*/ 1124 h 1223"/>
                <a:gd name="T80" fmla="*/ 50 w 855"/>
                <a:gd name="T81" fmla="*/ 1046 h 1223"/>
                <a:gd name="T82" fmla="*/ 14 w 855"/>
                <a:gd name="T83" fmla="*/ 947 h 1223"/>
                <a:gd name="T84" fmla="*/ 0 w 855"/>
                <a:gd name="T85" fmla="*/ 827 h 1223"/>
                <a:gd name="T86" fmla="*/ 0 w 855"/>
                <a:gd name="T87" fmla="*/ 395 h 1223"/>
                <a:gd name="T88" fmla="*/ 14 w 855"/>
                <a:gd name="T89" fmla="*/ 275 h 1223"/>
                <a:gd name="T90" fmla="*/ 50 w 855"/>
                <a:gd name="T91" fmla="*/ 176 h 1223"/>
                <a:gd name="T92" fmla="*/ 113 w 855"/>
                <a:gd name="T93" fmla="*/ 98 h 1223"/>
                <a:gd name="T94" fmla="*/ 198 w 855"/>
                <a:gd name="T95" fmla="*/ 42 h 1223"/>
                <a:gd name="T96" fmla="*/ 304 w 855"/>
                <a:gd name="T97" fmla="*/ 14 h 1223"/>
                <a:gd name="T98" fmla="*/ 424 w 855"/>
                <a:gd name="T99" fmla="*/ 0 h 122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55" h="1223">
                  <a:moveTo>
                    <a:pt x="424" y="247"/>
                  </a:moveTo>
                  <a:lnTo>
                    <a:pt x="381" y="261"/>
                  </a:lnTo>
                  <a:lnTo>
                    <a:pt x="360" y="282"/>
                  </a:lnTo>
                  <a:lnTo>
                    <a:pt x="346" y="325"/>
                  </a:lnTo>
                  <a:lnTo>
                    <a:pt x="346" y="459"/>
                  </a:lnTo>
                  <a:lnTo>
                    <a:pt x="509" y="459"/>
                  </a:lnTo>
                  <a:lnTo>
                    <a:pt x="509" y="303"/>
                  </a:lnTo>
                  <a:lnTo>
                    <a:pt x="494" y="282"/>
                  </a:lnTo>
                  <a:lnTo>
                    <a:pt x="466" y="254"/>
                  </a:lnTo>
                  <a:lnTo>
                    <a:pt x="445" y="247"/>
                  </a:lnTo>
                  <a:lnTo>
                    <a:pt x="424" y="247"/>
                  </a:lnTo>
                  <a:close/>
                  <a:moveTo>
                    <a:pt x="424" y="0"/>
                  </a:moveTo>
                  <a:lnTo>
                    <a:pt x="558" y="14"/>
                  </a:lnTo>
                  <a:lnTo>
                    <a:pt x="664" y="49"/>
                  </a:lnTo>
                  <a:lnTo>
                    <a:pt x="749" y="106"/>
                  </a:lnTo>
                  <a:lnTo>
                    <a:pt x="812" y="183"/>
                  </a:lnTo>
                  <a:lnTo>
                    <a:pt x="841" y="282"/>
                  </a:lnTo>
                  <a:lnTo>
                    <a:pt x="855" y="395"/>
                  </a:lnTo>
                  <a:lnTo>
                    <a:pt x="855" y="692"/>
                  </a:lnTo>
                  <a:lnTo>
                    <a:pt x="346" y="692"/>
                  </a:lnTo>
                  <a:lnTo>
                    <a:pt x="346" y="897"/>
                  </a:lnTo>
                  <a:lnTo>
                    <a:pt x="360" y="940"/>
                  </a:lnTo>
                  <a:lnTo>
                    <a:pt x="381" y="961"/>
                  </a:lnTo>
                  <a:lnTo>
                    <a:pt x="424" y="975"/>
                  </a:lnTo>
                  <a:lnTo>
                    <a:pt x="452" y="968"/>
                  </a:lnTo>
                  <a:lnTo>
                    <a:pt x="473" y="961"/>
                  </a:lnTo>
                  <a:lnTo>
                    <a:pt x="494" y="940"/>
                  </a:lnTo>
                  <a:lnTo>
                    <a:pt x="509" y="897"/>
                  </a:lnTo>
                  <a:lnTo>
                    <a:pt x="509" y="791"/>
                  </a:lnTo>
                  <a:lnTo>
                    <a:pt x="848" y="791"/>
                  </a:lnTo>
                  <a:lnTo>
                    <a:pt x="848" y="834"/>
                  </a:lnTo>
                  <a:lnTo>
                    <a:pt x="833" y="947"/>
                  </a:lnTo>
                  <a:lnTo>
                    <a:pt x="805" y="1039"/>
                  </a:lnTo>
                  <a:lnTo>
                    <a:pt x="742" y="1116"/>
                  </a:lnTo>
                  <a:lnTo>
                    <a:pt x="664" y="1173"/>
                  </a:lnTo>
                  <a:lnTo>
                    <a:pt x="558" y="1208"/>
                  </a:lnTo>
                  <a:lnTo>
                    <a:pt x="424" y="1223"/>
                  </a:lnTo>
                  <a:lnTo>
                    <a:pt x="304" y="1208"/>
                  </a:lnTo>
                  <a:lnTo>
                    <a:pt x="198" y="1180"/>
                  </a:lnTo>
                  <a:lnTo>
                    <a:pt x="113" y="1124"/>
                  </a:lnTo>
                  <a:lnTo>
                    <a:pt x="50" y="1046"/>
                  </a:lnTo>
                  <a:lnTo>
                    <a:pt x="14" y="947"/>
                  </a:lnTo>
                  <a:lnTo>
                    <a:pt x="0" y="827"/>
                  </a:lnTo>
                  <a:lnTo>
                    <a:pt x="0" y="395"/>
                  </a:lnTo>
                  <a:lnTo>
                    <a:pt x="14" y="275"/>
                  </a:lnTo>
                  <a:lnTo>
                    <a:pt x="50" y="176"/>
                  </a:lnTo>
                  <a:lnTo>
                    <a:pt x="113" y="98"/>
                  </a:lnTo>
                  <a:lnTo>
                    <a:pt x="198" y="42"/>
                  </a:lnTo>
                  <a:lnTo>
                    <a:pt x="304" y="14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003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A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Freeform 79"/>
            <p:cNvSpPr>
              <a:spLocks/>
            </p:cNvSpPr>
            <p:nvPr/>
          </p:nvSpPr>
          <p:spPr bwMode="auto">
            <a:xfrm>
              <a:off x="9877" y="3944"/>
              <a:ext cx="918" cy="1223"/>
            </a:xfrm>
            <a:custGeom>
              <a:avLst/>
              <a:gdLst>
                <a:gd name="T0" fmla="*/ 565 w 918"/>
                <a:gd name="T1" fmla="*/ 7 h 1223"/>
                <a:gd name="T2" fmla="*/ 756 w 918"/>
                <a:gd name="T3" fmla="*/ 84 h 1223"/>
                <a:gd name="T4" fmla="*/ 848 w 918"/>
                <a:gd name="T5" fmla="*/ 205 h 1223"/>
                <a:gd name="T6" fmla="*/ 883 w 918"/>
                <a:gd name="T7" fmla="*/ 374 h 1223"/>
                <a:gd name="T8" fmla="*/ 544 w 918"/>
                <a:gd name="T9" fmla="*/ 402 h 1223"/>
                <a:gd name="T10" fmla="*/ 537 w 918"/>
                <a:gd name="T11" fmla="*/ 296 h 1223"/>
                <a:gd name="T12" fmla="*/ 494 w 918"/>
                <a:gd name="T13" fmla="*/ 240 h 1223"/>
                <a:gd name="T14" fmla="*/ 445 w 918"/>
                <a:gd name="T15" fmla="*/ 233 h 1223"/>
                <a:gd name="T16" fmla="*/ 396 w 918"/>
                <a:gd name="T17" fmla="*/ 247 h 1223"/>
                <a:gd name="T18" fmla="*/ 360 w 918"/>
                <a:gd name="T19" fmla="*/ 275 h 1223"/>
                <a:gd name="T20" fmla="*/ 353 w 918"/>
                <a:gd name="T21" fmla="*/ 311 h 1223"/>
                <a:gd name="T22" fmla="*/ 367 w 918"/>
                <a:gd name="T23" fmla="*/ 360 h 1223"/>
                <a:gd name="T24" fmla="*/ 410 w 918"/>
                <a:gd name="T25" fmla="*/ 395 h 1223"/>
                <a:gd name="T26" fmla="*/ 523 w 918"/>
                <a:gd name="T27" fmla="*/ 466 h 1223"/>
                <a:gd name="T28" fmla="*/ 728 w 918"/>
                <a:gd name="T29" fmla="*/ 565 h 1223"/>
                <a:gd name="T30" fmla="*/ 876 w 918"/>
                <a:gd name="T31" fmla="*/ 692 h 1223"/>
                <a:gd name="T32" fmla="*/ 918 w 918"/>
                <a:gd name="T33" fmla="*/ 855 h 1223"/>
                <a:gd name="T34" fmla="*/ 855 w 918"/>
                <a:gd name="T35" fmla="*/ 1060 h 1223"/>
                <a:gd name="T36" fmla="*/ 692 w 918"/>
                <a:gd name="T37" fmla="*/ 1180 h 1223"/>
                <a:gd name="T38" fmla="*/ 452 w 918"/>
                <a:gd name="T39" fmla="*/ 1223 h 1223"/>
                <a:gd name="T40" fmla="*/ 205 w 918"/>
                <a:gd name="T41" fmla="*/ 1173 h 1223"/>
                <a:gd name="T42" fmla="*/ 57 w 918"/>
                <a:gd name="T43" fmla="*/ 1039 h 1223"/>
                <a:gd name="T44" fmla="*/ 0 w 918"/>
                <a:gd name="T45" fmla="*/ 834 h 1223"/>
                <a:gd name="T46" fmla="*/ 346 w 918"/>
                <a:gd name="T47" fmla="*/ 791 h 1223"/>
                <a:gd name="T48" fmla="*/ 353 w 918"/>
                <a:gd name="T49" fmla="*/ 926 h 1223"/>
                <a:gd name="T50" fmla="*/ 381 w 918"/>
                <a:gd name="T51" fmla="*/ 968 h 1223"/>
                <a:gd name="T52" fmla="*/ 424 w 918"/>
                <a:gd name="T53" fmla="*/ 989 h 1223"/>
                <a:gd name="T54" fmla="*/ 480 w 918"/>
                <a:gd name="T55" fmla="*/ 982 h 1223"/>
                <a:gd name="T56" fmla="*/ 523 w 918"/>
                <a:gd name="T57" fmla="*/ 961 h 1223"/>
                <a:gd name="T58" fmla="*/ 544 w 918"/>
                <a:gd name="T59" fmla="*/ 926 h 1223"/>
                <a:gd name="T60" fmla="*/ 551 w 918"/>
                <a:gd name="T61" fmla="*/ 890 h 1223"/>
                <a:gd name="T62" fmla="*/ 537 w 918"/>
                <a:gd name="T63" fmla="*/ 841 h 1223"/>
                <a:gd name="T64" fmla="*/ 424 w 918"/>
                <a:gd name="T65" fmla="*/ 756 h 1223"/>
                <a:gd name="T66" fmla="*/ 233 w 918"/>
                <a:gd name="T67" fmla="*/ 671 h 1223"/>
                <a:gd name="T68" fmla="*/ 99 w 918"/>
                <a:gd name="T69" fmla="*/ 572 h 1223"/>
                <a:gd name="T70" fmla="*/ 28 w 918"/>
                <a:gd name="T71" fmla="*/ 438 h 1223"/>
                <a:gd name="T72" fmla="*/ 28 w 918"/>
                <a:gd name="T73" fmla="*/ 261 h 1223"/>
                <a:gd name="T74" fmla="*/ 99 w 918"/>
                <a:gd name="T75" fmla="*/ 134 h 1223"/>
                <a:gd name="T76" fmla="*/ 240 w 918"/>
                <a:gd name="T77" fmla="*/ 35 h 1223"/>
                <a:gd name="T78" fmla="*/ 452 w 918"/>
                <a:gd name="T79" fmla="*/ 0 h 122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918" h="1223">
                  <a:moveTo>
                    <a:pt x="452" y="0"/>
                  </a:moveTo>
                  <a:lnTo>
                    <a:pt x="565" y="7"/>
                  </a:lnTo>
                  <a:lnTo>
                    <a:pt x="671" y="35"/>
                  </a:lnTo>
                  <a:lnTo>
                    <a:pt x="756" y="84"/>
                  </a:lnTo>
                  <a:lnTo>
                    <a:pt x="805" y="141"/>
                  </a:lnTo>
                  <a:lnTo>
                    <a:pt x="848" y="205"/>
                  </a:lnTo>
                  <a:lnTo>
                    <a:pt x="876" y="282"/>
                  </a:lnTo>
                  <a:lnTo>
                    <a:pt x="883" y="374"/>
                  </a:lnTo>
                  <a:lnTo>
                    <a:pt x="883" y="402"/>
                  </a:lnTo>
                  <a:lnTo>
                    <a:pt x="544" y="402"/>
                  </a:lnTo>
                  <a:lnTo>
                    <a:pt x="544" y="318"/>
                  </a:lnTo>
                  <a:lnTo>
                    <a:pt x="537" y="296"/>
                  </a:lnTo>
                  <a:lnTo>
                    <a:pt x="523" y="268"/>
                  </a:lnTo>
                  <a:lnTo>
                    <a:pt x="494" y="240"/>
                  </a:lnTo>
                  <a:lnTo>
                    <a:pt x="473" y="233"/>
                  </a:lnTo>
                  <a:lnTo>
                    <a:pt x="445" y="233"/>
                  </a:lnTo>
                  <a:lnTo>
                    <a:pt x="417" y="240"/>
                  </a:lnTo>
                  <a:lnTo>
                    <a:pt x="396" y="247"/>
                  </a:lnTo>
                  <a:lnTo>
                    <a:pt x="374" y="261"/>
                  </a:lnTo>
                  <a:lnTo>
                    <a:pt x="360" y="275"/>
                  </a:lnTo>
                  <a:lnTo>
                    <a:pt x="353" y="296"/>
                  </a:lnTo>
                  <a:lnTo>
                    <a:pt x="353" y="311"/>
                  </a:lnTo>
                  <a:lnTo>
                    <a:pt x="360" y="332"/>
                  </a:lnTo>
                  <a:lnTo>
                    <a:pt x="367" y="360"/>
                  </a:lnTo>
                  <a:lnTo>
                    <a:pt x="388" y="381"/>
                  </a:lnTo>
                  <a:lnTo>
                    <a:pt x="410" y="395"/>
                  </a:lnTo>
                  <a:lnTo>
                    <a:pt x="438" y="417"/>
                  </a:lnTo>
                  <a:lnTo>
                    <a:pt x="523" y="466"/>
                  </a:lnTo>
                  <a:lnTo>
                    <a:pt x="614" y="509"/>
                  </a:lnTo>
                  <a:lnTo>
                    <a:pt x="728" y="565"/>
                  </a:lnTo>
                  <a:lnTo>
                    <a:pt x="826" y="636"/>
                  </a:lnTo>
                  <a:lnTo>
                    <a:pt x="876" y="692"/>
                  </a:lnTo>
                  <a:lnTo>
                    <a:pt x="904" y="770"/>
                  </a:lnTo>
                  <a:lnTo>
                    <a:pt x="918" y="855"/>
                  </a:lnTo>
                  <a:lnTo>
                    <a:pt x="904" y="968"/>
                  </a:lnTo>
                  <a:lnTo>
                    <a:pt x="855" y="1060"/>
                  </a:lnTo>
                  <a:lnTo>
                    <a:pt x="784" y="1131"/>
                  </a:lnTo>
                  <a:lnTo>
                    <a:pt x="692" y="1180"/>
                  </a:lnTo>
                  <a:lnTo>
                    <a:pt x="579" y="1215"/>
                  </a:lnTo>
                  <a:lnTo>
                    <a:pt x="452" y="1223"/>
                  </a:lnTo>
                  <a:lnTo>
                    <a:pt x="318" y="1208"/>
                  </a:lnTo>
                  <a:lnTo>
                    <a:pt x="205" y="1173"/>
                  </a:lnTo>
                  <a:lnTo>
                    <a:pt x="120" y="1116"/>
                  </a:lnTo>
                  <a:lnTo>
                    <a:pt x="57" y="1039"/>
                  </a:lnTo>
                  <a:lnTo>
                    <a:pt x="14" y="947"/>
                  </a:lnTo>
                  <a:lnTo>
                    <a:pt x="0" y="834"/>
                  </a:lnTo>
                  <a:lnTo>
                    <a:pt x="0" y="791"/>
                  </a:lnTo>
                  <a:lnTo>
                    <a:pt x="346" y="791"/>
                  </a:lnTo>
                  <a:lnTo>
                    <a:pt x="346" y="904"/>
                  </a:lnTo>
                  <a:lnTo>
                    <a:pt x="353" y="926"/>
                  </a:lnTo>
                  <a:lnTo>
                    <a:pt x="367" y="954"/>
                  </a:lnTo>
                  <a:lnTo>
                    <a:pt x="381" y="968"/>
                  </a:lnTo>
                  <a:lnTo>
                    <a:pt x="403" y="982"/>
                  </a:lnTo>
                  <a:lnTo>
                    <a:pt x="424" y="989"/>
                  </a:lnTo>
                  <a:lnTo>
                    <a:pt x="452" y="989"/>
                  </a:lnTo>
                  <a:lnTo>
                    <a:pt x="480" y="982"/>
                  </a:lnTo>
                  <a:lnTo>
                    <a:pt x="501" y="975"/>
                  </a:lnTo>
                  <a:lnTo>
                    <a:pt x="523" y="961"/>
                  </a:lnTo>
                  <a:lnTo>
                    <a:pt x="530" y="947"/>
                  </a:lnTo>
                  <a:lnTo>
                    <a:pt x="544" y="926"/>
                  </a:lnTo>
                  <a:lnTo>
                    <a:pt x="551" y="911"/>
                  </a:lnTo>
                  <a:lnTo>
                    <a:pt x="551" y="890"/>
                  </a:lnTo>
                  <a:lnTo>
                    <a:pt x="544" y="862"/>
                  </a:lnTo>
                  <a:lnTo>
                    <a:pt x="537" y="841"/>
                  </a:lnTo>
                  <a:lnTo>
                    <a:pt x="494" y="798"/>
                  </a:lnTo>
                  <a:lnTo>
                    <a:pt x="424" y="756"/>
                  </a:lnTo>
                  <a:lnTo>
                    <a:pt x="325" y="706"/>
                  </a:lnTo>
                  <a:lnTo>
                    <a:pt x="233" y="671"/>
                  </a:lnTo>
                  <a:lnTo>
                    <a:pt x="155" y="622"/>
                  </a:lnTo>
                  <a:lnTo>
                    <a:pt x="99" y="572"/>
                  </a:lnTo>
                  <a:lnTo>
                    <a:pt x="57" y="509"/>
                  </a:lnTo>
                  <a:lnTo>
                    <a:pt x="28" y="438"/>
                  </a:lnTo>
                  <a:lnTo>
                    <a:pt x="21" y="346"/>
                  </a:lnTo>
                  <a:lnTo>
                    <a:pt x="28" y="261"/>
                  </a:lnTo>
                  <a:lnTo>
                    <a:pt x="57" y="190"/>
                  </a:lnTo>
                  <a:lnTo>
                    <a:pt x="99" y="134"/>
                  </a:lnTo>
                  <a:lnTo>
                    <a:pt x="155" y="84"/>
                  </a:lnTo>
                  <a:lnTo>
                    <a:pt x="240" y="35"/>
                  </a:lnTo>
                  <a:lnTo>
                    <a:pt x="339" y="7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003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A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" name="Freeform 80"/>
            <p:cNvSpPr>
              <a:spLocks noEditPoints="1"/>
            </p:cNvSpPr>
            <p:nvPr/>
          </p:nvSpPr>
          <p:spPr bwMode="auto">
            <a:xfrm>
              <a:off x="10929" y="3944"/>
              <a:ext cx="855" cy="1223"/>
            </a:xfrm>
            <a:custGeom>
              <a:avLst/>
              <a:gdLst>
                <a:gd name="T0" fmla="*/ 424 w 855"/>
                <a:gd name="T1" fmla="*/ 247 h 1223"/>
                <a:gd name="T2" fmla="*/ 382 w 855"/>
                <a:gd name="T3" fmla="*/ 261 h 1223"/>
                <a:gd name="T4" fmla="*/ 361 w 855"/>
                <a:gd name="T5" fmla="*/ 282 h 1223"/>
                <a:gd name="T6" fmla="*/ 346 w 855"/>
                <a:gd name="T7" fmla="*/ 325 h 1223"/>
                <a:gd name="T8" fmla="*/ 346 w 855"/>
                <a:gd name="T9" fmla="*/ 459 h 1223"/>
                <a:gd name="T10" fmla="*/ 509 w 855"/>
                <a:gd name="T11" fmla="*/ 459 h 1223"/>
                <a:gd name="T12" fmla="*/ 509 w 855"/>
                <a:gd name="T13" fmla="*/ 303 h 1223"/>
                <a:gd name="T14" fmla="*/ 495 w 855"/>
                <a:gd name="T15" fmla="*/ 282 h 1223"/>
                <a:gd name="T16" fmla="*/ 467 w 855"/>
                <a:gd name="T17" fmla="*/ 254 h 1223"/>
                <a:gd name="T18" fmla="*/ 445 w 855"/>
                <a:gd name="T19" fmla="*/ 247 h 1223"/>
                <a:gd name="T20" fmla="*/ 424 w 855"/>
                <a:gd name="T21" fmla="*/ 247 h 1223"/>
                <a:gd name="T22" fmla="*/ 424 w 855"/>
                <a:gd name="T23" fmla="*/ 0 h 1223"/>
                <a:gd name="T24" fmla="*/ 558 w 855"/>
                <a:gd name="T25" fmla="*/ 14 h 1223"/>
                <a:gd name="T26" fmla="*/ 664 w 855"/>
                <a:gd name="T27" fmla="*/ 49 h 1223"/>
                <a:gd name="T28" fmla="*/ 749 w 855"/>
                <a:gd name="T29" fmla="*/ 106 h 1223"/>
                <a:gd name="T30" fmla="*/ 813 w 855"/>
                <a:gd name="T31" fmla="*/ 183 h 1223"/>
                <a:gd name="T32" fmla="*/ 841 w 855"/>
                <a:gd name="T33" fmla="*/ 282 h 1223"/>
                <a:gd name="T34" fmla="*/ 855 w 855"/>
                <a:gd name="T35" fmla="*/ 395 h 1223"/>
                <a:gd name="T36" fmla="*/ 855 w 855"/>
                <a:gd name="T37" fmla="*/ 692 h 1223"/>
                <a:gd name="T38" fmla="*/ 346 w 855"/>
                <a:gd name="T39" fmla="*/ 692 h 1223"/>
                <a:gd name="T40" fmla="*/ 346 w 855"/>
                <a:gd name="T41" fmla="*/ 897 h 1223"/>
                <a:gd name="T42" fmla="*/ 361 w 855"/>
                <a:gd name="T43" fmla="*/ 940 h 1223"/>
                <a:gd name="T44" fmla="*/ 382 w 855"/>
                <a:gd name="T45" fmla="*/ 961 h 1223"/>
                <a:gd name="T46" fmla="*/ 424 w 855"/>
                <a:gd name="T47" fmla="*/ 975 h 1223"/>
                <a:gd name="T48" fmla="*/ 452 w 855"/>
                <a:gd name="T49" fmla="*/ 968 h 1223"/>
                <a:gd name="T50" fmla="*/ 474 w 855"/>
                <a:gd name="T51" fmla="*/ 961 h 1223"/>
                <a:gd name="T52" fmla="*/ 495 w 855"/>
                <a:gd name="T53" fmla="*/ 940 h 1223"/>
                <a:gd name="T54" fmla="*/ 509 w 855"/>
                <a:gd name="T55" fmla="*/ 897 h 1223"/>
                <a:gd name="T56" fmla="*/ 509 w 855"/>
                <a:gd name="T57" fmla="*/ 791 h 1223"/>
                <a:gd name="T58" fmla="*/ 848 w 855"/>
                <a:gd name="T59" fmla="*/ 791 h 1223"/>
                <a:gd name="T60" fmla="*/ 848 w 855"/>
                <a:gd name="T61" fmla="*/ 834 h 1223"/>
                <a:gd name="T62" fmla="*/ 834 w 855"/>
                <a:gd name="T63" fmla="*/ 947 h 1223"/>
                <a:gd name="T64" fmla="*/ 806 w 855"/>
                <a:gd name="T65" fmla="*/ 1039 h 1223"/>
                <a:gd name="T66" fmla="*/ 742 w 855"/>
                <a:gd name="T67" fmla="*/ 1116 h 1223"/>
                <a:gd name="T68" fmla="*/ 664 w 855"/>
                <a:gd name="T69" fmla="*/ 1173 h 1223"/>
                <a:gd name="T70" fmla="*/ 558 w 855"/>
                <a:gd name="T71" fmla="*/ 1208 h 1223"/>
                <a:gd name="T72" fmla="*/ 424 w 855"/>
                <a:gd name="T73" fmla="*/ 1223 h 1223"/>
                <a:gd name="T74" fmla="*/ 304 w 855"/>
                <a:gd name="T75" fmla="*/ 1208 h 1223"/>
                <a:gd name="T76" fmla="*/ 198 w 855"/>
                <a:gd name="T77" fmla="*/ 1180 h 1223"/>
                <a:gd name="T78" fmla="*/ 113 w 855"/>
                <a:gd name="T79" fmla="*/ 1124 h 1223"/>
                <a:gd name="T80" fmla="*/ 50 w 855"/>
                <a:gd name="T81" fmla="*/ 1046 h 1223"/>
                <a:gd name="T82" fmla="*/ 15 w 855"/>
                <a:gd name="T83" fmla="*/ 947 h 1223"/>
                <a:gd name="T84" fmla="*/ 0 w 855"/>
                <a:gd name="T85" fmla="*/ 827 h 1223"/>
                <a:gd name="T86" fmla="*/ 0 w 855"/>
                <a:gd name="T87" fmla="*/ 395 h 1223"/>
                <a:gd name="T88" fmla="*/ 15 w 855"/>
                <a:gd name="T89" fmla="*/ 275 h 1223"/>
                <a:gd name="T90" fmla="*/ 50 w 855"/>
                <a:gd name="T91" fmla="*/ 176 h 1223"/>
                <a:gd name="T92" fmla="*/ 113 w 855"/>
                <a:gd name="T93" fmla="*/ 98 h 1223"/>
                <a:gd name="T94" fmla="*/ 198 w 855"/>
                <a:gd name="T95" fmla="*/ 42 h 1223"/>
                <a:gd name="T96" fmla="*/ 304 w 855"/>
                <a:gd name="T97" fmla="*/ 14 h 1223"/>
                <a:gd name="T98" fmla="*/ 424 w 855"/>
                <a:gd name="T99" fmla="*/ 0 h 122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55" h="1223">
                  <a:moveTo>
                    <a:pt x="424" y="247"/>
                  </a:moveTo>
                  <a:lnTo>
                    <a:pt x="382" y="261"/>
                  </a:lnTo>
                  <a:lnTo>
                    <a:pt x="361" y="282"/>
                  </a:lnTo>
                  <a:lnTo>
                    <a:pt x="346" y="325"/>
                  </a:lnTo>
                  <a:lnTo>
                    <a:pt x="346" y="459"/>
                  </a:lnTo>
                  <a:lnTo>
                    <a:pt x="509" y="459"/>
                  </a:lnTo>
                  <a:lnTo>
                    <a:pt x="509" y="303"/>
                  </a:lnTo>
                  <a:lnTo>
                    <a:pt x="495" y="282"/>
                  </a:lnTo>
                  <a:lnTo>
                    <a:pt x="467" y="254"/>
                  </a:lnTo>
                  <a:lnTo>
                    <a:pt x="445" y="247"/>
                  </a:lnTo>
                  <a:lnTo>
                    <a:pt x="424" y="247"/>
                  </a:lnTo>
                  <a:close/>
                  <a:moveTo>
                    <a:pt x="424" y="0"/>
                  </a:moveTo>
                  <a:lnTo>
                    <a:pt x="558" y="14"/>
                  </a:lnTo>
                  <a:lnTo>
                    <a:pt x="664" y="49"/>
                  </a:lnTo>
                  <a:lnTo>
                    <a:pt x="749" y="106"/>
                  </a:lnTo>
                  <a:lnTo>
                    <a:pt x="813" y="183"/>
                  </a:lnTo>
                  <a:lnTo>
                    <a:pt x="841" y="282"/>
                  </a:lnTo>
                  <a:lnTo>
                    <a:pt x="855" y="395"/>
                  </a:lnTo>
                  <a:lnTo>
                    <a:pt x="855" y="692"/>
                  </a:lnTo>
                  <a:lnTo>
                    <a:pt x="346" y="692"/>
                  </a:lnTo>
                  <a:lnTo>
                    <a:pt x="346" y="897"/>
                  </a:lnTo>
                  <a:lnTo>
                    <a:pt x="361" y="940"/>
                  </a:lnTo>
                  <a:lnTo>
                    <a:pt x="382" y="961"/>
                  </a:lnTo>
                  <a:lnTo>
                    <a:pt x="424" y="975"/>
                  </a:lnTo>
                  <a:lnTo>
                    <a:pt x="452" y="968"/>
                  </a:lnTo>
                  <a:lnTo>
                    <a:pt x="474" y="961"/>
                  </a:lnTo>
                  <a:lnTo>
                    <a:pt x="495" y="940"/>
                  </a:lnTo>
                  <a:lnTo>
                    <a:pt x="509" y="897"/>
                  </a:lnTo>
                  <a:lnTo>
                    <a:pt x="509" y="791"/>
                  </a:lnTo>
                  <a:lnTo>
                    <a:pt x="848" y="791"/>
                  </a:lnTo>
                  <a:lnTo>
                    <a:pt x="848" y="834"/>
                  </a:lnTo>
                  <a:lnTo>
                    <a:pt x="834" y="947"/>
                  </a:lnTo>
                  <a:lnTo>
                    <a:pt x="806" y="1039"/>
                  </a:lnTo>
                  <a:lnTo>
                    <a:pt x="742" y="1116"/>
                  </a:lnTo>
                  <a:lnTo>
                    <a:pt x="664" y="1173"/>
                  </a:lnTo>
                  <a:lnTo>
                    <a:pt x="558" y="1208"/>
                  </a:lnTo>
                  <a:lnTo>
                    <a:pt x="424" y="1223"/>
                  </a:lnTo>
                  <a:lnTo>
                    <a:pt x="304" y="1208"/>
                  </a:lnTo>
                  <a:lnTo>
                    <a:pt x="198" y="1180"/>
                  </a:lnTo>
                  <a:lnTo>
                    <a:pt x="113" y="1124"/>
                  </a:lnTo>
                  <a:lnTo>
                    <a:pt x="50" y="1046"/>
                  </a:lnTo>
                  <a:lnTo>
                    <a:pt x="15" y="947"/>
                  </a:lnTo>
                  <a:lnTo>
                    <a:pt x="0" y="827"/>
                  </a:lnTo>
                  <a:lnTo>
                    <a:pt x="0" y="395"/>
                  </a:lnTo>
                  <a:lnTo>
                    <a:pt x="15" y="275"/>
                  </a:lnTo>
                  <a:lnTo>
                    <a:pt x="50" y="176"/>
                  </a:lnTo>
                  <a:lnTo>
                    <a:pt x="113" y="98"/>
                  </a:lnTo>
                  <a:lnTo>
                    <a:pt x="198" y="42"/>
                  </a:lnTo>
                  <a:lnTo>
                    <a:pt x="304" y="14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003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A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Freeform 81"/>
            <p:cNvSpPr>
              <a:spLocks noEditPoints="1"/>
            </p:cNvSpPr>
            <p:nvPr/>
          </p:nvSpPr>
          <p:spPr bwMode="auto">
            <a:xfrm>
              <a:off x="11975" y="3944"/>
              <a:ext cx="918" cy="1223"/>
            </a:xfrm>
            <a:custGeom>
              <a:avLst/>
              <a:gdLst>
                <a:gd name="T0" fmla="*/ 508 w 918"/>
                <a:gd name="T1" fmla="*/ 664 h 1223"/>
                <a:gd name="T2" fmla="*/ 360 w 918"/>
                <a:gd name="T3" fmla="*/ 784 h 1223"/>
                <a:gd name="T4" fmla="*/ 346 w 918"/>
                <a:gd name="T5" fmla="*/ 883 h 1223"/>
                <a:gd name="T6" fmla="*/ 367 w 918"/>
                <a:gd name="T7" fmla="*/ 926 h 1223"/>
                <a:gd name="T8" fmla="*/ 402 w 918"/>
                <a:gd name="T9" fmla="*/ 947 h 1223"/>
                <a:gd name="T10" fmla="*/ 438 w 918"/>
                <a:gd name="T11" fmla="*/ 954 h 1223"/>
                <a:gd name="T12" fmla="*/ 529 w 918"/>
                <a:gd name="T13" fmla="*/ 919 h 1223"/>
                <a:gd name="T14" fmla="*/ 558 w 918"/>
                <a:gd name="T15" fmla="*/ 827 h 1223"/>
                <a:gd name="T16" fmla="*/ 452 w 918"/>
                <a:gd name="T17" fmla="*/ 0 h 1223"/>
                <a:gd name="T18" fmla="*/ 699 w 918"/>
                <a:gd name="T19" fmla="*/ 49 h 1223"/>
                <a:gd name="T20" fmla="*/ 840 w 918"/>
                <a:gd name="T21" fmla="*/ 176 h 1223"/>
                <a:gd name="T22" fmla="*/ 890 w 918"/>
                <a:gd name="T23" fmla="*/ 381 h 1223"/>
                <a:gd name="T24" fmla="*/ 897 w 918"/>
                <a:gd name="T25" fmla="*/ 1074 h 1223"/>
                <a:gd name="T26" fmla="*/ 918 w 918"/>
                <a:gd name="T27" fmla="*/ 1187 h 1223"/>
                <a:gd name="T28" fmla="*/ 586 w 918"/>
                <a:gd name="T29" fmla="*/ 1088 h 1223"/>
                <a:gd name="T30" fmla="*/ 558 w 918"/>
                <a:gd name="T31" fmla="*/ 1116 h 1223"/>
                <a:gd name="T32" fmla="*/ 466 w 918"/>
                <a:gd name="T33" fmla="*/ 1180 h 1223"/>
                <a:gd name="T34" fmla="*/ 296 w 918"/>
                <a:gd name="T35" fmla="*/ 1223 h 1223"/>
                <a:gd name="T36" fmla="*/ 120 w 918"/>
                <a:gd name="T37" fmla="*/ 1166 h 1223"/>
                <a:gd name="T38" fmla="*/ 14 w 918"/>
                <a:gd name="T39" fmla="*/ 1025 h 1223"/>
                <a:gd name="T40" fmla="*/ 0 w 918"/>
                <a:gd name="T41" fmla="*/ 869 h 1223"/>
                <a:gd name="T42" fmla="*/ 49 w 918"/>
                <a:gd name="T43" fmla="*/ 699 h 1223"/>
                <a:gd name="T44" fmla="*/ 176 w 918"/>
                <a:gd name="T45" fmla="*/ 586 h 1223"/>
                <a:gd name="T46" fmla="*/ 339 w 918"/>
                <a:gd name="T47" fmla="*/ 509 h 1223"/>
                <a:gd name="T48" fmla="*/ 459 w 918"/>
                <a:gd name="T49" fmla="*/ 459 h 1223"/>
                <a:gd name="T50" fmla="*/ 537 w 918"/>
                <a:gd name="T51" fmla="*/ 374 h 1223"/>
                <a:gd name="T52" fmla="*/ 551 w 918"/>
                <a:gd name="T53" fmla="*/ 289 h 1223"/>
                <a:gd name="T54" fmla="*/ 522 w 918"/>
                <a:gd name="T55" fmla="*/ 254 h 1223"/>
                <a:gd name="T56" fmla="*/ 480 w 918"/>
                <a:gd name="T57" fmla="*/ 233 h 1223"/>
                <a:gd name="T58" fmla="*/ 395 w 918"/>
                <a:gd name="T59" fmla="*/ 261 h 1223"/>
                <a:gd name="T60" fmla="*/ 367 w 918"/>
                <a:gd name="T61" fmla="*/ 303 h 1223"/>
                <a:gd name="T62" fmla="*/ 28 w 918"/>
                <a:gd name="T63" fmla="*/ 402 h 1223"/>
                <a:gd name="T64" fmla="*/ 42 w 918"/>
                <a:gd name="T65" fmla="*/ 247 h 1223"/>
                <a:gd name="T66" fmla="*/ 148 w 918"/>
                <a:gd name="T67" fmla="*/ 91 h 1223"/>
                <a:gd name="T68" fmla="*/ 339 w 918"/>
                <a:gd name="T69" fmla="*/ 14 h 122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18" h="1223">
                  <a:moveTo>
                    <a:pt x="558" y="643"/>
                  </a:moveTo>
                  <a:lnTo>
                    <a:pt x="508" y="664"/>
                  </a:lnTo>
                  <a:lnTo>
                    <a:pt x="395" y="735"/>
                  </a:lnTo>
                  <a:lnTo>
                    <a:pt x="360" y="784"/>
                  </a:lnTo>
                  <a:lnTo>
                    <a:pt x="346" y="855"/>
                  </a:lnTo>
                  <a:lnTo>
                    <a:pt x="346" y="883"/>
                  </a:lnTo>
                  <a:lnTo>
                    <a:pt x="360" y="904"/>
                  </a:lnTo>
                  <a:lnTo>
                    <a:pt x="367" y="926"/>
                  </a:lnTo>
                  <a:lnTo>
                    <a:pt x="381" y="940"/>
                  </a:lnTo>
                  <a:lnTo>
                    <a:pt x="402" y="947"/>
                  </a:lnTo>
                  <a:lnTo>
                    <a:pt x="416" y="954"/>
                  </a:lnTo>
                  <a:lnTo>
                    <a:pt x="438" y="954"/>
                  </a:lnTo>
                  <a:lnTo>
                    <a:pt x="487" y="947"/>
                  </a:lnTo>
                  <a:lnTo>
                    <a:pt x="529" y="919"/>
                  </a:lnTo>
                  <a:lnTo>
                    <a:pt x="551" y="876"/>
                  </a:lnTo>
                  <a:lnTo>
                    <a:pt x="558" y="827"/>
                  </a:lnTo>
                  <a:lnTo>
                    <a:pt x="558" y="643"/>
                  </a:lnTo>
                  <a:close/>
                  <a:moveTo>
                    <a:pt x="452" y="0"/>
                  </a:moveTo>
                  <a:lnTo>
                    <a:pt x="586" y="14"/>
                  </a:lnTo>
                  <a:lnTo>
                    <a:pt x="699" y="49"/>
                  </a:lnTo>
                  <a:lnTo>
                    <a:pt x="784" y="106"/>
                  </a:lnTo>
                  <a:lnTo>
                    <a:pt x="840" y="176"/>
                  </a:lnTo>
                  <a:lnTo>
                    <a:pt x="876" y="275"/>
                  </a:lnTo>
                  <a:lnTo>
                    <a:pt x="890" y="381"/>
                  </a:lnTo>
                  <a:lnTo>
                    <a:pt x="890" y="975"/>
                  </a:lnTo>
                  <a:lnTo>
                    <a:pt x="897" y="1074"/>
                  </a:lnTo>
                  <a:lnTo>
                    <a:pt x="911" y="1145"/>
                  </a:lnTo>
                  <a:lnTo>
                    <a:pt x="918" y="1187"/>
                  </a:lnTo>
                  <a:lnTo>
                    <a:pt x="600" y="1187"/>
                  </a:lnTo>
                  <a:lnTo>
                    <a:pt x="586" y="1088"/>
                  </a:lnTo>
                  <a:lnTo>
                    <a:pt x="579" y="1088"/>
                  </a:lnTo>
                  <a:lnTo>
                    <a:pt x="558" y="1116"/>
                  </a:lnTo>
                  <a:lnTo>
                    <a:pt x="515" y="1145"/>
                  </a:lnTo>
                  <a:lnTo>
                    <a:pt x="466" y="1180"/>
                  </a:lnTo>
                  <a:lnTo>
                    <a:pt x="388" y="1208"/>
                  </a:lnTo>
                  <a:lnTo>
                    <a:pt x="296" y="1223"/>
                  </a:lnTo>
                  <a:lnTo>
                    <a:pt x="197" y="1208"/>
                  </a:lnTo>
                  <a:lnTo>
                    <a:pt x="120" y="1166"/>
                  </a:lnTo>
                  <a:lnTo>
                    <a:pt x="56" y="1102"/>
                  </a:lnTo>
                  <a:lnTo>
                    <a:pt x="14" y="1025"/>
                  </a:lnTo>
                  <a:lnTo>
                    <a:pt x="0" y="926"/>
                  </a:lnTo>
                  <a:lnTo>
                    <a:pt x="0" y="869"/>
                  </a:lnTo>
                  <a:lnTo>
                    <a:pt x="14" y="777"/>
                  </a:lnTo>
                  <a:lnTo>
                    <a:pt x="49" y="699"/>
                  </a:lnTo>
                  <a:lnTo>
                    <a:pt x="106" y="636"/>
                  </a:lnTo>
                  <a:lnTo>
                    <a:pt x="176" y="586"/>
                  </a:lnTo>
                  <a:lnTo>
                    <a:pt x="254" y="544"/>
                  </a:lnTo>
                  <a:lnTo>
                    <a:pt x="339" y="509"/>
                  </a:lnTo>
                  <a:lnTo>
                    <a:pt x="395" y="480"/>
                  </a:lnTo>
                  <a:lnTo>
                    <a:pt x="459" y="459"/>
                  </a:lnTo>
                  <a:lnTo>
                    <a:pt x="501" y="424"/>
                  </a:lnTo>
                  <a:lnTo>
                    <a:pt x="537" y="374"/>
                  </a:lnTo>
                  <a:lnTo>
                    <a:pt x="551" y="318"/>
                  </a:lnTo>
                  <a:lnTo>
                    <a:pt x="551" y="289"/>
                  </a:lnTo>
                  <a:lnTo>
                    <a:pt x="537" y="268"/>
                  </a:lnTo>
                  <a:lnTo>
                    <a:pt x="522" y="254"/>
                  </a:lnTo>
                  <a:lnTo>
                    <a:pt x="501" y="240"/>
                  </a:lnTo>
                  <a:lnTo>
                    <a:pt x="480" y="233"/>
                  </a:lnTo>
                  <a:lnTo>
                    <a:pt x="438" y="233"/>
                  </a:lnTo>
                  <a:lnTo>
                    <a:pt x="395" y="261"/>
                  </a:lnTo>
                  <a:lnTo>
                    <a:pt x="381" y="275"/>
                  </a:lnTo>
                  <a:lnTo>
                    <a:pt x="367" y="303"/>
                  </a:lnTo>
                  <a:lnTo>
                    <a:pt x="367" y="402"/>
                  </a:lnTo>
                  <a:lnTo>
                    <a:pt x="28" y="402"/>
                  </a:lnTo>
                  <a:lnTo>
                    <a:pt x="28" y="346"/>
                  </a:lnTo>
                  <a:lnTo>
                    <a:pt x="42" y="247"/>
                  </a:lnTo>
                  <a:lnTo>
                    <a:pt x="84" y="162"/>
                  </a:lnTo>
                  <a:lnTo>
                    <a:pt x="148" y="91"/>
                  </a:lnTo>
                  <a:lnTo>
                    <a:pt x="233" y="42"/>
                  </a:lnTo>
                  <a:lnTo>
                    <a:pt x="339" y="1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003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A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Freeform 82"/>
            <p:cNvSpPr>
              <a:spLocks/>
            </p:cNvSpPr>
            <p:nvPr/>
          </p:nvSpPr>
          <p:spPr bwMode="auto">
            <a:xfrm>
              <a:off x="13105" y="3951"/>
              <a:ext cx="607" cy="1180"/>
            </a:xfrm>
            <a:custGeom>
              <a:avLst/>
              <a:gdLst>
                <a:gd name="T0" fmla="*/ 607 w 607"/>
                <a:gd name="T1" fmla="*/ 0 h 1180"/>
                <a:gd name="T2" fmla="*/ 607 w 607"/>
                <a:gd name="T3" fmla="*/ 374 h 1180"/>
                <a:gd name="T4" fmla="*/ 558 w 607"/>
                <a:gd name="T5" fmla="*/ 374 h 1180"/>
                <a:gd name="T6" fmla="*/ 480 w 607"/>
                <a:gd name="T7" fmla="*/ 388 h 1180"/>
                <a:gd name="T8" fmla="*/ 424 w 607"/>
                <a:gd name="T9" fmla="*/ 424 h 1180"/>
                <a:gd name="T10" fmla="*/ 388 w 607"/>
                <a:gd name="T11" fmla="*/ 480 h 1180"/>
                <a:gd name="T12" fmla="*/ 374 w 607"/>
                <a:gd name="T13" fmla="*/ 551 h 1180"/>
                <a:gd name="T14" fmla="*/ 374 w 607"/>
                <a:gd name="T15" fmla="*/ 1180 h 1180"/>
                <a:gd name="T16" fmla="*/ 0 w 607"/>
                <a:gd name="T17" fmla="*/ 1180 h 1180"/>
                <a:gd name="T18" fmla="*/ 0 w 607"/>
                <a:gd name="T19" fmla="*/ 28 h 1180"/>
                <a:gd name="T20" fmla="*/ 318 w 607"/>
                <a:gd name="T21" fmla="*/ 28 h 1180"/>
                <a:gd name="T22" fmla="*/ 325 w 607"/>
                <a:gd name="T23" fmla="*/ 176 h 1180"/>
                <a:gd name="T24" fmla="*/ 332 w 607"/>
                <a:gd name="T25" fmla="*/ 176 h 1180"/>
                <a:gd name="T26" fmla="*/ 374 w 607"/>
                <a:gd name="T27" fmla="*/ 113 h 1180"/>
                <a:gd name="T28" fmla="*/ 438 w 607"/>
                <a:gd name="T29" fmla="*/ 56 h 1180"/>
                <a:gd name="T30" fmla="*/ 522 w 607"/>
                <a:gd name="T31" fmla="*/ 21 h 1180"/>
                <a:gd name="T32" fmla="*/ 607 w 607"/>
                <a:gd name="T33" fmla="*/ 0 h 118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07" h="1180">
                  <a:moveTo>
                    <a:pt x="607" y="0"/>
                  </a:moveTo>
                  <a:lnTo>
                    <a:pt x="607" y="374"/>
                  </a:lnTo>
                  <a:lnTo>
                    <a:pt x="558" y="374"/>
                  </a:lnTo>
                  <a:lnTo>
                    <a:pt x="480" y="388"/>
                  </a:lnTo>
                  <a:lnTo>
                    <a:pt x="424" y="424"/>
                  </a:lnTo>
                  <a:lnTo>
                    <a:pt x="388" y="480"/>
                  </a:lnTo>
                  <a:lnTo>
                    <a:pt x="374" y="551"/>
                  </a:lnTo>
                  <a:lnTo>
                    <a:pt x="374" y="1180"/>
                  </a:lnTo>
                  <a:lnTo>
                    <a:pt x="0" y="1180"/>
                  </a:lnTo>
                  <a:lnTo>
                    <a:pt x="0" y="28"/>
                  </a:lnTo>
                  <a:lnTo>
                    <a:pt x="318" y="28"/>
                  </a:lnTo>
                  <a:lnTo>
                    <a:pt x="325" y="176"/>
                  </a:lnTo>
                  <a:lnTo>
                    <a:pt x="332" y="176"/>
                  </a:lnTo>
                  <a:lnTo>
                    <a:pt x="374" y="113"/>
                  </a:lnTo>
                  <a:lnTo>
                    <a:pt x="438" y="56"/>
                  </a:lnTo>
                  <a:lnTo>
                    <a:pt x="522" y="21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003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A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Freeform 83"/>
            <p:cNvSpPr>
              <a:spLocks/>
            </p:cNvSpPr>
            <p:nvPr/>
          </p:nvSpPr>
          <p:spPr bwMode="auto">
            <a:xfrm>
              <a:off x="13832" y="3944"/>
              <a:ext cx="897" cy="1223"/>
            </a:xfrm>
            <a:custGeom>
              <a:avLst/>
              <a:gdLst>
                <a:gd name="T0" fmla="*/ 445 w 897"/>
                <a:gd name="T1" fmla="*/ 0 h 1223"/>
                <a:gd name="T2" fmla="*/ 579 w 897"/>
                <a:gd name="T3" fmla="*/ 14 h 1223"/>
                <a:gd name="T4" fmla="*/ 692 w 897"/>
                <a:gd name="T5" fmla="*/ 49 h 1223"/>
                <a:gd name="T6" fmla="*/ 784 w 897"/>
                <a:gd name="T7" fmla="*/ 106 h 1223"/>
                <a:gd name="T8" fmla="*/ 848 w 897"/>
                <a:gd name="T9" fmla="*/ 183 h 1223"/>
                <a:gd name="T10" fmla="*/ 883 w 897"/>
                <a:gd name="T11" fmla="*/ 282 h 1223"/>
                <a:gd name="T12" fmla="*/ 897 w 897"/>
                <a:gd name="T13" fmla="*/ 395 h 1223"/>
                <a:gd name="T14" fmla="*/ 897 w 897"/>
                <a:gd name="T15" fmla="*/ 466 h 1223"/>
                <a:gd name="T16" fmla="*/ 523 w 897"/>
                <a:gd name="T17" fmla="*/ 466 h 1223"/>
                <a:gd name="T18" fmla="*/ 523 w 897"/>
                <a:gd name="T19" fmla="*/ 332 h 1223"/>
                <a:gd name="T20" fmla="*/ 516 w 897"/>
                <a:gd name="T21" fmla="*/ 303 h 1223"/>
                <a:gd name="T22" fmla="*/ 509 w 897"/>
                <a:gd name="T23" fmla="*/ 282 h 1223"/>
                <a:gd name="T24" fmla="*/ 466 w 897"/>
                <a:gd name="T25" fmla="*/ 254 h 1223"/>
                <a:gd name="T26" fmla="*/ 417 w 897"/>
                <a:gd name="T27" fmla="*/ 254 h 1223"/>
                <a:gd name="T28" fmla="*/ 396 w 897"/>
                <a:gd name="T29" fmla="*/ 268 h 1223"/>
                <a:gd name="T30" fmla="*/ 382 w 897"/>
                <a:gd name="T31" fmla="*/ 282 h 1223"/>
                <a:gd name="T32" fmla="*/ 368 w 897"/>
                <a:gd name="T33" fmla="*/ 303 h 1223"/>
                <a:gd name="T34" fmla="*/ 368 w 897"/>
                <a:gd name="T35" fmla="*/ 919 h 1223"/>
                <a:gd name="T36" fmla="*/ 382 w 897"/>
                <a:gd name="T37" fmla="*/ 940 h 1223"/>
                <a:gd name="T38" fmla="*/ 396 w 897"/>
                <a:gd name="T39" fmla="*/ 954 h 1223"/>
                <a:gd name="T40" fmla="*/ 417 w 897"/>
                <a:gd name="T41" fmla="*/ 968 h 1223"/>
                <a:gd name="T42" fmla="*/ 466 w 897"/>
                <a:gd name="T43" fmla="*/ 968 h 1223"/>
                <a:gd name="T44" fmla="*/ 509 w 897"/>
                <a:gd name="T45" fmla="*/ 940 h 1223"/>
                <a:gd name="T46" fmla="*/ 516 w 897"/>
                <a:gd name="T47" fmla="*/ 919 h 1223"/>
                <a:gd name="T48" fmla="*/ 523 w 897"/>
                <a:gd name="T49" fmla="*/ 890 h 1223"/>
                <a:gd name="T50" fmla="*/ 523 w 897"/>
                <a:gd name="T51" fmla="*/ 742 h 1223"/>
                <a:gd name="T52" fmla="*/ 897 w 897"/>
                <a:gd name="T53" fmla="*/ 742 h 1223"/>
                <a:gd name="T54" fmla="*/ 897 w 897"/>
                <a:gd name="T55" fmla="*/ 827 h 1223"/>
                <a:gd name="T56" fmla="*/ 883 w 897"/>
                <a:gd name="T57" fmla="*/ 940 h 1223"/>
                <a:gd name="T58" fmla="*/ 848 w 897"/>
                <a:gd name="T59" fmla="*/ 1039 h 1223"/>
                <a:gd name="T60" fmla="*/ 784 w 897"/>
                <a:gd name="T61" fmla="*/ 1116 h 1223"/>
                <a:gd name="T62" fmla="*/ 692 w 897"/>
                <a:gd name="T63" fmla="*/ 1173 h 1223"/>
                <a:gd name="T64" fmla="*/ 579 w 897"/>
                <a:gd name="T65" fmla="*/ 1208 h 1223"/>
                <a:gd name="T66" fmla="*/ 445 w 897"/>
                <a:gd name="T67" fmla="*/ 1223 h 1223"/>
                <a:gd name="T68" fmla="*/ 318 w 897"/>
                <a:gd name="T69" fmla="*/ 1208 h 1223"/>
                <a:gd name="T70" fmla="*/ 212 w 897"/>
                <a:gd name="T71" fmla="*/ 1180 h 1223"/>
                <a:gd name="T72" fmla="*/ 127 w 897"/>
                <a:gd name="T73" fmla="*/ 1124 h 1223"/>
                <a:gd name="T74" fmla="*/ 57 w 897"/>
                <a:gd name="T75" fmla="*/ 1046 h 1223"/>
                <a:gd name="T76" fmla="*/ 14 w 897"/>
                <a:gd name="T77" fmla="*/ 947 h 1223"/>
                <a:gd name="T78" fmla="*/ 0 w 897"/>
                <a:gd name="T79" fmla="*/ 827 h 1223"/>
                <a:gd name="T80" fmla="*/ 0 w 897"/>
                <a:gd name="T81" fmla="*/ 395 h 1223"/>
                <a:gd name="T82" fmla="*/ 14 w 897"/>
                <a:gd name="T83" fmla="*/ 275 h 1223"/>
                <a:gd name="T84" fmla="*/ 57 w 897"/>
                <a:gd name="T85" fmla="*/ 176 h 1223"/>
                <a:gd name="T86" fmla="*/ 127 w 897"/>
                <a:gd name="T87" fmla="*/ 98 h 1223"/>
                <a:gd name="T88" fmla="*/ 212 w 897"/>
                <a:gd name="T89" fmla="*/ 42 h 1223"/>
                <a:gd name="T90" fmla="*/ 318 w 897"/>
                <a:gd name="T91" fmla="*/ 14 h 1223"/>
                <a:gd name="T92" fmla="*/ 445 w 897"/>
                <a:gd name="T93" fmla="*/ 0 h 122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97" h="1223">
                  <a:moveTo>
                    <a:pt x="445" y="0"/>
                  </a:moveTo>
                  <a:lnTo>
                    <a:pt x="579" y="14"/>
                  </a:lnTo>
                  <a:lnTo>
                    <a:pt x="692" y="49"/>
                  </a:lnTo>
                  <a:lnTo>
                    <a:pt x="784" y="106"/>
                  </a:lnTo>
                  <a:lnTo>
                    <a:pt x="848" y="183"/>
                  </a:lnTo>
                  <a:lnTo>
                    <a:pt x="883" y="282"/>
                  </a:lnTo>
                  <a:lnTo>
                    <a:pt x="897" y="395"/>
                  </a:lnTo>
                  <a:lnTo>
                    <a:pt x="897" y="466"/>
                  </a:lnTo>
                  <a:lnTo>
                    <a:pt x="523" y="466"/>
                  </a:lnTo>
                  <a:lnTo>
                    <a:pt x="523" y="332"/>
                  </a:lnTo>
                  <a:lnTo>
                    <a:pt x="516" y="303"/>
                  </a:lnTo>
                  <a:lnTo>
                    <a:pt x="509" y="282"/>
                  </a:lnTo>
                  <a:lnTo>
                    <a:pt x="466" y="254"/>
                  </a:lnTo>
                  <a:lnTo>
                    <a:pt x="417" y="254"/>
                  </a:lnTo>
                  <a:lnTo>
                    <a:pt x="396" y="268"/>
                  </a:lnTo>
                  <a:lnTo>
                    <a:pt x="382" y="282"/>
                  </a:lnTo>
                  <a:lnTo>
                    <a:pt x="368" y="303"/>
                  </a:lnTo>
                  <a:lnTo>
                    <a:pt x="368" y="919"/>
                  </a:lnTo>
                  <a:lnTo>
                    <a:pt x="382" y="940"/>
                  </a:lnTo>
                  <a:lnTo>
                    <a:pt x="396" y="954"/>
                  </a:lnTo>
                  <a:lnTo>
                    <a:pt x="417" y="968"/>
                  </a:lnTo>
                  <a:lnTo>
                    <a:pt x="466" y="968"/>
                  </a:lnTo>
                  <a:lnTo>
                    <a:pt x="509" y="940"/>
                  </a:lnTo>
                  <a:lnTo>
                    <a:pt x="516" y="919"/>
                  </a:lnTo>
                  <a:lnTo>
                    <a:pt x="523" y="890"/>
                  </a:lnTo>
                  <a:lnTo>
                    <a:pt x="523" y="742"/>
                  </a:lnTo>
                  <a:lnTo>
                    <a:pt x="897" y="742"/>
                  </a:lnTo>
                  <a:lnTo>
                    <a:pt x="897" y="827"/>
                  </a:lnTo>
                  <a:lnTo>
                    <a:pt x="883" y="940"/>
                  </a:lnTo>
                  <a:lnTo>
                    <a:pt x="848" y="1039"/>
                  </a:lnTo>
                  <a:lnTo>
                    <a:pt x="784" y="1116"/>
                  </a:lnTo>
                  <a:lnTo>
                    <a:pt x="692" y="1173"/>
                  </a:lnTo>
                  <a:lnTo>
                    <a:pt x="579" y="1208"/>
                  </a:lnTo>
                  <a:lnTo>
                    <a:pt x="445" y="1223"/>
                  </a:lnTo>
                  <a:lnTo>
                    <a:pt x="318" y="1208"/>
                  </a:lnTo>
                  <a:lnTo>
                    <a:pt x="212" y="1180"/>
                  </a:lnTo>
                  <a:lnTo>
                    <a:pt x="127" y="1124"/>
                  </a:lnTo>
                  <a:lnTo>
                    <a:pt x="57" y="1046"/>
                  </a:lnTo>
                  <a:lnTo>
                    <a:pt x="14" y="947"/>
                  </a:lnTo>
                  <a:lnTo>
                    <a:pt x="0" y="827"/>
                  </a:lnTo>
                  <a:lnTo>
                    <a:pt x="0" y="395"/>
                  </a:lnTo>
                  <a:lnTo>
                    <a:pt x="14" y="275"/>
                  </a:lnTo>
                  <a:lnTo>
                    <a:pt x="57" y="176"/>
                  </a:lnTo>
                  <a:lnTo>
                    <a:pt x="127" y="98"/>
                  </a:lnTo>
                  <a:lnTo>
                    <a:pt x="212" y="42"/>
                  </a:lnTo>
                  <a:lnTo>
                    <a:pt x="318" y="1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003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A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Freeform 84"/>
            <p:cNvSpPr>
              <a:spLocks/>
            </p:cNvSpPr>
            <p:nvPr/>
          </p:nvSpPr>
          <p:spPr bwMode="auto">
            <a:xfrm>
              <a:off x="14920" y="3583"/>
              <a:ext cx="897" cy="1541"/>
            </a:xfrm>
            <a:custGeom>
              <a:avLst/>
              <a:gdLst>
                <a:gd name="T0" fmla="*/ 0 w 897"/>
                <a:gd name="T1" fmla="*/ 0 h 1541"/>
                <a:gd name="T2" fmla="*/ 367 w 897"/>
                <a:gd name="T3" fmla="*/ 0 h 1541"/>
                <a:gd name="T4" fmla="*/ 367 w 897"/>
                <a:gd name="T5" fmla="*/ 459 h 1541"/>
                <a:gd name="T6" fmla="*/ 410 w 897"/>
                <a:gd name="T7" fmla="*/ 424 h 1541"/>
                <a:gd name="T8" fmla="*/ 459 w 897"/>
                <a:gd name="T9" fmla="*/ 389 h 1541"/>
                <a:gd name="T10" fmla="*/ 530 w 897"/>
                <a:gd name="T11" fmla="*/ 368 h 1541"/>
                <a:gd name="T12" fmla="*/ 607 w 897"/>
                <a:gd name="T13" fmla="*/ 353 h 1541"/>
                <a:gd name="T14" fmla="*/ 699 w 897"/>
                <a:gd name="T15" fmla="*/ 368 h 1541"/>
                <a:gd name="T16" fmla="*/ 777 w 897"/>
                <a:gd name="T17" fmla="*/ 396 h 1541"/>
                <a:gd name="T18" fmla="*/ 826 w 897"/>
                <a:gd name="T19" fmla="*/ 445 h 1541"/>
                <a:gd name="T20" fmla="*/ 869 w 897"/>
                <a:gd name="T21" fmla="*/ 509 h 1541"/>
                <a:gd name="T22" fmla="*/ 890 w 897"/>
                <a:gd name="T23" fmla="*/ 580 h 1541"/>
                <a:gd name="T24" fmla="*/ 897 w 897"/>
                <a:gd name="T25" fmla="*/ 664 h 1541"/>
                <a:gd name="T26" fmla="*/ 897 w 897"/>
                <a:gd name="T27" fmla="*/ 1541 h 1541"/>
                <a:gd name="T28" fmla="*/ 530 w 897"/>
                <a:gd name="T29" fmla="*/ 1541 h 1541"/>
                <a:gd name="T30" fmla="*/ 530 w 897"/>
                <a:gd name="T31" fmla="*/ 707 h 1541"/>
                <a:gd name="T32" fmla="*/ 516 w 897"/>
                <a:gd name="T33" fmla="*/ 686 h 1541"/>
                <a:gd name="T34" fmla="*/ 473 w 897"/>
                <a:gd name="T35" fmla="*/ 643 h 1541"/>
                <a:gd name="T36" fmla="*/ 431 w 897"/>
                <a:gd name="T37" fmla="*/ 643 h 1541"/>
                <a:gd name="T38" fmla="*/ 410 w 897"/>
                <a:gd name="T39" fmla="*/ 657 h 1541"/>
                <a:gd name="T40" fmla="*/ 381 w 897"/>
                <a:gd name="T41" fmla="*/ 686 h 1541"/>
                <a:gd name="T42" fmla="*/ 367 w 897"/>
                <a:gd name="T43" fmla="*/ 707 h 1541"/>
                <a:gd name="T44" fmla="*/ 367 w 897"/>
                <a:gd name="T45" fmla="*/ 1541 h 1541"/>
                <a:gd name="T46" fmla="*/ 0 w 897"/>
                <a:gd name="T47" fmla="*/ 1541 h 1541"/>
                <a:gd name="T48" fmla="*/ 0 w 897"/>
                <a:gd name="T49" fmla="*/ 0 h 15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7" h="1541">
                  <a:moveTo>
                    <a:pt x="0" y="0"/>
                  </a:moveTo>
                  <a:lnTo>
                    <a:pt x="367" y="0"/>
                  </a:lnTo>
                  <a:lnTo>
                    <a:pt x="367" y="459"/>
                  </a:lnTo>
                  <a:lnTo>
                    <a:pt x="410" y="424"/>
                  </a:lnTo>
                  <a:lnTo>
                    <a:pt x="459" y="389"/>
                  </a:lnTo>
                  <a:lnTo>
                    <a:pt x="530" y="368"/>
                  </a:lnTo>
                  <a:lnTo>
                    <a:pt x="607" y="353"/>
                  </a:lnTo>
                  <a:lnTo>
                    <a:pt x="699" y="368"/>
                  </a:lnTo>
                  <a:lnTo>
                    <a:pt x="777" y="396"/>
                  </a:lnTo>
                  <a:lnTo>
                    <a:pt x="826" y="445"/>
                  </a:lnTo>
                  <a:lnTo>
                    <a:pt x="869" y="509"/>
                  </a:lnTo>
                  <a:lnTo>
                    <a:pt x="890" y="580"/>
                  </a:lnTo>
                  <a:lnTo>
                    <a:pt x="897" y="664"/>
                  </a:lnTo>
                  <a:lnTo>
                    <a:pt x="897" y="1541"/>
                  </a:lnTo>
                  <a:lnTo>
                    <a:pt x="530" y="1541"/>
                  </a:lnTo>
                  <a:lnTo>
                    <a:pt x="530" y="707"/>
                  </a:lnTo>
                  <a:lnTo>
                    <a:pt x="516" y="686"/>
                  </a:lnTo>
                  <a:lnTo>
                    <a:pt x="473" y="643"/>
                  </a:lnTo>
                  <a:lnTo>
                    <a:pt x="431" y="643"/>
                  </a:lnTo>
                  <a:lnTo>
                    <a:pt x="410" y="657"/>
                  </a:lnTo>
                  <a:lnTo>
                    <a:pt x="381" y="686"/>
                  </a:lnTo>
                  <a:lnTo>
                    <a:pt x="367" y="707"/>
                  </a:lnTo>
                  <a:lnTo>
                    <a:pt x="367" y="1541"/>
                  </a:lnTo>
                  <a:lnTo>
                    <a:pt x="0" y="1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A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" name="Freeform 85"/>
            <p:cNvSpPr>
              <a:spLocks/>
            </p:cNvSpPr>
            <p:nvPr/>
          </p:nvSpPr>
          <p:spPr bwMode="auto">
            <a:xfrm>
              <a:off x="16488" y="3548"/>
              <a:ext cx="1003" cy="1619"/>
            </a:xfrm>
            <a:custGeom>
              <a:avLst/>
              <a:gdLst>
                <a:gd name="T0" fmla="*/ 494 w 1003"/>
                <a:gd name="T1" fmla="*/ 0 h 1619"/>
                <a:gd name="T2" fmla="*/ 643 w 1003"/>
                <a:gd name="T3" fmla="*/ 14 h 1619"/>
                <a:gd name="T4" fmla="*/ 756 w 1003"/>
                <a:gd name="T5" fmla="*/ 49 h 1619"/>
                <a:gd name="T6" fmla="*/ 855 w 1003"/>
                <a:gd name="T7" fmla="*/ 99 h 1619"/>
                <a:gd name="T8" fmla="*/ 918 w 1003"/>
                <a:gd name="T9" fmla="*/ 169 h 1619"/>
                <a:gd name="T10" fmla="*/ 968 w 1003"/>
                <a:gd name="T11" fmla="*/ 261 h 1619"/>
                <a:gd name="T12" fmla="*/ 996 w 1003"/>
                <a:gd name="T13" fmla="*/ 360 h 1619"/>
                <a:gd name="T14" fmla="*/ 1003 w 1003"/>
                <a:gd name="T15" fmla="*/ 466 h 1619"/>
                <a:gd name="T16" fmla="*/ 1003 w 1003"/>
                <a:gd name="T17" fmla="*/ 565 h 1619"/>
                <a:gd name="T18" fmla="*/ 607 w 1003"/>
                <a:gd name="T19" fmla="*/ 565 h 1619"/>
                <a:gd name="T20" fmla="*/ 607 w 1003"/>
                <a:gd name="T21" fmla="*/ 424 h 1619"/>
                <a:gd name="T22" fmla="*/ 593 w 1003"/>
                <a:gd name="T23" fmla="*/ 353 h 1619"/>
                <a:gd name="T24" fmla="*/ 558 w 1003"/>
                <a:gd name="T25" fmla="*/ 311 h 1619"/>
                <a:gd name="T26" fmla="*/ 501 w 1003"/>
                <a:gd name="T27" fmla="*/ 297 h 1619"/>
                <a:gd name="T28" fmla="*/ 445 w 1003"/>
                <a:gd name="T29" fmla="*/ 304 h 1619"/>
                <a:gd name="T30" fmla="*/ 410 w 1003"/>
                <a:gd name="T31" fmla="*/ 332 h 1619"/>
                <a:gd name="T32" fmla="*/ 396 w 1003"/>
                <a:gd name="T33" fmla="*/ 374 h 1619"/>
                <a:gd name="T34" fmla="*/ 388 w 1003"/>
                <a:gd name="T35" fmla="*/ 424 h 1619"/>
                <a:gd name="T36" fmla="*/ 388 w 1003"/>
                <a:gd name="T37" fmla="*/ 1194 h 1619"/>
                <a:gd name="T38" fmla="*/ 396 w 1003"/>
                <a:gd name="T39" fmla="*/ 1244 h 1619"/>
                <a:gd name="T40" fmla="*/ 410 w 1003"/>
                <a:gd name="T41" fmla="*/ 1286 h 1619"/>
                <a:gd name="T42" fmla="*/ 445 w 1003"/>
                <a:gd name="T43" fmla="*/ 1315 h 1619"/>
                <a:gd name="T44" fmla="*/ 501 w 1003"/>
                <a:gd name="T45" fmla="*/ 1322 h 1619"/>
                <a:gd name="T46" fmla="*/ 551 w 1003"/>
                <a:gd name="T47" fmla="*/ 1315 h 1619"/>
                <a:gd name="T48" fmla="*/ 579 w 1003"/>
                <a:gd name="T49" fmla="*/ 1293 h 1619"/>
                <a:gd name="T50" fmla="*/ 600 w 1003"/>
                <a:gd name="T51" fmla="*/ 1251 h 1619"/>
                <a:gd name="T52" fmla="*/ 607 w 1003"/>
                <a:gd name="T53" fmla="*/ 1194 h 1619"/>
                <a:gd name="T54" fmla="*/ 607 w 1003"/>
                <a:gd name="T55" fmla="*/ 1039 h 1619"/>
                <a:gd name="T56" fmla="*/ 1003 w 1003"/>
                <a:gd name="T57" fmla="*/ 1039 h 1619"/>
                <a:gd name="T58" fmla="*/ 1003 w 1003"/>
                <a:gd name="T59" fmla="*/ 1159 h 1619"/>
                <a:gd name="T60" fmla="*/ 996 w 1003"/>
                <a:gd name="T61" fmla="*/ 1265 h 1619"/>
                <a:gd name="T62" fmla="*/ 968 w 1003"/>
                <a:gd name="T63" fmla="*/ 1364 h 1619"/>
                <a:gd name="T64" fmla="*/ 918 w 1003"/>
                <a:gd name="T65" fmla="*/ 1449 h 1619"/>
                <a:gd name="T66" fmla="*/ 855 w 1003"/>
                <a:gd name="T67" fmla="*/ 1520 h 1619"/>
                <a:gd name="T68" fmla="*/ 756 w 1003"/>
                <a:gd name="T69" fmla="*/ 1576 h 1619"/>
                <a:gd name="T70" fmla="*/ 643 w 1003"/>
                <a:gd name="T71" fmla="*/ 1604 h 1619"/>
                <a:gd name="T72" fmla="*/ 494 w 1003"/>
                <a:gd name="T73" fmla="*/ 1619 h 1619"/>
                <a:gd name="T74" fmla="*/ 374 w 1003"/>
                <a:gd name="T75" fmla="*/ 1611 h 1619"/>
                <a:gd name="T76" fmla="*/ 261 w 1003"/>
                <a:gd name="T77" fmla="*/ 1583 h 1619"/>
                <a:gd name="T78" fmla="*/ 170 w 1003"/>
                <a:gd name="T79" fmla="*/ 1541 h 1619"/>
                <a:gd name="T80" fmla="*/ 99 w 1003"/>
                <a:gd name="T81" fmla="*/ 1470 h 1619"/>
                <a:gd name="T82" fmla="*/ 42 w 1003"/>
                <a:gd name="T83" fmla="*/ 1392 h 1619"/>
                <a:gd name="T84" fmla="*/ 14 w 1003"/>
                <a:gd name="T85" fmla="*/ 1286 h 1619"/>
                <a:gd name="T86" fmla="*/ 0 w 1003"/>
                <a:gd name="T87" fmla="*/ 1159 h 1619"/>
                <a:gd name="T88" fmla="*/ 0 w 1003"/>
                <a:gd name="T89" fmla="*/ 466 h 1619"/>
                <a:gd name="T90" fmla="*/ 14 w 1003"/>
                <a:gd name="T91" fmla="*/ 339 h 1619"/>
                <a:gd name="T92" fmla="*/ 42 w 1003"/>
                <a:gd name="T93" fmla="*/ 233 h 1619"/>
                <a:gd name="T94" fmla="*/ 99 w 1003"/>
                <a:gd name="T95" fmla="*/ 148 h 1619"/>
                <a:gd name="T96" fmla="*/ 170 w 1003"/>
                <a:gd name="T97" fmla="*/ 84 h 1619"/>
                <a:gd name="T98" fmla="*/ 261 w 1003"/>
                <a:gd name="T99" fmla="*/ 35 h 1619"/>
                <a:gd name="T100" fmla="*/ 374 w 1003"/>
                <a:gd name="T101" fmla="*/ 7 h 1619"/>
                <a:gd name="T102" fmla="*/ 494 w 1003"/>
                <a:gd name="T103" fmla="*/ 0 h 161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003" h="1619">
                  <a:moveTo>
                    <a:pt x="494" y="0"/>
                  </a:moveTo>
                  <a:lnTo>
                    <a:pt x="643" y="14"/>
                  </a:lnTo>
                  <a:lnTo>
                    <a:pt x="756" y="49"/>
                  </a:lnTo>
                  <a:lnTo>
                    <a:pt x="855" y="99"/>
                  </a:lnTo>
                  <a:lnTo>
                    <a:pt x="918" y="169"/>
                  </a:lnTo>
                  <a:lnTo>
                    <a:pt x="968" y="261"/>
                  </a:lnTo>
                  <a:lnTo>
                    <a:pt x="996" y="360"/>
                  </a:lnTo>
                  <a:lnTo>
                    <a:pt x="1003" y="466"/>
                  </a:lnTo>
                  <a:lnTo>
                    <a:pt x="1003" y="565"/>
                  </a:lnTo>
                  <a:lnTo>
                    <a:pt x="607" y="565"/>
                  </a:lnTo>
                  <a:lnTo>
                    <a:pt x="607" y="424"/>
                  </a:lnTo>
                  <a:lnTo>
                    <a:pt x="593" y="353"/>
                  </a:lnTo>
                  <a:lnTo>
                    <a:pt x="558" y="311"/>
                  </a:lnTo>
                  <a:lnTo>
                    <a:pt x="501" y="297"/>
                  </a:lnTo>
                  <a:lnTo>
                    <a:pt x="445" y="304"/>
                  </a:lnTo>
                  <a:lnTo>
                    <a:pt x="410" y="332"/>
                  </a:lnTo>
                  <a:lnTo>
                    <a:pt x="396" y="374"/>
                  </a:lnTo>
                  <a:lnTo>
                    <a:pt x="388" y="424"/>
                  </a:lnTo>
                  <a:lnTo>
                    <a:pt x="388" y="1194"/>
                  </a:lnTo>
                  <a:lnTo>
                    <a:pt x="396" y="1244"/>
                  </a:lnTo>
                  <a:lnTo>
                    <a:pt x="410" y="1286"/>
                  </a:lnTo>
                  <a:lnTo>
                    <a:pt x="445" y="1315"/>
                  </a:lnTo>
                  <a:lnTo>
                    <a:pt x="501" y="1322"/>
                  </a:lnTo>
                  <a:lnTo>
                    <a:pt x="551" y="1315"/>
                  </a:lnTo>
                  <a:lnTo>
                    <a:pt x="579" y="1293"/>
                  </a:lnTo>
                  <a:lnTo>
                    <a:pt x="600" y="1251"/>
                  </a:lnTo>
                  <a:lnTo>
                    <a:pt x="607" y="1194"/>
                  </a:lnTo>
                  <a:lnTo>
                    <a:pt x="607" y="1039"/>
                  </a:lnTo>
                  <a:lnTo>
                    <a:pt x="1003" y="1039"/>
                  </a:lnTo>
                  <a:lnTo>
                    <a:pt x="1003" y="1159"/>
                  </a:lnTo>
                  <a:lnTo>
                    <a:pt x="996" y="1265"/>
                  </a:lnTo>
                  <a:lnTo>
                    <a:pt x="968" y="1364"/>
                  </a:lnTo>
                  <a:lnTo>
                    <a:pt x="918" y="1449"/>
                  </a:lnTo>
                  <a:lnTo>
                    <a:pt x="855" y="1520"/>
                  </a:lnTo>
                  <a:lnTo>
                    <a:pt x="756" y="1576"/>
                  </a:lnTo>
                  <a:lnTo>
                    <a:pt x="643" y="1604"/>
                  </a:lnTo>
                  <a:lnTo>
                    <a:pt x="494" y="1619"/>
                  </a:lnTo>
                  <a:lnTo>
                    <a:pt x="374" y="1611"/>
                  </a:lnTo>
                  <a:lnTo>
                    <a:pt x="261" y="1583"/>
                  </a:lnTo>
                  <a:lnTo>
                    <a:pt x="170" y="1541"/>
                  </a:lnTo>
                  <a:lnTo>
                    <a:pt x="99" y="1470"/>
                  </a:lnTo>
                  <a:lnTo>
                    <a:pt x="42" y="1392"/>
                  </a:lnTo>
                  <a:lnTo>
                    <a:pt x="14" y="1286"/>
                  </a:lnTo>
                  <a:lnTo>
                    <a:pt x="0" y="1159"/>
                  </a:lnTo>
                  <a:lnTo>
                    <a:pt x="0" y="466"/>
                  </a:lnTo>
                  <a:lnTo>
                    <a:pt x="14" y="339"/>
                  </a:lnTo>
                  <a:lnTo>
                    <a:pt x="42" y="233"/>
                  </a:lnTo>
                  <a:lnTo>
                    <a:pt x="99" y="148"/>
                  </a:lnTo>
                  <a:lnTo>
                    <a:pt x="170" y="84"/>
                  </a:lnTo>
                  <a:lnTo>
                    <a:pt x="261" y="35"/>
                  </a:lnTo>
                  <a:lnTo>
                    <a:pt x="374" y="7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003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A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" name="Freeform 86"/>
            <p:cNvSpPr>
              <a:spLocks noEditPoints="1"/>
            </p:cNvSpPr>
            <p:nvPr/>
          </p:nvSpPr>
          <p:spPr bwMode="auto">
            <a:xfrm>
              <a:off x="17682" y="3944"/>
              <a:ext cx="854" cy="1223"/>
            </a:xfrm>
            <a:custGeom>
              <a:avLst/>
              <a:gdLst>
                <a:gd name="T0" fmla="*/ 431 w 854"/>
                <a:gd name="T1" fmla="*/ 247 h 1223"/>
                <a:gd name="T2" fmla="*/ 402 w 854"/>
                <a:gd name="T3" fmla="*/ 254 h 1223"/>
                <a:gd name="T4" fmla="*/ 381 w 854"/>
                <a:gd name="T5" fmla="*/ 261 h 1223"/>
                <a:gd name="T6" fmla="*/ 360 w 854"/>
                <a:gd name="T7" fmla="*/ 282 h 1223"/>
                <a:gd name="T8" fmla="*/ 346 w 854"/>
                <a:gd name="T9" fmla="*/ 325 h 1223"/>
                <a:gd name="T10" fmla="*/ 346 w 854"/>
                <a:gd name="T11" fmla="*/ 459 h 1223"/>
                <a:gd name="T12" fmla="*/ 508 w 854"/>
                <a:gd name="T13" fmla="*/ 459 h 1223"/>
                <a:gd name="T14" fmla="*/ 508 w 854"/>
                <a:gd name="T15" fmla="*/ 303 h 1223"/>
                <a:gd name="T16" fmla="*/ 494 w 854"/>
                <a:gd name="T17" fmla="*/ 282 h 1223"/>
                <a:gd name="T18" fmla="*/ 466 w 854"/>
                <a:gd name="T19" fmla="*/ 254 h 1223"/>
                <a:gd name="T20" fmla="*/ 452 w 854"/>
                <a:gd name="T21" fmla="*/ 247 h 1223"/>
                <a:gd name="T22" fmla="*/ 431 w 854"/>
                <a:gd name="T23" fmla="*/ 247 h 1223"/>
                <a:gd name="T24" fmla="*/ 431 w 854"/>
                <a:gd name="T25" fmla="*/ 0 h 1223"/>
                <a:gd name="T26" fmla="*/ 565 w 854"/>
                <a:gd name="T27" fmla="*/ 14 h 1223"/>
                <a:gd name="T28" fmla="*/ 671 w 854"/>
                <a:gd name="T29" fmla="*/ 49 h 1223"/>
                <a:gd name="T30" fmla="*/ 748 w 854"/>
                <a:gd name="T31" fmla="*/ 106 h 1223"/>
                <a:gd name="T32" fmla="*/ 812 w 854"/>
                <a:gd name="T33" fmla="*/ 183 h 1223"/>
                <a:gd name="T34" fmla="*/ 840 w 854"/>
                <a:gd name="T35" fmla="*/ 282 h 1223"/>
                <a:gd name="T36" fmla="*/ 854 w 854"/>
                <a:gd name="T37" fmla="*/ 395 h 1223"/>
                <a:gd name="T38" fmla="*/ 854 w 854"/>
                <a:gd name="T39" fmla="*/ 692 h 1223"/>
                <a:gd name="T40" fmla="*/ 346 w 854"/>
                <a:gd name="T41" fmla="*/ 692 h 1223"/>
                <a:gd name="T42" fmla="*/ 346 w 854"/>
                <a:gd name="T43" fmla="*/ 897 h 1223"/>
                <a:gd name="T44" fmla="*/ 360 w 854"/>
                <a:gd name="T45" fmla="*/ 940 h 1223"/>
                <a:gd name="T46" fmla="*/ 381 w 854"/>
                <a:gd name="T47" fmla="*/ 961 h 1223"/>
                <a:gd name="T48" fmla="*/ 402 w 854"/>
                <a:gd name="T49" fmla="*/ 968 h 1223"/>
                <a:gd name="T50" fmla="*/ 431 w 854"/>
                <a:gd name="T51" fmla="*/ 975 h 1223"/>
                <a:gd name="T52" fmla="*/ 473 w 854"/>
                <a:gd name="T53" fmla="*/ 961 h 1223"/>
                <a:gd name="T54" fmla="*/ 494 w 854"/>
                <a:gd name="T55" fmla="*/ 940 h 1223"/>
                <a:gd name="T56" fmla="*/ 508 w 854"/>
                <a:gd name="T57" fmla="*/ 897 h 1223"/>
                <a:gd name="T58" fmla="*/ 508 w 854"/>
                <a:gd name="T59" fmla="*/ 791 h 1223"/>
                <a:gd name="T60" fmla="*/ 854 w 854"/>
                <a:gd name="T61" fmla="*/ 791 h 1223"/>
                <a:gd name="T62" fmla="*/ 854 w 854"/>
                <a:gd name="T63" fmla="*/ 834 h 1223"/>
                <a:gd name="T64" fmla="*/ 840 w 854"/>
                <a:gd name="T65" fmla="*/ 947 h 1223"/>
                <a:gd name="T66" fmla="*/ 805 w 854"/>
                <a:gd name="T67" fmla="*/ 1039 h 1223"/>
                <a:gd name="T68" fmla="*/ 748 w 854"/>
                <a:gd name="T69" fmla="*/ 1116 h 1223"/>
                <a:gd name="T70" fmla="*/ 664 w 854"/>
                <a:gd name="T71" fmla="*/ 1173 h 1223"/>
                <a:gd name="T72" fmla="*/ 558 w 854"/>
                <a:gd name="T73" fmla="*/ 1208 h 1223"/>
                <a:gd name="T74" fmla="*/ 431 w 854"/>
                <a:gd name="T75" fmla="*/ 1223 h 1223"/>
                <a:gd name="T76" fmla="*/ 303 w 854"/>
                <a:gd name="T77" fmla="*/ 1208 h 1223"/>
                <a:gd name="T78" fmla="*/ 197 w 854"/>
                <a:gd name="T79" fmla="*/ 1180 h 1223"/>
                <a:gd name="T80" fmla="*/ 113 w 854"/>
                <a:gd name="T81" fmla="*/ 1124 h 1223"/>
                <a:gd name="T82" fmla="*/ 49 w 854"/>
                <a:gd name="T83" fmla="*/ 1046 h 1223"/>
                <a:gd name="T84" fmla="*/ 14 w 854"/>
                <a:gd name="T85" fmla="*/ 947 h 1223"/>
                <a:gd name="T86" fmla="*/ 0 w 854"/>
                <a:gd name="T87" fmla="*/ 827 h 1223"/>
                <a:gd name="T88" fmla="*/ 0 w 854"/>
                <a:gd name="T89" fmla="*/ 395 h 1223"/>
                <a:gd name="T90" fmla="*/ 14 w 854"/>
                <a:gd name="T91" fmla="*/ 275 h 1223"/>
                <a:gd name="T92" fmla="*/ 49 w 854"/>
                <a:gd name="T93" fmla="*/ 176 h 1223"/>
                <a:gd name="T94" fmla="*/ 113 w 854"/>
                <a:gd name="T95" fmla="*/ 98 h 1223"/>
                <a:gd name="T96" fmla="*/ 197 w 854"/>
                <a:gd name="T97" fmla="*/ 42 h 1223"/>
                <a:gd name="T98" fmla="*/ 303 w 854"/>
                <a:gd name="T99" fmla="*/ 14 h 1223"/>
                <a:gd name="T100" fmla="*/ 431 w 854"/>
                <a:gd name="T101" fmla="*/ 0 h 12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54" h="1223">
                  <a:moveTo>
                    <a:pt x="431" y="247"/>
                  </a:moveTo>
                  <a:lnTo>
                    <a:pt x="402" y="254"/>
                  </a:lnTo>
                  <a:lnTo>
                    <a:pt x="381" y="261"/>
                  </a:lnTo>
                  <a:lnTo>
                    <a:pt x="360" y="282"/>
                  </a:lnTo>
                  <a:lnTo>
                    <a:pt x="346" y="325"/>
                  </a:lnTo>
                  <a:lnTo>
                    <a:pt x="346" y="459"/>
                  </a:lnTo>
                  <a:lnTo>
                    <a:pt x="508" y="459"/>
                  </a:lnTo>
                  <a:lnTo>
                    <a:pt x="508" y="303"/>
                  </a:lnTo>
                  <a:lnTo>
                    <a:pt x="494" y="282"/>
                  </a:lnTo>
                  <a:lnTo>
                    <a:pt x="466" y="254"/>
                  </a:lnTo>
                  <a:lnTo>
                    <a:pt x="452" y="247"/>
                  </a:lnTo>
                  <a:lnTo>
                    <a:pt x="431" y="247"/>
                  </a:lnTo>
                  <a:close/>
                  <a:moveTo>
                    <a:pt x="431" y="0"/>
                  </a:moveTo>
                  <a:lnTo>
                    <a:pt x="565" y="14"/>
                  </a:lnTo>
                  <a:lnTo>
                    <a:pt x="671" y="49"/>
                  </a:lnTo>
                  <a:lnTo>
                    <a:pt x="748" y="106"/>
                  </a:lnTo>
                  <a:lnTo>
                    <a:pt x="812" y="183"/>
                  </a:lnTo>
                  <a:lnTo>
                    <a:pt x="840" y="282"/>
                  </a:lnTo>
                  <a:lnTo>
                    <a:pt x="854" y="395"/>
                  </a:lnTo>
                  <a:lnTo>
                    <a:pt x="854" y="692"/>
                  </a:lnTo>
                  <a:lnTo>
                    <a:pt x="346" y="692"/>
                  </a:lnTo>
                  <a:lnTo>
                    <a:pt x="346" y="897"/>
                  </a:lnTo>
                  <a:lnTo>
                    <a:pt x="360" y="940"/>
                  </a:lnTo>
                  <a:lnTo>
                    <a:pt x="381" y="961"/>
                  </a:lnTo>
                  <a:lnTo>
                    <a:pt x="402" y="968"/>
                  </a:lnTo>
                  <a:lnTo>
                    <a:pt x="431" y="975"/>
                  </a:lnTo>
                  <a:lnTo>
                    <a:pt x="473" y="961"/>
                  </a:lnTo>
                  <a:lnTo>
                    <a:pt x="494" y="940"/>
                  </a:lnTo>
                  <a:lnTo>
                    <a:pt x="508" y="897"/>
                  </a:lnTo>
                  <a:lnTo>
                    <a:pt x="508" y="791"/>
                  </a:lnTo>
                  <a:lnTo>
                    <a:pt x="854" y="791"/>
                  </a:lnTo>
                  <a:lnTo>
                    <a:pt x="854" y="834"/>
                  </a:lnTo>
                  <a:lnTo>
                    <a:pt x="840" y="947"/>
                  </a:lnTo>
                  <a:lnTo>
                    <a:pt x="805" y="1039"/>
                  </a:lnTo>
                  <a:lnTo>
                    <a:pt x="748" y="1116"/>
                  </a:lnTo>
                  <a:lnTo>
                    <a:pt x="664" y="1173"/>
                  </a:lnTo>
                  <a:lnTo>
                    <a:pt x="558" y="1208"/>
                  </a:lnTo>
                  <a:lnTo>
                    <a:pt x="431" y="1223"/>
                  </a:lnTo>
                  <a:lnTo>
                    <a:pt x="303" y="1208"/>
                  </a:lnTo>
                  <a:lnTo>
                    <a:pt x="197" y="1180"/>
                  </a:lnTo>
                  <a:lnTo>
                    <a:pt x="113" y="1124"/>
                  </a:lnTo>
                  <a:lnTo>
                    <a:pt x="49" y="1046"/>
                  </a:lnTo>
                  <a:lnTo>
                    <a:pt x="14" y="947"/>
                  </a:lnTo>
                  <a:lnTo>
                    <a:pt x="0" y="827"/>
                  </a:lnTo>
                  <a:lnTo>
                    <a:pt x="0" y="395"/>
                  </a:lnTo>
                  <a:lnTo>
                    <a:pt x="14" y="275"/>
                  </a:lnTo>
                  <a:lnTo>
                    <a:pt x="49" y="176"/>
                  </a:lnTo>
                  <a:lnTo>
                    <a:pt x="113" y="98"/>
                  </a:lnTo>
                  <a:lnTo>
                    <a:pt x="197" y="42"/>
                  </a:lnTo>
                  <a:lnTo>
                    <a:pt x="303" y="14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003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A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Freeform 87"/>
            <p:cNvSpPr>
              <a:spLocks/>
            </p:cNvSpPr>
            <p:nvPr/>
          </p:nvSpPr>
          <p:spPr bwMode="auto">
            <a:xfrm>
              <a:off x="18748" y="3944"/>
              <a:ext cx="904" cy="1187"/>
            </a:xfrm>
            <a:custGeom>
              <a:avLst/>
              <a:gdLst>
                <a:gd name="T0" fmla="*/ 608 w 904"/>
                <a:gd name="T1" fmla="*/ 0 h 1187"/>
                <a:gd name="T2" fmla="*/ 714 w 904"/>
                <a:gd name="T3" fmla="*/ 14 h 1187"/>
                <a:gd name="T4" fmla="*/ 798 w 904"/>
                <a:gd name="T5" fmla="*/ 56 h 1187"/>
                <a:gd name="T6" fmla="*/ 855 w 904"/>
                <a:gd name="T7" fmla="*/ 120 h 1187"/>
                <a:gd name="T8" fmla="*/ 890 w 904"/>
                <a:gd name="T9" fmla="*/ 205 h 1187"/>
                <a:gd name="T10" fmla="*/ 904 w 904"/>
                <a:gd name="T11" fmla="*/ 303 h 1187"/>
                <a:gd name="T12" fmla="*/ 904 w 904"/>
                <a:gd name="T13" fmla="*/ 1187 h 1187"/>
                <a:gd name="T14" fmla="*/ 530 w 904"/>
                <a:gd name="T15" fmla="*/ 1187 h 1187"/>
                <a:gd name="T16" fmla="*/ 530 w 904"/>
                <a:gd name="T17" fmla="*/ 353 h 1187"/>
                <a:gd name="T18" fmla="*/ 516 w 904"/>
                <a:gd name="T19" fmla="*/ 332 h 1187"/>
                <a:gd name="T20" fmla="*/ 509 w 904"/>
                <a:gd name="T21" fmla="*/ 311 h 1187"/>
                <a:gd name="T22" fmla="*/ 495 w 904"/>
                <a:gd name="T23" fmla="*/ 296 h 1187"/>
                <a:gd name="T24" fmla="*/ 473 w 904"/>
                <a:gd name="T25" fmla="*/ 289 h 1187"/>
                <a:gd name="T26" fmla="*/ 431 w 904"/>
                <a:gd name="T27" fmla="*/ 289 h 1187"/>
                <a:gd name="T28" fmla="*/ 410 w 904"/>
                <a:gd name="T29" fmla="*/ 296 h 1187"/>
                <a:gd name="T30" fmla="*/ 396 w 904"/>
                <a:gd name="T31" fmla="*/ 311 h 1187"/>
                <a:gd name="T32" fmla="*/ 367 w 904"/>
                <a:gd name="T33" fmla="*/ 353 h 1187"/>
                <a:gd name="T34" fmla="*/ 367 w 904"/>
                <a:gd name="T35" fmla="*/ 1187 h 1187"/>
                <a:gd name="T36" fmla="*/ 0 w 904"/>
                <a:gd name="T37" fmla="*/ 1187 h 1187"/>
                <a:gd name="T38" fmla="*/ 0 w 904"/>
                <a:gd name="T39" fmla="*/ 35 h 1187"/>
                <a:gd name="T40" fmla="*/ 325 w 904"/>
                <a:gd name="T41" fmla="*/ 35 h 1187"/>
                <a:gd name="T42" fmla="*/ 332 w 904"/>
                <a:gd name="T43" fmla="*/ 141 h 1187"/>
                <a:gd name="T44" fmla="*/ 339 w 904"/>
                <a:gd name="T45" fmla="*/ 141 h 1187"/>
                <a:gd name="T46" fmla="*/ 367 w 904"/>
                <a:gd name="T47" fmla="*/ 106 h 1187"/>
                <a:gd name="T48" fmla="*/ 403 w 904"/>
                <a:gd name="T49" fmla="*/ 70 h 1187"/>
                <a:gd name="T50" fmla="*/ 459 w 904"/>
                <a:gd name="T51" fmla="*/ 35 h 1187"/>
                <a:gd name="T52" fmla="*/ 523 w 904"/>
                <a:gd name="T53" fmla="*/ 7 h 1187"/>
                <a:gd name="T54" fmla="*/ 608 w 904"/>
                <a:gd name="T55" fmla="*/ 0 h 118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904" h="1187">
                  <a:moveTo>
                    <a:pt x="608" y="0"/>
                  </a:moveTo>
                  <a:lnTo>
                    <a:pt x="714" y="14"/>
                  </a:lnTo>
                  <a:lnTo>
                    <a:pt x="798" y="56"/>
                  </a:lnTo>
                  <a:lnTo>
                    <a:pt x="855" y="120"/>
                  </a:lnTo>
                  <a:lnTo>
                    <a:pt x="890" y="205"/>
                  </a:lnTo>
                  <a:lnTo>
                    <a:pt x="904" y="303"/>
                  </a:lnTo>
                  <a:lnTo>
                    <a:pt x="904" y="1187"/>
                  </a:lnTo>
                  <a:lnTo>
                    <a:pt x="530" y="1187"/>
                  </a:lnTo>
                  <a:lnTo>
                    <a:pt x="530" y="353"/>
                  </a:lnTo>
                  <a:lnTo>
                    <a:pt x="516" y="332"/>
                  </a:lnTo>
                  <a:lnTo>
                    <a:pt x="509" y="311"/>
                  </a:lnTo>
                  <a:lnTo>
                    <a:pt x="495" y="296"/>
                  </a:lnTo>
                  <a:lnTo>
                    <a:pt x="473" y="289"/>
                  </a:lnTo>
                  <a:lnTo>
                    <a:pt x="431" y="289"/>
                  </a:lnTo>
                  <a:lnTo>
                    <a:pt x="410" y="296"/>
                  </a:lnTo>
                  <a:lnTo>
                    <a:pt x="396" y="311"/>
                  </a:lnTo>
                  <a:lnTo>
                    <a:pt x="367" y="353"/>
                  </a:lnTo>
                  <a:lnTo>
                    <a:pt x="367" y="1187"/>
                  </a:lnTo>
                  <a:lnTo>
                    <a:pt x="0" y="1187"/>
                  </a:lnTo>
                  <a:lnTo>
                    <a:pt x="0" y="35"/>
                  </a:lnTo>
                  <a:lnTo>
                    <a:pt x="325" y="35"/>
                  </a:lnTo>
                  <a:lnTo>
                    <a:pt x="332" y="141"/>
                  </a:lnTo>
                  <a:lnTo>
                    <a:pt x="339" y="141"/>
                  </a:lnTo>
                  <a:lnTo>
                    <a:pt x="367" y="106"/>
                  </a:lnTo>
                  <a:lnTo>
                    <a:pt x="403" y="70"/>
                  </a:lnTo>
                  <a:lnTo>
                    <a:pt x="459" y="35"/>
                  </a:lnTo>
                  <a:lnTo>
                    <a:pt x="523" y="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003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A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Freeform 88"/>
            <p:cNvSpPr>
              <a:spLocks/>
            </p:cNvSpPr>
            <p:nvPr/>
          </p:nvSpPr>
          <p:spPr bwMode="auto">
            <a:xfrm>
              <a:off x="19808" y="3640"/>
              <a:ext cx="642" cy="1498"/>
            </a:xfrm>
            <a:custGeom>
              <a:avLst/>
              <a:gdLst>
                <a:gd name="T0" fmla="*/ 106 w 642"/>
                <a:gd name="T1" fmla="*/ 0 h 1498"/>
                <a:gd name="T2" fmla="*/ 487 w 642"/>
                <a:gd name="T3" fmla="*/ 0 h 1498"/>
                <a:gd name="T4" fmla="*/ 487 w 642"/>
                <a:gd name="T5" fmla="*/ 332 h 1498"/>
                <a:gd name="T6" fmla="*/ 642 w 642"/>
                <a:gd name="T7" fmla="*/ 332 h 1498"/>
                <a:gd name="T8" fmla="*/ 642 w 642"/>
                <a:gd name="T9" fmla="*/ 572 h 1498"/>
                <a:gd name="T10" fmla="*/ 487 w 642"/>
                <a:gd name="T11" fmla="*/ 572 h 1498"/>
                <a:gd name="T12" fmla="*/ 487 w 642"/>
                <a:gd name="T13" fmla="*/ 1187 h 1498"/>
                <a:gd name="T14" fmla="*/ 501 w 642"/>
                <a:gd name="T15" fmla="*/ 1215 h 1498"/>
                <a:gd name="T16" fmla="*/ 515 w 642"/>
                <a:gd name="T17" fmla="*/ 1230 h 1498"/>
                <a:gd name="T18" fmla="*/ 558 w 642"/>
                <a:gd name="T19" fmla="*/ 1258 h 1498"/>
                <a:gd name="T20" fmla="*/ 642 w 642"/>
                <a:gd name="T21" fmla="*/ 1258 h 1498"/>
                <a:gd name="T22" fmla="*/ 642 w 642"/>
                <a:gd name="T23" fmla="*/ 1498 h 1498"/>
                <a:gd name="T24" fmla="*/ 430 w 642"/>
                <a:gd name="T25" fmla="*/ 1498 h 1498"/>
                <a:gd name="T26" fmla="*/ 317 w 642"/>
                <a:gd name="T27" fmla="*/ 1484 h 1498"/>
                <a:gd name="T28" fmla="*/ 226 w 642"/>
                <a:gd name="T29" fmla="*/ 1449 h 1498"/>
                <a:gd name="T30" fmla="*/ 162 w 642"/>
                <a:gd name="T31" fmla="*/ 1385 h 1498"/>
                <a:gd name="T32" fmla="*/ 120 w 642"/>
                <a:gd name="T33" fmla="*/ 1307 h 1498"/>
                <a:gd name="T34" fmla="*/ 106 w 642"/>
                <a:gd name="T35" fmla="*/ 1201 h 1498"/>
                <a:gd name="T36" fmla="*/ 106 w 642"/>
                <a:gd name="T37" fmla="*/ 572 h 1498"/>
                <a:gd name="T38" fmla="*/ 0 w 642"/>
                <a:gd name="T39" fmla="*/ 572 h 1498"/>
                <a:gd name="T40" fmla="*/ 0 w 642"/>
                <a:gd name="T41" fmla="*/ 332 h 1498"/>
                <a:gd name="T42" fmla="*/ 106 w 642"/>
                <a:gd name="T43" fmla="*/ 332 h 1498"/>
                <a:gd name="T44" fmla="*/ 106 w 642"/>
                <a:gd name="T45" fmla="*/ 0 h 149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42" h="1498">
                  <a:moveTo>
                    <a:pt x="106" y="0"/>
                  </a:moveTo>
                  <a:lnTo>
                    <a:pt x="487" y="0"/>
                  </a:lnTo>
                  <a:lnTo>
                    <a:pt x="487" y="332"/>
                  </a:lnTo>
                  <a:lnTo>
                    <a:pt x="642" y="332"/>
                  </a:lnTo>
                  <a:lnTo>
                    <a:pt x="642" y="572"/>
                  </a:lnTo>
                  <a:lnTo>
                    <a:pt x="487" y="572"/>
                  </a:lnTo>
                  <a:lnTo>
                    <a:pt x="487" y="1187"/>
                  </a:lnTo>
                  <a:lnTo>
                    <a:pt x="501" y="1215"/>
                  </a:lnTo>
                  <a:lnTo>
                    <a:pt x="515" y="1230"/>
                  </a:lnTo>
                  <a:lnTo>
                    <a:pt x="558" y="1258"/>
                  </a:lnTo>
                  <a:lnTo>
                    <a:pt x="642" y="1258"/>
                  </a:lnTo>
                  <a:lnTo>
                    <a:pt x="642" y="1498"/>
                  </a:lnTo>
                  <a:lnTo>
                    <a:pt x="430" y="1498"/>
                  </a:lnTo>
                  <a:lnTo>
                    <a:pt x="317" y="1484"/>
                  </a:lnTo>
                  <a:lnTo>
                    <a:pt x="226" y="1449"/>
                  </a:lnTo>
                  <a:lnTo>
                    <a:pt x="162" y="1385"/>
                  </a:lnTo>
                  <a:lnTo>
                    <a:pt x="120" y="1307"/>
                  </a:lnTo>
                  <a:lnTo>
                    <a:pt x="106" y="1201"/>
                  </a:lnTo>
                  <a:lnTo>
                    <a:pt x="106" y="572"/>
                  </a:lnTo>
                  <a:lnTo>
                    <a:pt x="0" y="572"/>
                  </a:lnTo>
                  <a:lnTo>
                    <a:pt x="0" y="332"/>
                  </a:lnTo>
                  <a:lnTo>
                    <a:pt x="106" y="332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003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A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Freeform 89"/>
            <p:cNvSpPr>
              <a:spLocks noEditPoints="1"/>
            </p:cNvSpPr>
            <p:nvPr/>
          </p:nvSpPr>
          <p:spPr bwMode="auto">
            <a:xfrm>
              <a:off x="20563" y="3944"/>
              <a:ext cx="855" cy="1223"/>
            </a:xfrm>
            <a:custGeom>
              <a:avLst/>
              <a:gdLst>
                <a:gd name="T0" fmla="*/ 431 w 855"/>
                <a:gd name="T1" fmla="*/ 247 h 1223"/>
                <a:gd name="T2" fmla="*/ 403 w 855"/>
                <a:gd name="T3" fmla="*/ 254 h 1223"/>
                <a:gd name="T4" fmla="*/ 382 w 855"/>
                <a:gd name="T5" fmla="*/ 261 h 1223"/>
                <a:gd name="T6" fmla="*/ 354 w 855"/>
                <a:gd name="T7" fmla="*/ 303 h 1223"/>
                <a:gd name="T8" fmla="*/ 354 w 855"/>
                <a:gd name="T9" fmla="*/ 459 h 1223"/>
                <a:gd name="T10" fmla="*/ 509 w 855"/>
                <a:gd name="T11" fmla="*/ 459 h 1223"/>
                <a:gd name="T12" fmla="*/ 509 w 855"/>
                <a:gd name="T13" fmla="*/ 325 h 1223"/>
                <a:gd name="T14" fmla="*/ 502 w 855"/>
                <a:gd name="T15" fmla="*/ 296 h 1223"/>
                <a:gd name="T16" fmla="*/ 495 w 855"/>
                <a:gd name="T17" fmla="*/ 275 h 1223"/>
                <a:gd name="T18" fmla="*/ 452 w 855"/>
                <a:gd name="T19" fmla="*/ 247 h 1223"/>
                <a:gd name="T20" fmla="*/ 431 w 855"/>
                <a:gd name="T21" fmla="*/ 247 h 1223"/>
                <a:gd name="T22" fmla="*/ 431 w 855"/>
                <a:gd name="T23" fmla="*/ 0 h 1223"/>
                <a:gd name="T24" fmla="*/ 565 w 855"/>
                <a:gd name="T25" fmla="*/ 14 h 1223"/>
                <a:gd name="T26" fmla="*/ 671 w 855"/>
                <a:gd name="T27" fmla="*/ 49 h 1223"/>
                <a:gd name="T28" fmla="*/ 749 w 855"/>
                <a:gd name="T29" fmla="*/ 106 h 1223"/>
                <a:gd name="T30" fmla="*/ 813 w 855"/>
                <a:gd name="T31" fmla="*/ 183 h 1223"/>
                <a:gd name="T32" fmla="*/ 841 w 855"/>
                <a:gd name="T33" fmla="*/ 282 h 1223"/>
                <a:gd name="T34" fmla="*/ 855 w 855"/>
                <a:gd name="T35" fmla="*/ 395 h 1223"/>
                <a:gd name="T36" fmla="*/ 855 w 855"/>
                <a:gd name="T37" fmla="*/ 692 h 1223"/>
                <a:gd name="T38" fmla="*/ 354 w 855"/>
                <a:gd name="T39" fmla="*/ 692 h 1223"/>
                <a:gd name="T40" fmla="*/ 354 w 855"/>
                <a:gd name="T41" fmla="*/ 919 h 1223"/>
                <a:gd name="T42" fmla="*/ 382 w 855"/>
                <a:gd name="T43" fmla="*/ 961 h 1223"/>
                <a:gd name="T44" fmla="*/ 403 w 855"/>
                <a:gd name="T45" fmla="*/ 968 h 1223"/>
                <a:gd name="T46" fmla="*/ 431 w 855"/>
                <a:gd name="T47" fmla="*/ 975 h 1223"/>
                <a:gd name="T48" fmla="*/ 474 w 855"/>
                <a:gd name="T49" fmla="*/ 961 h 1223"/>
                <a:gd name="T50" fmla="*/ 495 w 855"/>
                <a:gd name="T51" fmla="*/ 940 h 1223"/>
                <a:gd name="T52" fmla="*/ 509 w 855"/>
                <a:gd name="T53" fmla="*/ 897 h 1223"/>
                <a:gd name="T54" fmla="*/ 509 w 855"/>
                <a:gd name="T55" fmla="*/ 791 h 1223"/>
                <a:gd name="T56" fmla="*/ 855 w 855"/>
                <a:gd name="T57" fmla="*/ 791 h 1223"/>
                <a:gd name="T58" fmla="*/ 855 w 855"/>
                <a:gd name="T59" fmla="*/ 834 h 1223"/>
                <a:gd name="T60" fmla="*/ 841 w 855"/>
                <a:gd name="T61" fmla="*/ 947 h 1223"/>
                <a:gd name="T62" fmla="*/ 813 w 855"/>
                <a:gd name="T63" fmla="*/ 1039 h 1223"/>
                <a:gd name="T64" fmla="*/ 749 w 855"/>
                <a:gd name="T65" fmla="*/ 1116 h 1223"/>
                <a:gd name="T66" fmla="*/ 671 w 855"/>
                <a:gd name="T67" fmla="*/ 1173 h 1223"/>
                <a:gd name="T68" fmla="*/ 565 w 855"/>
                <a:gd name="T69" fmla="*/ 1208 h 1223"/>
                <a:gd name="T70" fmla="*/ 431 w 855"/>
                <a:gd name="T71" fmla="*/ 1223 h 1223"/>
                <a:gd name="T72" fmla="*/ 304 w 855"/>
                <a:gd name="T73" fmla="*/ 1208 h 1223"/>
                <a:gd name="T74" fmla="*/ 198 w 855"/>
                <a:gd name="T75" fmla="*/ 1180 h 1223"/>
                <a:gd name="T76" fmla="*/ 113 w 855"/>
                <a:gd name="T77" fmla="*/ 1124 h 1223"/>
                <a:gd name="T78" fmla="*/ 50 w 855"/>
                <a:gd name="T79" fmla="*/ 1046 h 1223"/>
                <a:gd name="T80" fmla="*/ 15 w 855"/>
                <a:gd name="T81" fmla="*/ 947 h 1223"/>
                <a:gd name="T82" fmla="*/ 0 w 855"/>
                <a:gd name="T83" fmla="*/ 827 h 1223"/>
                <a:gd name="T84" fmla="*/ 0 w 855"/>
                <a:gd name="T85" fmla="*/ 395 h 1223"/>
                <a:gd name="T86" fmla="*/ 15 w 855"/>
                <a:gd name="T87" fmla="*/ 275 h 1223"/>
                <a:gd name="T88" fmla="*/ 50 w 855"/>
                <a:gd name="T89" fmla="*/ 176 h 1223"/>
                <a:gd name="T90" fmla="*/ 113 w 855"/>
                <a:gd name="T91" fmla="*/ 98 h 1223"/>
                <a:gd name="T92" fmla="*/ 198 w 855"/>
                <a:gd name="T93" fmla="*/ 42 h 1223"/>
                <a:gd name="T94" fmla="*/ 304 w 855"/>
                <a:gd name="T95" fmla="*/ 14 h 1223"/>
                <a:gd name="T96" fmla="*/ 431 w 855"/>
                <a:gd name="T97" fmla="*/ 0 h 122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855" h="1223">
                  <a:moveTo>
                    <a:pt x="431" y="247"/>
                  </a:moveTo>
                  <a:lnTo>
                    <a:pt x="403" y="254"/>
                  </a:lnTo>
                  <a:lnTo>
                    <a:pt x="382" y="261"/>
                  </a:lnTo>
                  <a:lnTo>
                    <a:pt x="354" y="303"/>
                  </a:lnTo>
                  <a:lnTo>
                    <a:pt x="354" y="459"/>
                  </a:lnTo>
                  <a:lnTo>
                    <a:pt x="509" y="459"/>
                  </a:lnTo>
                  <a:lnTo>
                    <a:pt x="509" y="325"/>
                  </a:lnTo>
                  <a:lnTo>
                    <a:pt x="502" y="296"/>
                  </a:lnTo>
                  <a:lnTo>
                    <a:pt x="495" y="275"/>
                  </a:lnTo>
                  <a:lnTo>
                    <a:pt x="452" y="247"/>
                  </a:lnTo>
                  <a:lnTo>
                    <a:pt x="431" y="247"/>
                  </a:lnTo>
                  <a:close/>
                  <a:moveTo>
                    <a:pt x="431" y="0"/>
                  </a:moveTo>
                  <a:lnTo>
                    <a:pt x="565" y="14"/>
                  </a:lnTo>
                  <a:lnTo>
                    <a:pt x="671" y="49"/>
                  </a:lnTo>
                  <a:lnTo>
                    <a:pt x="749" y="106"/>
                  </a:lnTo>
                  <a:lnTo>
                    <a:pt x="813" y="183"/>
                  </a:lnTo>
                  <a:lnTo>
                    <a:pt x="841" y="282"/>
                  </a:lnTo>
                  <a:lnTo>
                    <a:pt x="855" y="395"/>
                  </a:lnTo>
                  <a:lnTo>
                    <a:pt x="855" y="692"/>
                  </a:lnTo>
                  <a:lnTo>
                    <a:pt x="354" y="692"/>
                  </a:lnTo>
                  <a:lnTo>
                    <a:pt x="354" y="919"/>
                  </a:lnTo>
                  <a:lnTo>
                    <a:pt x="382" y="961"/>
                  </a:lnTo>
                  <a:lnTo>
                    <a:pt x="403" y="968"/>
                  </a:lnTo>
                  <a:lnTo>
                    <a:pt x="431" y="975"/>
                  </a:lnTo>
                  <a:lnTo>
                    <a:pt x="474" y="961"/>
                  </a:lnTo>
                  <a:lnTo>
                    <a:pt x="495" y="940"/>
                  </a:lnTo>
                  <a:lnTo>
                    <a:pt x="509" y="897"/>
                  </a:lnTo>
                  <a:lnTo>
                    <a:pt x="509" y="791"/>
                  </a:lnTo>
                  <a:lnTo>
                    <a:pt x="855" y="791"/>
                  </a:lnTo>
                  <a:lnTo>
                    <a:pt x="855" y="834"/>
                  </a:lnTo>
                  <a:lnTo>
                    <a:pt x="841" y="947"/>
                  </a:lnTo>
                  <a:lnTo>
                    <a:pt x="813" y="1039"/>
                  </a:lnTo>
                  <a:lnTo>
                    <a:pt x="749" y="1116"/>
                  </a:lnTo>
                  <a:lnTo>
                    <a:pt x="671" y="1173"/>
                  </a:lnTo>
                  <a:lnTo>
                    <a:pt x="565" y="1208"/>
                  </a:lnTo>
                  <a:lnTo>
                    <a:pt x="431" y="1223"/>
                  </a:lnTo>
                  <a:lnTo>
                    <a:pt x="304" y="1208"/>
                  </a:lnTo>
                  <a:lnTo>
                    <a:pt x="198" y="1180"/>
                  </a:lnTo>
                  <a:lnTo>
                    <a:pt x="113" y="1124"/>
                  </a:lnTo>
                  <a:lnTo>
                    <a:pt x="50" y="1046"/>
                  </a:lnTo>
                  <a:lnTo>
                    <a:pt x="15" y="947"/>
                  </a:lnTo>
                  <a:lnTo>
                    <a:pt x="0" y="827"/>
                  </a:lnTo>
                  <a:lnTo>
                    <a:pt x="0" y="395"/>
                  </a:lnTo>
                  <a:lnTo>
                    <a:pt x="15" y="275"/>
                  </a:lnTo>
                  <a:lnTo>
                    <a:pt x="50" y="176"/>
                  </a:lnTo>
                  <a:lnTo>
                    <a:pt x="113" y="98"/>
                  </a:lnTo>
                  <a:lnTo>
                    <a:pt x="198" y="42"/>
                  </a:lnTo>
                  <a:lnTo>
                    <a:pt x="304" y="14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003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A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90"/>
            <p:cNvSpPr>
              <a:spLocks/>
            </p:cNvSpPr>
            <p:nvPr/>
          </p:nvSpPr>
          <p:spPr bwMode="auto">
            <a:xfrm>
              <a:off x="21602" y="3951"/>
              <a:ext cx="607" cy="1180"/>
            </a:xfrm>
            <a:custGeom>
              <a:avLst/>
              <a:gdLst>
                <a:gd name="T0" fmla="*/ 607 w 607"/>
                <a:gd name="T1" fmla="*/ 0 h 1180"/>
                <a:gd name="T2" fmla="*/ 607 w 607"/>
                <a:gd name="T3" fmla="*/ 374 h 1180"/>
                <a:gd name="T4" fmla="*/ 558 w 607"/>
                <a:gd name="T5" fmla="*/ 374 h 1180"/>
                <a:gd name="T6" fmla="*/ 480 w 607"/>
                <a:gd name="T7" fmla="*/ 388 h 1180"/>
                <a:gd name="T8" fmla="*/ 423 w 607"/>
                <a:gd name="T9" fmla="*/ 424 h 1180"/>
                <a:gd name="T10" fmla="*/ 388 w 607"/>
                <a:gd name="T11" fmla="*/ 480 h 1180"/>
                <a:gd name="T12" fmla="*/ 374 w 607"/>
                <a:gd name="T13" fmla="*/ 551 h 1180"/>
                <a:gd name="T14" fmla="*/ 374 w 607"/>
                <a:gd name="T15" fmla="*/ 1180 h 1180"/>
                <a:gd name="T16" fmla="*/ 0 w 607"/>
                <a:gd name="T17" fmla="*/ 1180 h 1180"/>
                <a:gd name="T18" fmla="*/ 0 w 607"/>
                <a:gd name="T19" fmla="*/ 28 h 1180"/>
                <a:gd name="T20" fmla="*/ 317 w 607"/>
                <a:gd name="T21" fmla="*/ 28 h 1180"/>
                <a:gd name="T22" fmla="*/ 325 w 607"/>
                <a:gd name="T23" fmla="*/ 176 h 1180"/>
                <a:gd name="T24" fmla="*/ 332 w 607"/>
                <a:gd name="T25" fmla="*/ 176 h 1180"/>
                <a:gd name="T26" fmla="*/ 374 w 607"/>
                <a:gd name="T27" fmla="*/ 113 h 1180"/>
                <a:gd name="T28" fmla="*/ 438 w 607"/>
                <a:gd name="T29" fmla="*/ 56 h 1180"/>
                <a:gd name="T30" fmla="*/ 522 w 607"/>
                <a:gd name="T31" fmla="*/ 21 h 1180"/>
                <a:gd name="T32" fmla="*/ 607 w 607"/>
                <a:gd name="T33" fmla="*/ 0 h 118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07" h="1180">
                  <a:moveTo>
                    <a:pt x="607" y="0"/>
                  </a:moveTo>
                  <a:lnTo>
                    <a:pt x="607" y="374"/>
                  </a:lnTo>
                  <a:lnTo>
                    <a:pt x="558" y="374"/>
                  </a:lnTo>
                  <a:lnTo>
                    <a:pt x="480" y="388"/>
                  </a:lnTo>
                  <a:lnTo>
                    <a:pt x="423" y="424"/>
                  </a:lnTo>
                  <a:lnTo>
                    <a:pt x="388" y="480"/>
                  </a:lnTo>
                  <a:lnTo>
                    <a:pt x="374" y="551"/>
                  </a:lnTo>
                  <a:lnTo>
                    <a:pt x="374" y="1180"/>
                  </a:lnTo>
                  <a:lnTo>
                    <a:pt x="0" y="1180"/>
                  </a:lnTo>
                  <a:lnTo>
                    <a:pt x="0" y="28"/>
                  </a:lnTo>
                  <a:lnTo>
                    <a:pt x="317" y="28"/>
                  </a:lnTo>
                  <a:lnTo>
                    <a:pt x="325" y="176"/>
                  </a:lnTo>
                  <a:lnTo>
                    <a:pt x="332" y="176"/>
                  </a:lnTo>
                  <a:lnTo>
                    <a:pt x="374" y="113"/>
                  </a:lnTo>
                  <a:lnTo>
                    <a:pt x="438" y="56"/>
                  </a:lnTo>
                  <a:lnTo>
                    <a:pt x="522" y="21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003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33A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" name="Freeform 91"/>
            <p:cNvSpPr>
              <a:spLocks noEditPoints="1"/>
            </p:cNvSpPr>
            <p:nvPr/>
          </p:nvSpPr>
          <p:spPr bwMode="auto">
            <a:xfrm>
              <a:off x="2256" y="1349"/>
              <a:ext cx="4167" cy="4171"/>
            </a:xfrm>
            <a:custGeom>
              <a:avLst/>
              <a:gdLst>
                <a:gd name="T0" fmla="*/ 4125 w 4167"/>
                <a:gd name="T1" fmla="*/ 1661 h 4171"/>
                <a:gd name="T2" fmla="*/ 2853 w 4167"/>
                <a:gd name="T3" fmla="*/ 1838 h 4171"/>
                <a:gd name="T4" fmla="*/ 3913 w 4167"/>
                <a:gd name="T5" fmla="*/ 1082 h 4171"/>
                <a:gd name="T6" fmla="*/ 2797 w 4167"/>
                <a:gd name="T7" fmla="*/ 1704 h 4171"/>
                <a:gd name="T8" fmla="*/ 3524 w 4167"/>
                <a:gd name="T9" fmla="*/ 573 h 4171"/>
                <a:gd name="T10" fmla="*/ 2719 w 4167"/>
                <a:gd name="T11" fmla="*/ 1584 h 4171"/>
                <a:gd name="T12" fmla="*/ 3524 w 4167"/>
                <a:gd name="T13" fmla="*/ 573 h 4171"/>
                <a:gd name="T14" fmla="*/ 3235 w 4167"/>
                <a:gd name="T15" fmla="*/ 346 h 4171"/>
                <a:gd name="T16" fmla="*/ 2423 w 4167"/>
                <a:gd name="T17" fmla="*/ 1350 h 4171"/>
                <a:gd name="T18" fmla="*/ 2635 w 4167"/>
                <a:gd name="T19" fmla="*/ 71 h 4171"/>
                <a:gd name="T20" fmla="*/ 2211 w 4167"/>
                <a:gd name="T21" fmla="*/ 1287 h 4171"/>
                <a:gd name="T22" fmla="*/ 1978 w 4167"/>
                <a:gd name="T23" fmla="*/ 1287 h 4171"/>
                <a:gd name="T24" fmla="*/ 1547 w 4167"/>
                <a:gd name="T25" fmla="*/ 1492 h 4171"/>
                <a:gd name="T26" fmla="*/ 1307 w 4167"/>
                <a:gd name="T27" fmla="*/ 1909 h 4171"/>
                <a:gd name="T28" fmla="*/ 1370 w 4167"/>
                <a:gd name="T29" fmla="*/ 2432 h 4171"/>
                <a:gd name="T30" fmla="*/ 1738 w 4167"/>
                <a:gd name="T31" fmla="*/ 2800 h 4171"/>
                <a:gd name="T32" fmla="*/ 2274 w 4167"/>
                <a:gd name="T33" fmla="*/ 2863 h 4171"/>
                <a:gd name="T34" fmla="*/ 2712 w 4167"/>
                <a:gd name="T35" fmla="*/ 2580 h 4171"/>
                <a:gd name="T36" fmla="*/ 2889 w 4167"/>
                <a:gd name="T37" fmla="*/ 2078 h 4171"/>
                <a:gd name="T38" fmla="*/ 4146 w 4167"/>
                <a:gd name="T39" fmla="*/ 2418 h 4171"/>
                <a:gd name="T40" fmla="*/ 3722 w 4167"/>
                <a:gd name="T41" fmla="*/ 2552 h 4171"/>
                <a:gd name="T42" fmla="*/ 3955 w 4167"/>
                <a:gd name="T43" fmla="*/ 3019 h 4171"/>
                <a:gd name="T44" fmla="*/ 3475 w 4167"/>
                <a:gd name="T45" fmla="*/ 2997 h 4171"/>
                <a:gd name="T46" fmla="*/ 3602 w 4167"/>
                <a:gd name="T47" fmla="*/ 3521 h 4171"/>
                <a:gd name="T48" fmla="*/ 3129 w 4167"/>
                <a:gd name="T49" fmla="*/ 3330 h 4171"/>
                <a:gd name="T50" fmla="*/ 3009 w 4167"/>
                <a:gd name="T51" fmla="*/ 3959 h 4171"/>
                <a:gd name="T52" fmla="*/ 2861 w 4167"/>
                <a:gd name="T53" fmla="*/ 4023 h 4171"/>
                <a:gd name="T54" fmla="*/ 2317 w 4167"/>
                <a:gd name="T55" fmla="*/ 3605 h 4171"/>
                <a:gd name="T56" fmla="*/ 2084 w 4167"/>
                <a:gd name="T57" fmla="*/ 4171 h 4171"/>
                <a:gd name="T58" fmla="*/ 1886 w 4167"/>
                <a:gd name="T59" fmla="*/ 3563 h 4171"/>
                <a:gd name="T60" fmla="*/ 1377 w 4167"/>
                <a:gd name="T61" fmla="*/ 4044 h 4171"/>
                <a:gd name="T62" fmla="*/ 1201 w 4167"/>
                <a:gd name="T63" fmla="*/ 3973 h 4171"/>
                <a:gd name="T64" fmla="*/ 1257 w 4167"/>
                <a:gd name="T65" fmla="*/ 3181 h 4171"/>
                <a:gd name="T66" fmla="*/ 607 w 4167"/>
                <a:gd name="T67" fmla="*/ 3556 h 4171"/>
                <a:gd name="T68" fmla="*/ 1045 w 4167"/>
                <a:gd name="T69" fmla="*/ 2870 h 4171"/>
                <a:gd name="T70" fmla="*/ 205 w 4167"/>
                <a:gd name="T71" fmla="*/ 2976 h 4171"/>
                <a:gd name="T72" fmla="*/ 120 w 4167"/>
                <a:gd name="T73" fmla="*/ 2771 h 4171"/>
                <a:gd name="T74" fmla="*/ 925 w 4167"/>
                <a:gd name="T75" fmla="*/ 2241 h 4171"/>
                <a:gd name="T76" fmla="*/ 0 w 4167"/>
                <a:gd name="T77" fmla="*/ 2156 h 4171"/>
                <a:gd name="T78" fmla="*/ 982 w 4167"/>
                <a:gd name="T79" fmla="*/ 1930 h 4171"/>
                <a:gd name="T80" fmla="*/ 71 w 4167"/>
                <a:gd name="T81" fmla="*/ 1541 h 4171"/>
                <a:gd name="T82" fmla="*/ 1116 w 4167"/>
                <a:gd name="T83" fmla="*/ 1661 h 4171"/>
                <a:gd name="T84" fmla="*/ 304 w 4167"/>
                <a:gd name="T85" fmla="*/ 1004 h 4171"/>
                <a:gd name="T86" fmla="*/ 1300 w 4167"/>
                <a:gd name="T87" fmla="*/ 1456 h 4171"/>
                <a:gd name="T88" fmla="*/ 699 w 4167"/>
                <a:gd name="T89" fmla="*/ 530 h 4171"/>
                <a:gd name="T90" fmla="*/ 932 w 4167"/>
                <a:gd name="T91" fmla="*/ 346 h 4171"/>
                <a:gd name="T92" fmla="*/ 1738 w 4167"/>
                <a:gd name="T93" fmla="*/ 1273 h 4171"/>
                <a:gd name="T94" fmla="*/ 1547 w 4167"/>
                <a:gd name="T95" fmla="*/ 71 h 4171"/>
                <a:gd name="T96" fmla="*/ 2197 w 4167"/>
                <a:gd name="T97" fmla="*/ 0 h 4171"/>
                <a:gd name="T98" fmla="*/ 2027 w 4167"/>
                <a:gd name="T99" fmla="*/ 1280 h 417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167" h="4171">
                  <a:moveTo>
                    <a:pt x="4089" y="1527"/>
                  </a:moveTo>
                  <a:lnTo>
                    <a:pt x="4111" y="1591"/>
                  </a:lnTo>
                  <a:lnTo>
                    <a:pt x="4125" y="1661"/>
                  </a:lnTo>
                  <a:lnTo>
                    <a:pt x="2882" y="1958"/>
                  </a:lnTo>
                  <a:lnTo>
                    <a:pt x="2868" y="1895"/>
                  </a:lnTo>
                  <a:lnTo>
                    <a:pt x="2853" y="1838"/>
                  </a:lnTo>
                  <a:lnTo>
                    <a:pt x="4089" y="1527"/>
                  </a:lnTo>
                  <a:close/>
                  <a:moveTo>
                    <a:pt x="3878" y="1018"/>
                  </a:moveTo>
                  <a:lnTo>
                    <a:pt x="3913" y="1082"/>
                  </a:lnTo>
                  <a:lnTo>
                    <a:pt x="3948" y="1152"/>
                  </a:lnTo>
                  <a:lnTo>
                    <a:pt x="2825" y="1760"/>
                  </a:lnTo>
                  <a:lnTo>
                    <a:pt x="2797" y="1704"/>
                  </a:lnTo>
                  <a:lnTo>
                    <a:pt x="2769" y="1654"/>
                  </a:lnTo>
                  <a:lnTo>
                    <a:pt x="3878" y="1018"/>
                  </a:lnTo>
                  <a:close/>
                  <a:moveTo>
                    <a:pt x="3524" y="573"/>
                  </a:moveTo>
                  <a:lnTo>
                    <a:pt x="3588" y="636"/>
                  </a:lnTo>
                  <a:lnTo>
                    <a:pt x="3652" y="707"/>
                  </a:lnTo>
                  <a:lnTo>
                    <a:pt x="2719" y="1584"/>
                  </a:lnTo>
                  <a:lnTo>
                    <a:pt x="2670" y="1527"/>
                  </a:lnTo>
                  <a:lnTo>
                    <a:pt x="2606" y="1470"/>
                  </a:lnTo>
                  <a:lnTo>
                    <a:pt x="3524" y="573"/>
                  </a:lnTo>
                  <a:close/>
                  <a:moveTo>
                    <a:pt x="3065" y="240"/>
                  </a:moveTo>
                  <a:lnTo>
                    <a:pt x="3150" y="290"/>
                  </a:lnTo>
                  <a:lnTo>
                    <a:pt x="3235" y="346"/>
                  </a:lnTo>
                  <a:lnTo>
                    <a:pt x="2571" y="1442"/>
                  </a:lnTo>
                  <a:lnTo>
                    <a:pt x="2500" y="1393"/>
                  </a:lnTo>
                  <a:lnTo>
                    <a:pt x="2423" y="1350"/>
                  </a:lnTo>
                  <a:lnTo>
                    <a:pt x="3065" y="240"/>
                  </a:lnTo>
                  <a:close/>
                  <a:moveTo>
                    <a:pt x="2536" y="49"/>
                  </a:moveTo>
                  <a:lnTo>
                    <a:pt x="2635" y="71"/>
                  </a:lnTo>
                  <a:lnTo>
                    <a:pt x="2733" y="106"/>
                  </a:lnTo>
                  <a:lnTo>
                    <a:pt x="2387" y="1336"/>
                  </a:lnTo>
                  <a:lnTo>
                    <a:pt x="2211" y="1287"/>
                  </a:lnTo>
                  <a:lnTo>
                    <a:pt x="2536" y="49"/>
                  </a:lnTo>
                  <a:close/>
                  <a:moveTo>
                    <a:pt x="1660" y="42"/>
                  </a:moveTo>
                  <a:lnTo>
                    <a:pt x="1978" y="1287"/>
                  </a:lnTo>
                  <a:lnTo>
                    <a:pt x="1815" y="1329"/>
                  </a:lnTo>
                  <a:lnTo>
                    <a:pt x="1674" y="1400"/>
                  </a:lnTo>
                  <a:lnTo>
                    <a:pt x="1547" y="1492"/>
                  </a:lnTo>
                  <a:lnTo>
                    <a:pt x="1441" y="1619"/>
                  </a:lnTo>
                  <a:lnTo>
                    <a:pt x="1363" y="1753"/>
                  </a:lnTo>
                  <a:lnTo>
                    <a:pt x="1307" y="1909"/>
                  </a:lnTo>
                  <a:lnTo>
                    <a:pt x="1293" y="2078"/>
                  </a:lnTo>
                  <a:lnTo>
                    <a:pt x="1314" y="2262"/>
                  </a:lnTo>
                  <a:lnTo>
                    <a:pt x="1370" y="2432"/>
                  </a:lnTo>
                  <a:lnTo>
                    <a:pt x="1469" y="2580"/>
                  </a:lnTo>
                  <a:lnTo>
                    <a:pt x="1589" y="2708"/>
                  </a:lnTo>
                  <a:lnTo>
                    <a:pt x="1738" y="2800"/>
                  </a:lnTo>
                  <a:lnTo>
                    <a:pt x="1907" y="2863"/>
                  </a:lnTo>
                  <a:lnTo>
                    <a:pt x="2091" y="2884"/>
                  </a:lnTo>
                  <a:lnTo>
                    <a:pt x="2274" y="2863"/>
                  </a:lnTo>
                  <a:lnTo>
                    <a:pt x="2444" y="2800"/>
                  </a:lnTo>
                  <a:lnTo>
                    <a:pt x="2592" y="2708"/>
                  </a:lnTo>
                  <a:lnTo>
                    <a:pt x="2712" y="2580"/>
                  </a:lnTo>
                  <a:lnTo>
                    <a:pt x="2811" y="2432"/>
                  </a:lnTo>
                  <a:lnTo>
                    <a:pt x="2868" y="2262"/>
                  </a:lnTo>
                  <a:lnTo>
                    <a:pt x="2889" y="2078"/>
                  </a:lnTo>
                  <a:lnTo>
                    <a:pt x="4167" y="2078"/>
                  </a:lnTo>
                  <a:lnTo>
                    <a:pt x="4160" y="2255"/>
                  </a:lnTo>
                  <a:lnTo>
                    <a:pt x="4146" y="2418"/>
                  </a:lnTo>
                  <a:lnTo>
                    <a:pt x="4111" y="2580"/>
                  </a:lnTo>
                  <a:lnTo>
                    <a:pt x="3722" y="2531"/>
                  </a:lnTo>
                  <a:lnTo>
                    <a:pt x="3722" y="2552"/>
                  </a:lnTo>
                  <a:lnTo>
                    <a:pt x="4075" y="2715"/>
                  </a:lnTo>
                  <a:lnTo>
                    <a:pt x="4026" y="2870"/>
                  </a:lnTo>
                  <a:lnTo>
                    <a:pt x="3955" y="3019"/>
                  </a:lnTo>
                  <a:lnTo>
                    <a:pt x="3871" y="3160"/>
                  </a:lnTo>
                  <a:lnTo>
                    <a:pt x="3482" y="2983"/>
                  </a:lnTo>
                  <a:lnTo>
                    <a:pt x="3475" y="2997"/>
                  </a:lnTo>
                  <a:lnTo>
                    <a:pt x="3793" y="3280"/>
                  </a:lnTo>
                  <a:lnTo>
                    <a:pt x="3708" y="3400"/>
                  </a:lnTo>
                  <a:lnTo>
                    <a:pt x="3602" y="3521"/>
                  </a:lnTo>
                  <a:lnTo>
                    <a:pt x="3489" y="3627"/>
                  </a:lnTo>
                  <a:lnTo>
                    <a:pt x="3143" y="3316"/>
                  </a:lnTo>
                  <a:lnTo>
                    <a:pt x="3129" y="3330"/>
                  </a:lnTo>
                  <a:lnTo>
                    <a:pt x="3376" y="3726"/>
                  </a:lnTo>
                  <a:lnTo>
                    <a:pt x="3200" y="3853"/>
                  </a:lnTo>
                  <a:lnTo>
                    <a:pt x="3009" y="3959"/>
                  </a:lnTo>
                  <a:lnTo>
                    <a:pt x="2740" y="3528"/>
                  </a:lnTo>
                  <a:lnTo>
                    <a:pt x="2719" y="3535"/>
                  </a:lnTo>
                  <a:lnTo>
                    <a:pt x="2861" y="4023"/>
                  </a:lnTo>
                  <a:lnTo>
                    <a:pt x="2670" y="4093"/>
                  </a:lnTo>
                  <a:lnTo>
                    <a:pt x="2465" y="4136"/>
                  </a:lnTo>
                  <a:lnTo>
                    <a:pt x="2317" y="3605"/>
                  </a:lnTo>
                  <a:lnTo>
                    <a:pt x="2295" y="3605"/>
                  </a:lnTo>
                  <a:lnTo>
                    <a:pt x="2295" y="4157"/>
                  </a:lnTo>
                  <a:lnTo>
                    <a:pt x="2084" y="4171"/>
                  </a:lnTo>
                  <a:lnTo>
                    <a:pt x="1914" y="4164"/>
                  </a:lnTo>
                  <a:lnTo>
                    <a:pt x="1907" y="3563"/>
                  </a:lnTo>
                  <a:lnTo>
                    <a:pt x="1886" y="3563"/>
                  </a:lnTo>
                  <a:lnTo>
                    <a:pt x="1730" y="4143"/>
                  </a:lnTo>
                  <a:lnTo>
                    <a:pt x="1547" y="4100"/>
                  </a:lnTo>
                  <a:lnTo>
                    <a:pt x="1377" y="4044"/>
                  </a:lnTo>
                  <a:lnTo>
                    <a:pt x="1547" y="3422"/>
                  </a:lnTo>
                  <a:lnTo>
                    <a:pt x="1526" y="3415"/>
                  </a:lnTo>
                  <a:lnTo>
                    <a:pt x="1201" y="3973"/>
                  </a:lnTo>
                  <a:lnTo>
                    <a:pt x="1038" y="3895"/>
                  </a:lnTo>
                  <a:lnTo>
                    <a:pt x="890" y="3796"/>
                  </a:lnTo>
                  <a:lnTo>
                    <a:pt x="1257" y="3181"/>
                  </a:lnTo>
                  <a:lnTo>
                    <a:pt x="1236" y="3174"/>
                  </a:lnTo>
                  <a:lnTo>
                    <a:pt x="735" y="3669"/>
                  </a:lnTo>
                  <a:lnTo>
                    <a:pt x="607" y="3556"/>
                  </a:lnTo>
                  <a:lnTo>
                    <a:pt x="494" y="3429"/>
                  </a:lnTo>
                  <a:lnTo>
                    <a:pt x="1052" y="2884"/>
                  </a:lnTo>
                  <a:lnTo>
                    <a:pt x="1045" y="2870"/>
                  </a:lnTo>
                  <a:lnTo>
                    <a:pt x="367" y="3259"/>
                  </a:lnTo>
                  <a:lnTo>
                    <a:pt x="275" y="3125"/>
                  </a:lnTo>
                  <a:lnTo>
                    <a:pt x="205" y="2976"/>
                  </a:lnTo>
                  <a:lnTo>
                    <a:pt x="946" y="2559"/>
                  </a:lnTo>
                  <a:lnTo>
                    <a:pt x="939" y="2545"/>
                  </a:lnTo>
                  <a:lnTo>
                    <a:pt x="120" y="2771"/>
                  </a:lnTo>
                  <a:lnTo>
                    <a:pt x="71" y="2623"/>
                  </a:lnTo>
                  <a:lnTo>
                    <a:pt x="35" y="2467"/>
                  </a:lnTo>
                  <a:lnTo>
                    <a:pt x="925" y="2241"/>
                  </a:lnTo>
                  <a:lnTo>
                    <a:pt x="925" y="2227"/>
                  </a:lnTo>
                  <a:lnTo>
                    <a:pt x="7" y="2234"/>
                  </a:lnTo>
                  <a:lnTo>
                    <a:pt x="0" y="2156"/>
                  </a:lnTo>
                  <a:lnTo>
                    <a:pt x="0" y="2008"/>
                  </a:lnTo>
                  <a:lnTo>
                    <a:pt x="7" y="1930"/>
                  </a:lnTo>
                  <a:lnTo>
                    <a:pt x="982" y="1930"/>
                  </a:lnTo>
                  <a:lnTo>
                    <a:pt x="982" y="1909"/>
                  </a:lnTo>
                  <a:lnTo>
                    <a:pt x="42" y="1683"/>
                  </a:lnTo>
                  <a:lnTo>
                    <a:pt x="71" y="1541"/>
                  </a:lnTo>
                  <a:lnTo>
                    <a:pt x="120" y="1400"/>
                  </a:lnTo>
                  <a:lnTo>
                    <a:pt x="1109" y="1675"/>
                  </a:lnTo>
                  <a:lnTo>
                    <a:pt x="1116" y="1661"/>
                  </a:lnTo>
                  <a:lnTo>
                    <a:pt x="219" y="1166"/>
                  </a:lnTo>
                  <a:lnTo>
                    <a:pt x="254" y="1089"/>
                  </a:lnTo>
                  <a:lnTo>
                    <a:pt x="304" y="1004"/>
                  </a:lnTo>
                  <a:lnTo>
                    <a:pt x="353" y="933"/>
                  </a:lnTo>
                  <a:lnTo>
                    <a:pt x="1293" y="1470"/>
                  </a:lnTo>
                  <a:lnTo>
                    <a:pt x="1300" y="1456"/>
                  </a:lnTo>
                  <a:lnTo>
                    <a:pt x="523" y="714"/>
                  </a:lnTo>
                  <a:lnTo>
                    <a:pt x="600" y="615"/>
                  </a:lnTo>
                  <a:lnTo>
                    <a:pt x="699" y="530"/>
                  </a:lnTo>
                  <a:lnTo>
                    <a:pt x="1504" y="1336"/>
                  </a:lnTo>
                  <a:lnTo>
                    <a:pt x="1519" y="1329"/>
                  </a:lnTo>
                  <a:lnTo>
                    <a:pt x="932" y="346"/>
                  </a:lnTo>
                  <a:lnTo>
                    <a:pt x="1031" y="283"/>
                  </a:lnTo>
                  <a:lnTo>
                    <a:pt x="1144" y="226"/>
                  </a:lnTo>
                  <a:lnTo>
                    <a:pt x="1738" y="1273"/>
                  </a:lnTo>
                  <a:lnTo>
                    <a:pt x="1759" y="1265"/>
                  </a:lnTo>
                  <a:lnTo>
                    <a:pt x="1434" y="106"/>
                  </a:lnTo>
                  <a:lnTo>
                    <a:pt x="1547" y="71"/>
                  </a:lnTo>
                  <a:lnTo>
                    <a:pt x="1660" y="42"/>
                  </a:lnTo>
                  <a:close/>
                  <a:moveTo>
                    <a:pt x="1985" y="0"/>
                  </a:moveTo>
                  <a:lnTo>
                    <a:pt x="2197" y="0"/>
                  </a:lnTo>
                  <a:lnTo>
                    <a:pt x="2190" y="1287"/>
                  </a:lnTo>
                  <a:lnTo>
                    <a:pt x="2154" y="1280"/>
                  </a:lnTo>
                  <a:lnTo>
                    <a:pt x="2027" y="1280"/>
                  </a:lnTo>
                  <a:lnTo>
                    <a:pt x="1992" y="1287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rgbClr val="0033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57F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11048257" y="38144814"/>
            <a:ext cx="5264051" cy="46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ctr" eaLnBrk="0" hangingPunct="0"/>
            <a:r>
              <a:rPr lang="en-US" sz="1400" dirty="0">
                <a:latin typeface="+mj-lt"/>
              </a:rPr>
              <a:t>UTC PROPRIETARY - Export Controlled - ECCN: XXXXX</a:t>
            </a:r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0312" y="4780824"/>
            <a:ext cx="3435934" cy="173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394" y="4987360"/>
            <a:ext cx="5619302" cy="153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4564529" y="6928616"/>
            <a:ext cx="5465989" cy="61555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Problem Statement</a:t>
            </a:r>
            <a:endParaRPr lang="en-US" sz="3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812338" y="6882474"/>
            <a:ext cx="5938789" cy="61555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System &amp; Adversary Model</a:t>
            </a:r>
            <a:endParaRPr lang="en-US" sz="3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360330" y="28019465"/>
            <a:ext cx="5465989" cy="61555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INGRESS</a:t>
            </a:r>
            <a:endParaRPr lang="en-US" sz="3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1319829" y="28019465"/>
            <a:ext cx="5465989" cy="615553"/>
          </a:xfrm>
          <a:prstGeom prst="rect">
            <a:avLst/>
          </a:prstGeom>
          <a:solidFill>
            <a:srgbClr val="506E94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Achievements</a:t>
            </a:r>
            <a:endParaRPr lang="en-US" sz="3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9" name="Rectangle 20"/>
          <p:cNvSpPr>
            <a:spLocks noChangeArrowheads="1"/>
          </p:cNvSpPr>
          <p:nvPr/>
        </p:nvSpPr>
        <p:spPr bwMode="auto">
          <a:xfrm>
            <a:off x="18479633" y="28305763"/>
            <a:ext cx="8093194" cy="7182331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4284663"/>
            <a:endParaRPr lang="en-US" dirty="0">
              <a:latin typeface="+mj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9930250" y="27998050"/>
            <a:ext cx="5465989" cy="61555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Publications</a:t>
            </a:r>
            <a:endParaRPr lang="en-US" sz="3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5417834" y="16672230"/>
            <a:ext cx="9289038" cy="359092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5628331" y="16819838"/>
            <a:ext cx="8701927" cy="32718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6522734" y="17507602"/>
            <a:ext cx="7410450" cy="6410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VOLTTRON PACKET FORWARDING ENGINE</a:t>
            </a:r>
          </a:p>
        </p:txBody>
      </p:sp>
      <p:cxnSp>
        <p:nvCxnSpPr>
          <p:cNvPr id="83" name="Straight Arrow Connector 82"/>
          <p:cNvCxnSpPr/>
          <p:nvPr/>
        </p:nvCxnSpPr>
        <p:spPr bwMode="auto">
          <a:xfrm>
            <a:off x="18302835" y="16107160"/>
            <a:ext cx="0" cy="94303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Straight Arrow Connector 83"/>
          <p:cNvCxnSpPr/>
          <p:nvPr/>
        </p:nvCxnSpPr>
        <p:spPr bwMode="auto">
          <a:xfrm>
            <a:off x="22342151" y="16053106"/>
            <a:ext cx="0" cy="90782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Straight Arrow Connector 84"/>
          <p:cNvCxnSpPr/>
          <p:nvPr/>
        </p:nvCxnSpPr>
        <p:spPr bwMode="auto">
          <a:xfrm flipV="1">
            <a:off x="22685051" y="16053106"/>
            <a:ext cx="0" cy="12382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16878865" y="15191331"/>
            <a:ext cx="3999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Packets from field network </a:t>
            </a:r>
          </a:p>
          <a:p>
            <a:r>
              <a:rPr lang="en-US" sz="2000" dirty="0" smtClean="0">
                <a:latin typeface="+mj-lt"/>
              </a:rPr>
              <a:t>(e.g., power quality sensors reporting energy/voltage/current)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0984104" y="15345220"/>
            <a:ext cx="4751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Packets to/from control network</a:t>
            </a:r>
          </a:p>
          <a:p>
            <a:r>
              <a:rPr lang="en-US" sz="2000" dirty="0" smtClean="0">
                <a:latin typeface="+mj-lt"/>
              </a:rPr>
              <a:t>(e.g., supervisory controller to actuators)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16522734" y="18834406"/>
            <a:ext cx="3200400" cy="914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INGRESS</a:t>
            </a: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+mj-lt"/>
              </a:rPr>
              <a:t>D3A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2654707" y="16348321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BACnet/Modbus</a:t>
            </a:r>
            <a:endParaRPr lang="en-US" sz="2000" dirty="0">
              <a:latin typeface="+mj-lt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19979950" y="18834406"/>
            <a:ext cx="3953233" cy="914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INGRESS</a:t>
            </a: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Validator </a:t>
            </a:r>
          </a:p>
        </p:txBody>
      </p:sp>
      <p:sp>
        <p:nvSpPr>
          <p:cNvPr id="91" name="Cloud 90"/>
          <p:cNvSpPr/>
          <p:nvPr/>
        </p:nvSpPr>
        <p:spPr bwMode="auto">
          <a:xfrm>
            <a:off x="16522734" y="20434606"/>
            <a:ext cx="3109082" cy="14859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Management Network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(Alert concentrator)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2" name="Cloud 91"/>
          <p:cNvSpPr/>
          <p:nvPr/>
        </p:nvSpPr>
        <p:spPr bwMode="auto">
          <a:xfrm>
            <a:off x="20261987" y="20862627"/>
            <a:ext cx="3564674" cy="116205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External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data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aseline="0" dirty="0" smtClean="0">
                <a:latin typeface="+mj-lt"/>
              </a:rPr>
              <a:t>(Weather, Prices)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93" name="Straight Arrow Connector 92"/>
          <p:cNvCxnSpPr/>
          <p:nvPr/>
        </p:nvCxnSpPr>
        <p:spPr bwMode="auto">
          <a:xfrm>
            <a:off x="18236518" y="18148606"/>
            <a:ext cx="0" cy="685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Straight Arrow Connector 93"/>
          <p:cNvCxnSpPr/>
          <p:nvPr/>
        </p:nvCxnSpPr>
        <p:spPr bwMode="auto">
          <a:xfrm>
            <a:off x="18093285" y="19748806"/>
            <a:ext cx="0" cy="685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15760734" y="18167656"/>
            <a:ext cx="2704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Load, Power quality, Control Events </a:t>
            </a:r>
          </a:p>
        </p:txBody>
      </p:sp>
      <p:cxnSp>
        <p:nvCxnSpPr>
          <p:cNvPr id="97" name="Straight Arrow Connector 96"/>
          <p:cNvCxnSpPr/>
          <p:nvPr/>
        </p:nvCxnSpPr>
        <p:spPr bwMode="auto">
          <a:xfrm>
            <a:off x="21956566" y="18189530"/>
            <a:ext cx="0" cy="685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0" name="Straight Arrow Connector 99"/>
          <p:cNvCxnSpPr/>
          <p:nvPr/>
        </p:nvCxnSpPr>
        <p:spPr bwMode="auto">
          <a:xfrm flipV="1">
            <a:off x="21750885" y="18110506"/>
            <a:ext cx="0" cy="72578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21472503" y="18141935"/>
            <a:ext cx="2704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Stripped </a:t>
            </a:r>
          </a:p>
          <a:p>
            <a:pPr algn="ctr"/>
            <a:r>
              <a:rPr lang="en-US" sz="2000" dirty="0" smtClean="0">
                <a:latin typeface="+mj-lt"/>
              </a:rPr>
              <a:t>Packet copy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9723134" y="18129556"/>
            <a:ext cx="2008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Packet forward decision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3933184" y="18783774"/>
            <a:ext cx="3086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Validator decides if packet can be forwarded back to control network</a:t>
            </a:r>
          </a:p>
        </p:txBody>
      </p:sp>
      <p:cxnSp>
        <p:nvCxnSpPr>
          <p:cNvPr id="105" name="Straight Arrow Connector 104"/>
          <p:cNvCxnSpPr/>
          <p:nvPr/>
        </p:nvCxnSpPr>
        <p:spPr bwMode="auto">
          <a:xfrm flipH="1" flipV="1">
            <a:off x="18584198" y="19767856"/>
            <a:ext cx="2404241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105"/>
          <p:cNvCxnSpPr>
            <a:endCxn id="90" idx="2"/>
          </p:cNvCxnSpPr>
          <p:nvPr/>
        </p:nvCxnSpPr>
        <p:spPr bwMode="auto">
          <a:xfrm flipV="1">
            <a:off x="20988440" y="19748806"/>
            <a:ext cx="968127" cy="12698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2" name="Rectangle 111"/>
          <p:cNvSpPr/>
          <p:nvPr/>
        </p:nvSpPr>
        <p:spPr bwMode="auto">
          <a:xfrm>
            <a:off x="16522734" y="16998968"/>
            <a:ext cx="7410450" cy="5086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+mj-lt"/>
              </a:rPr>
              <a:t>PACKET PARSING ENGINE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570" y="18020033"/>
            <a:ext cx="1189875" cy="764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" name="TextBox 129"/>
          <p:cNvSpPr txBox="1"/>
          <p:nvPr/>
        </p:nvSpPr>
        <p:spPr>
          <a:xfrm>
            <a:off x="14437955" y="8037974"/>
            <a:ext cx="121367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A group of N buildings with controllable loads 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which are classified into three types:</a:t>
            </a:r>
          </a:p>
          <a:p>
            <a:pPr marL="937260" lvl="1" indent="-4572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+mj-lt"/>
                <a:cs typeface="Arial" panose="020B0604020202020204" pitchFamily="34" charset="0"/>
              </a:rPr>
              <a:t>Type I - </a:t>
            </a:r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Passive Controllable Load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: Refrigerators, freezers, air conditioners, water heaters . . . </a:t>
            </a:r>
          </a:p>
          <a:p>
            <a:pPr marL="937260" lvl="1" indent="-4572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+mj-lt"/>
                <a:cs typeface="Arial" panose="020B0604020202020204" pitchFamily="34" charset="0"/>
              </a:rPr>
              <a:t>Type II - </a:t>
            </a:r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Active Controllable Load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: Battery storage, EV . . . </a:t>
            </a:r>
          </a:p>
          <a:p>
            <a:pPr marL="937260" lvl="1" indent="-4572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+mj-lt"/>
                <a:cs typeface="Arial" panose="020B0604020202020204" pitchFamily="34" charset="0"/>
              </a:rPr>
              <a:t>Type III - </a:t>
            </a:r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Renewable Generation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: Solar, wind . . .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1050393" y="29001391"/>
            <a:ext cx="802407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Bump-in the wire technology 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for legacy</a:t>
            </a:r>
            <a:br>
              <a:rPr lang="en-US" sz="2800" dirty="0" smtClean="0">
                <a:latin typeface="+mj-lt"/>
                <a:cs typeface="Arial" panose="020B0604020202020204" pitchFamily="34" charset="0"/>
              </a:rPr>
            </a:br>
            <a:r>
              <a:rPr lang="en-US" sz="2800" dirty="0" smtClean="0">
                <a:latin typeface="+mj-lt"/>
                <a:cs typeface="Arial" panose="020B0604020202020204" pitchFamily="34" charset="0"/>
              </a:rPr>
              <a:t>and future systems </a:t>
            </a:r>
            <a:endParaRPr lang="en-US" sz="2800" dirty="0">
              <a:latin typeface="+mj-lt"/>
              <a:cs typeface="Arial" panose="020B0604020202020204" pitchFamily="34" charset="0"/>
            </a:endParaRPr>
          </a:p>
          <a:p>
            <a:pPr marL="457200" indent="-4572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Detects </a:t>
            </a:r>
            <a:r>
              <a:rPr lang="en-US" sz="2800" b="1" dirty="0">
                <a:latin typeface="+mj-lt"/>
                <a:cs typeface="Arial" panose="020B0604020202020204" pitchFamily="34" charset="0"/>
              </a:rPr>
              <a:t>and prevents malicious </a:t>
            </a:r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control </a:t>
            </a:r>
            <a:r>
              <a:rPr lang="en-US" sz="2800" b="1" dirty="0">
                <a:latin typeface="+mj-lt"/>
                <a:cs typeface="Arial" panose="020B0604020202020204" pitchFamily="34" charset="0"/>
              </a:rPr>
              <a:t>commands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issued to various types of behind-the-meter equipment </a:t>
            </a:r>
          </a:p>
          <a:p>
            <a:pPr marL="457200" indent="-4572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Identifies threats emerging from edge devices 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due to </a:t>
            </a:r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malicious controllers/sensors </a:t>
            </a:r>
            <a:endParaRPr lang="en-US" sz="2800" b="1" dirty="0">
              <a:latin typeface="+mj-lt"/>
              <a:cs typeface="Arial" panose="020B0604020202020204" pitchFamily="34" charset="0"/>
            </a:endParaRPr>
          </a:p>
          <a:p>
            <a:pPr marL="457200" indent="-4572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  <a:cs typeface="Arial" panose="020B0604020202020204" pitchFamily="34" charset="0"/>
              </a:rPr>
              <a:t>Interoperability 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with</a:t>
            </a:r>
            <a:r>
              <a:rPr lang="en-US" sz="2800" b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building and energy management systems, and utility operations </a:t>
            </a:r>
          </a:p>
          <a:p>
            <a:pPr marL="457200" indent="-4572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  <a:cs typeface="Arial" panose="020B0604020202020204" pitchFamily="34" charset="0"/>
              </a:rPr>
              <a:t>Enhanced utility 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operations and planning; </a:t>
            </a:r>
            <a:r>
              <a:rPr lang="en-US" sz="2800" b="1" dirty="0">
                <a:latin typeface="+mj-lt"/>
                <a:cs typeface="Arial" panose="020B0604020202020204" pitchFamily="34" charset="0"/>
              </a:rPr>
              <a:t>secure DER integration 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to power systems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693554" y="22631017"/>
            <a:ext cx="26047868" cy="521239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8" name="Down Arrow 117"/>
          <p:cNvSpPr/>
          <p:nvPr/>
        </p:nvSpPr>
        <p:spPr>
          <a:xfrm>
            <a:off x="17578755" y="21996707"/>
            <a:ext cx="552256" cy="5836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8359611" y="22036696"/>
            <a:ext cx="6585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Visualized Results</a:t>
            </a:r>
            <a:endParaRPr lang="en-US" sz="2800" dirty="0"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4449637" y="7475067"/>
            <a:ext cx="5931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System Model:</a:t>
            </a:r>
            <a:endParaRPr lang="en-US" sz="3200" b="1" dirty="0">
              <a:latin typeface="+mj-lt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4400660" y="11179774"/>
            <a:ext cx="5931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Adversary Model:</a:t>
            </a:r>
            <a:endParaRPr lang="en-US" sz="3200" b="1" dirty="0">
              <a:latin typeface="+mj-lt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4400660" y="11805685"/>
            <a:ext cx="1205736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  <a:cs typeface="Arial" panose="020B0604020202020204" pitchFamily="34" charset="0"/>
              </a:rPr>
              <a:t>Attacking central Building &amp; Energy 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Management Systems 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(e.g., data integrity attack, or spoof malicious commands to DER controllers/device)</a:t>
            </a:r>
          </a:p>
          <a:p>
            <a:pPr marL="937260" lvl="1" indent="-457200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Random 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Attack &amp; Strategic Attack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  <a:cs typeface="Arial" panose="020B0604020202020204" pitchFamily="34" charset="0"/>
              </a:rPr>
              <a:t>Attacking local controllers by modifying control inputs (e.g., sensor 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tampering via 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physical attack 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or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Stuxnet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attack via physical 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or cyber)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008396" y="8010110"/>
            <a:ext cx="12065053" cy="321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spcBef>
                <a:spcPts val="1200"/>
              </a:spcBef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  <a:cs typeface="Arial" panose="020B0604020202020204" pitchFamily="34" charset="0"/>
              </a:rPr>
              <a:t>Several 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attacks 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are already witnessed 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on smart edge systems </a:t>
            </a:r>
            <a:endParaRPr lang="en-US" sz="2800" dirty="0" smtClean="0">
              <a:latin typeface="+mj-lt"/>
              <a:cs typeface="Arial" panose="020B0604020202020204" pitchFamily="34" charset="0"/>
            </a:endParaRPr>
          </a:p>
          <a:p>
            <a:pPr marL="937260" lvl="1" indent="-457200">
              <a:spcBef>
                <a:spcPts val="1200"/>
              </a:spcBef>
              <a:buClr>
                <a:schemeClr val="hlink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Malware attacks 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and 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energy theft attacks in smart 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meters; 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remote 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attacks 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on HVAC systems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  <a:cs typeface="Arial" panose="020B0604020202020204" pitchFamily="34" charset="0"/>
              </a:rPr>
              <a:t>Large 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scale attack 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possible by compromising multiple edge technologies</a:t>
            </a:r>
            <a:endParaRPr lang="en-US" sz="2800" dirty="0">
              <a:latin typeface="+mj-lt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US" sz="100" b="1" dirty="0" smtClean="0">
                <a:latin typeface="+mj-lt"/>
                <a:cs typeface="Arial" panose="020B0604020202020204" pitchFamily="34" charset="0"/>
              </a:rPr>
              <a:t> </a:t>
            </a:r>
          </a:p>
          <a:p>
            <a:pPr marL="342900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Interoperability with back end systems and </a:t>
            </a:r>
            <a:r>
              <a:rPr lang="en-US" sz="2800" b="1" dirty="0">
                <a:latin typeface="+mj-lt"/>
                <a:cs typeface="Arial" panose="020B0604020202020204" pitchFamily="34" charset="0"/>
              </a:rPr>
              <a:t>supporting legacy </a:t>
            </a:r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systems is </a:t>
            </a:r>
            <a:r>
              <a:rPr lang="en-US" sz="2800" b="1" dirty="0">
                <a:latin typeface="+mj-lt"/>
                <a:cs typeface="Arial" panose="020B0604020202020204" pitchFamily="34" charset="0"/>
              </a:rPr>
              <a:t>an issue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42856" y="11920657"/>
            <a:ext cx="1153577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Encryption is not a panacea – especially legacy systems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  <a:cs typeface="Arial" panose="020B0604020202020204" pitchFamily="34" charset="0"/>
              </a:rPr>
              <a:t>Lack of techniques to </a:t>
            </a:r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detect:</a:t>
            </a:r>
            <a:endParaRPr lang="en-US" sz="2800" b="1" dirty="0">
              <a:latin typeface="+mj-lt"/>
              <a:cs typeface="Arial" panose="020B0604020202020204" pitchFamily="34" charset="0"/>
            </a:endParaRPr>
          </a:p>
          <a:p>
            <a:pPr marL="937260" lvl="1" indent="-4572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Malicious control commands (correctly formatted and syntactically valid) to edge devices </a:t>
            </a:r>
          </a:p>
          <a:p>
            <a:pPr marL="937260" lvl="1" indent="-4572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Misbehaving controllers 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151461" y="7502425"/>
            <a:ext cx="5931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Challenges:</a:t>
            </a:r>
            <a:endParaRPr lang="en-US" sz="3200" b="1" dirty="0">
              <a:latin typeface="+mj-lt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035490" y="11310566"/>
            <a:ext cx="5931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+mj-lt"/>
              </a:rPr>
              <a:t>State-of-the-art:</a:t>
            </a:r>
            <a:endParaRPr lang="en-US" sz="3200" b="1" dirty="0">
              <a:solidFill>
                <a:srgbClr val="002060"/>
              </a:solidFill>
              <a:latin typeface="+mj-l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2036684" y="22951101"/>
            <a:ext cx="9505542" cy="4391367"/>
            <a:chOff x="11623203" y="22951101"/>
            <a:chExt cx="9505542" cy="4391367"/>
          </a:xfrm>
        </p:grpSpPr>
        <p:sp>
          <p:nvSpPr>
            <p:cNvPr id="107" name="Rounded Rectangle 106"/>
            <p:cNvSpPr/>
            <p:nvPr/>
          </p:nvSpPr>
          <p:spPr>
            <a:xfrm>
              <a:off x="11623203" y="22951101"/>
              <a:ext cx="9505542" cy="43913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037938" y="23094735"/>
              <a:ext cx="8585793" cy="4172051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859619" y="22914409"/>
            <a:ext cx="11027297" cy="4391367"/>
            <a:chOff x="421422" y="22914409"/>
            <a:chExt cx="11027297" cy="4391367"/>
          </a:xfrm>
        </p:grpSpPr>
        <p:sp>
          <p:nvSpPr>
            <p:cNvPr id="49" name="Rounded Rectangle 48"/>
            <p:cNvSpPr/>
            <p:nvPr/>
          </p:nvSpPr>
          <p:spPr>
            <a:xfrm>
              <a:off x="421422" y="22914409"/>
              <a:ext cx="11027297" cy="43913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7250" y="22986017"/>
              <a:ext cx="10094652" cy="4198853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21702007" y="22981926"/>
            <a:ext cx="4870956" cy="2480588"/>
            <a:chOff x="21461521" y="22981926"/>
            <a:chExt cx="4870956" cy="2480588"/>
          </a:xfrm>
        </p:grpSpPr>
        <p:sp>
          <p:nvSpPr>
            <p:cNvPr id="113" name="Rounded Rectangle 112"/>
            <p:cNvSpPr/>
            <p:nvPr/>
          </p:nvSpPr>
          <p:spPr>
            <a:xfrm>
              <a:off x="21461521" y="22981926"/>
              <a:ext cx="4870956" cy="24805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616918" y="23170510"/>
              <a:ext cx="4560161" cy="2103420"/>
            </a:xfrm>
            <a:prstGeom prst="rect">
              <a:avLst/>
            </a:prstGeom>
          </p:spPr>
        </p:pic>
      </p:grpSp>
      <p:sp>
        <p:nvSpPr>
          <p:cNvPr id="114" name="Rectangle 113"/>
          <p:cNvSpPr/>
          <p:nvPr/>
        </p:nvSpPr>
        <p:spPr>
          <a:xfrm>
            <a:off x="9764229" y="28747788"/>
            <a:ext cx="829388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  <a:cs typeface="Arial" panose="020B0604020202020204" pitchFamily="34" charset="0"/>
              </a:rPr>
              <a:t>For residential distribution grid with high penetration of solar generations, 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our analysis shows a combination of three level models (PV, House, and PMU level) 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and ability to 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jointly detect 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various 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attacks with high 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accuracy.</a:t>
            </a:r>
            <a:endParaRPr lang="en-US" sz="2800" dirty="0">
              <a:latin typeface="+mj-lt"/>
              <a:cs typeface="Arial" panose="020B0604020202020204" pitchFamily="34" charset="0"/>
            </a:endParaRPr>
          </a:p>
          <a:p>
            <a:pPr marL="457200" indent="-4572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  <a:cs typeface="Arial" panose="020B0604020202020204" pitchFamily="34" charset="0"/>
              </a:rPr>
              <a:t>For demand response program, 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our anomaly detection method is able to observe 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discrepancies in real time price and control 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data, 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thus revealing price and software attacks. </a:t>
            </a:r>
          </a:p>
          <a:p>
            <a:pPr marL="457200" indent="-4572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  <a:cs typeface="Arial" panose="020B0604020202020204" pitchFamily="34" charset="0"/>
              </a:rPr>
              <a:t>For intelligent buildings, 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we are able to establish a real-world testbed and implement our edge-based detection using both 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physical 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and statistical 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features of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microPMU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data (check video demo for detailed results).  </a:t>
            </a:r>
            <a:endParaRPr lang="en-US" sz="2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71392" y="27242187"/>
            <a:ext cx="6025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(</a:t>
            </a:r>
            <a:r>
              <a:rPr lang="en-US" sz="3200" dirty="0" err="1" smtClean="0"/>
              <a:t>i</a:t>
            </a:r>
            <a:r>
              <a:rPr lang="en-US" sz="3200" dirty="0" smtClean="0"/>
              <a:t>) Residential Distribution System</a:t>
            </a:r>
            <a:endParaRPr lang="en-US" sz="3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4375193" y="27271645"/>
            <a:ext cx="6025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(ii) Demand Response</a:t>
            </a:r>
            <a:endParaRPr lang="en-US" sz="3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22189885" y="25736116"/>
            <a:ext cx="4869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(iii) Intelligent Buildings   (Video Demo Shows   Detailed Results )</a:t>
            </a:r>
            <a:endParaRPr lang="en-US" sz="3200" dirty="0"/>
          </a:p>
        </p:txBody>
      </p:sp>
      <p:sp>
        <p:nvSpPr>
          <p:cNvPr id="57" name="TextBox 56"/>
          <p:cNvSpPr txBox="1"/>
          <p:nvPr/>
        </p:nvSpPr>
        <p:spPr>
          <a:xfrm>
            <a:off x="18737858" y="29062946"/>
            <a:ext cx="7574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D</a:t>
            </a:r>
            <a:r>
              <a:rPr lang="en-US" sz="2400" dirty="0"/>
              <a:t>. Manikantan Shila, K. Lore, T. Wei, T. Lovett, Y. Cheng, </a:t>
            </a:r>
            <a:r>
              <a:rPr lang="en-US" sz="2400" i="1" dirty="0"/>
              <a:t>Catching Anomalous Distributed Photovoltaics: An Edge-based Multi-modal Anomaly Detection, </a:t>
            </a:r>
            <a:r>
              <a:rPr lang="en-US" sz="2400" dirty="0">
                <a:hlinkClick r:id="rId9"/>
              </a:rPr>
              <a:t>https://</a:t>
            </a:r>
            <a:r>
              <a:rPr lang="en-US" sz="2400" dirty="0" smtClean="0">
                <a:hlinkClick r:id="rId9"/>
              </a:rPr>
              <a:t>arxiv.org/abs/1709.08830</a:t>
            </a:r>
            <a:endParaRPr lang="en-US" sz="24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E-C. Mahmoud, K. Lore, D. Manikantan Shila, A. </a:t>
            </a:r>
            <a:r>
              <a:rPr lang="en-US" sz="2400" dirty="0" err="1"/>
              <a:t>Surana</a:t>
            </a:r>
            <a:r>
              <a:rPr lang="en-US" sz="2400" dirty="0"/>
              <a:t>. </a:t>
            </a:r>
            <a:r>
              <a:rPr lang="en-US" sz="2400" i="1" dirty="0"/>
              <a:t>Physics-Based Features for Anomaly Detection in Power Grids with Micro-PMUs.</a:t>
            </a:r>
            <a:r>
              <a:rPr lang="en-US" sz="2400" dirty="0"/>
              <a:t> IEEE ICC 2018 SAC Symposium Communications for the Smart Grid Track, 2018</a:t>
            </a:r>
            <a:r>
              <a:rPr lang="en-US" sz="2400" dirty="0" smtClean="0"/>
              <a:t>. </a:t>
            </a:r>
            <a:endParaRPr lang="en-US" sz="2400" i="1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K. Lore, </a:t>
            </a:r>
            <a:r>
              <a:rPr lang="en-US" sz="2400" dirty="0"/>
              <a:t>D. Manikantan Shila, </a:t>
            </a:r>
            <a:r>
              <a:rPr lang="en-US" sz="2400" dirty="0" smtClean="0"/>
              <a:t>L. Ren, </a:t>
            </a:r>
            <a:r>
              <a:rPr lang="en-US" sz="2400" i="1" dirty="0" smtClean="0"/>
              <a:t>Detecting </a:t>
            </a:r>
            <a:r>
              <a:rPr lang="en-US" sz="2400" i="1" dirty="0"/>
              <a:t>Data Integrity Attacks on Correlated </a:t>
            </a:r>
            <a:r>
              <a:rPr lang="en-US" sz="2400" i="1" dirty="0" smtClean="0"/>
              <a:t>Solar Farms </a:t>
            </a:r>
            <a:r>
              <a:rPr lang="en-US" sz="2400" i="1" dirty="0"/>
              <a:t>Using Multi-layer Data Driven </a:t>
            </a:r>
            <a:r>
              <a:rPr lang="en-US" sz="2400" i="1" dirty="0" smtClean="0"/>
              <a:t>Algorithm</a:t>
            </a:r>
            <a:r>
              <a:rPr lang="en-US" sz="2400" dirty="0" smtClean="0"/>
              <a:t>, IEEE CNS, 2018, under review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D. Manikantan Shila, et al</a:t>
            </a:r>
            <a:r>
              <a:rPr lang="en-US" sz="2400" dirty="0" smtClean="0"/>
              <a:t>., </a:t>
            </a:r>
            <a:r>
              <a:rPr lang="en-US" sz="2400" i="1" dirty="0"/>
              <a:t>Edge-Based </a:t>
            </a:r>
            <a:r>
              <a:rPr lang="en-US" sz="2400" i="1" dirty="0" smtClean="0"/>
              <a:t>Anomaly </a:t>
            </a:r>
            <a:r>
              <a:rPr lang="en-US" sz="2400" i="1" dirty="0"/>
              <a:t>Detection for Cyber </a:t>
            </a:r>
            <a:r>
              <a:rPr lang="en-US" sz="2400" i="1" dirty="0" smtClean="0"/>
              <a:t>Attacks Against </a:t>
            </a:r>
            <a:r>
              <a:rPr lang="en-US" sz="2400" i="1" dirty="0"/>
              <a:t>Demand </a:t>
            </a:r>
            <a:r>
              <a:rPr lang="en-US" sz="2400" i="1" dirty="0" smtClean="0"/>
              <a:t>Response</a:t>
            </a:r>
            <a:r>
              <a:rPr lang="en-US" sz="2400" dirty="0" smtClean="0"/>
              <a:t>, under preparation. 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460" y="15044190"/>
            <a:ext cx="9735669" cy="627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Isosceles Triangle 59"/>
          <p:cNvSpPr/>
          <p:nvPr/>
        </p:nvSpPr>
        <p:spPr>
          <a:xfrm rot="16200000">
            <a:off x="11914949" y="16760270"/>
            <a:ext cx="3590924" cy="341484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10865188" y="16850822"/>
            <a:ext cx="35100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INGRESS on INTEL NUC Platform</a:t>
            </a:r>
            <a:endParaRPr lang="en-US" sz="2800" dirty="0">
              <a:latin typeface="+mj-lt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961213" y="21312158"/>
            <a:ext cx="9576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+mj-lt"/>
              </a:rPr>
              <a:t>Adversary model- Targeting large scale attacks by controlling multiple grid edge systems </a:t>
            </a:r>
            <a:endParaRPr lang="en-US" sz="32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566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613</Words>
  <Application>Microsoft Office PowerPoint</Application>
  <PresentationFormat>Custom</PresentationFormat>
  <Paragraphs>67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Angles</vt:lpstr>
      <vt:lpstr>INGRESS…Integration of Green Renewable Energy Sources Securely with Buildings and Electric Power systems</vt:lpstr>
    </vt:vector>
  </TitlesOfParts>
  <Company>United Technologies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REPLACE COPY FOR TITLE HERE ALL CAPS ROOM FOR TWO LINES</dc:title>
  <dc:creator>CSC</dc:creator>
  <cp:keywords>Non Technical</cp:keywords>
  <cp:lastModifiedBy>Administrator </cp:lastModifiedBy>
  <cp:revision>91</cp:revision>
  <cp:lastPrinted>2016-12-01T17:33:09Z</cp:lastPrinted>
  <dcterms:created xsi:type="dcterms:W3CDTF">2014-09-15T14:02:38Z</dcterms:created>
  <dcterms:modified xsi:type="dcterms:W3CDTF">2018-01-17T15:04:22Z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880ba315-5e75-4e9a-ba34-73a0c7a5d34d</vt:lpwstr>
  </property>
  <property fmtid="{D5CDD505-2E9C-101B-9397-08002B2CF9AE}" pid="3" name="UTCTechnicalData">
    <vt:lpwstr>No</vt:lpwstr>
  </property>
  <property fmtid="{D5CDD505-2E9C-101B-9397-08002B2CF9AE}" pid="4" name="UTCTechnicalDataKeyword">
    <vt:lpwstr>Non Technical</vt:lpwstr>
  </property>
</Properties>
</file>