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96"/>
    <a:srgbClr val="003E51"/>
    <a:srgbClr val="FFFFFF"/>
    <a:srgbClr val="E3BB77"/>
    <a:srgbClr val="CFBD2D"/>
    <a:srgbClr val="0A85CC"/>
    <a:srgbClr val="CA9117"/>
    <a:srgbClr val="F2F2F2"/>
    <a:srgbClr val="D0CE34"/>
    <a:srgbClr val="9A3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9588265-3F97-48FB-98F8-DDCE96CCE26E}"/>
              </a:ext>
            </a:extLst>
          </p:cNvPr>
          <p:cNvGrpSpPr/>
          <p:nvPr/>
        </p:nvGrpSpPr>
        <p:grpSpPr>
          <a:xfrm>
            <a:off x="298691" y="4781665"/>
            <a:ext cx="3869627" cy="1965799"/>
            <a:chOff x="2168435" y="644434"/>
            <a:chExt cx="4232368" cy="4785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1F0A16-EBC2-4A51-8275-12C6A8F6EFB3}"/>
                </a:ext>
              </a:extLst>
            </p:cNvPr>
            <p:cNvSpPr/>
            <p:nvPr/>
          </p:nvSpPr>
          <p:spPr>
            <a:xfrm>
              <a:off x="2168435" y="644434"/>
              <a:ext cx="2116185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09FCB7-11EF-48F0-867B-949DBD98A5E3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7F3327-B047-4CEC-8707-5ADE7A9B1237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6448E2-4FF6-4AAF-ABBB-014DD3C68179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096CD2-3355-4C00-84CE-F6915C1BE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81" y="4870656"/>
            <a:ext cx="2934789" cy="933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B2B1C-02ED-485B-B8F6-97949C83D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34" y="3739208"/>
            <a:ext cx="2952836" cy="9688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C027B9-A606-4FC6-8DE5-A78D8237A1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34" y="2669157"/>
            <a:ext cx="2952836" cy="968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DFE75E-F1FB-45ED-9010-7B9B53DF92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32" y="1624638"/>
            <a:ext cx="2952838" cy="9643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A40EED8-BB20-4258-BC86-389F86CA44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91" y="582104"/>
            <a:ext cx="2952838" cy="9643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AEE79A-F923-478A-9D38-32509C8718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03" y="354016"/>
            <a:ext cx="1839601" cy="16783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ACF8E2-D687-4C37-84D2-4836EF50DD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6" y="4470728"/>
            <a:ext cx="1839601" cy="16997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B3986B-D00F-427D-ABDB-E72F515206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7" y="2368997"/>
            <a:ext cx="1839601" cy="16783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80C4337-31DC-4E96-B61C-B680A8ADC5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7" y="332586"/>
            <a:ext cx="1839601" cy="1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37ABDA-71F4-4999-99DF-98F5893AC1BC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3" name="Rounded Rectangle 16">
              <a:extLst>
                <a:ext uri="{FF2B5EF4-FFF2-40B4-BE49-F238E27FC236}">
                  <a16:creationId xmlns:a16="http://schemas.microsoft.com/office/drawing/2014/main" id="{FDE49870-1BD7-400C-876D-E472F4591C9C}"/>
                </a:ext>
              </a:extLst>
            </p:cNvPr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33CA-32EC-417D-882F-DD32001EC038}"/>
                </a:ext>
              </a:extLst>
            </p:cNvPr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7EEEB-B357-483C-937B-089E999E7E07}"/>
                </a:ext>
              </a:extLst>
            </p:cNvPr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0000E-4690-4ED8-A68A-3FC3F8F36A8A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093FCB-D6FE-478A-9B72-C80DCCF58319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0C00594A-CA75-4DA2-84A7-D3BB09F71D7A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9935D80-F1F0-4F71-89DF-97E91AF3F6AD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D4EAE9D-FAC8-4DC2-B2D8-A34A9F0D24B5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38CBBE04-EDB7-4F5B-963B-7D4B0B422FB7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B776125-0DA7-4DF0-835C-E43BC9F9A923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61634E3-F44C-4432-B26F-C7B362EB99A1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55FED579-A655-4D75-97DD-933663D38271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7BBD87-3E6D-4995-AB87-733FE5F67DD2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3484D2-3EF0-423E-B336-C1DE6261C168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C1EA5F5-3FC1-4896-AC03-A685EEFC0686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0E3195F-9497-4FF3-8C52-E0EBB5116B05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FF52EA7-32C8-4428-A198-DC20DF601F15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B7C8620-0820-4650-AAB3-ADFCD4303CA6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5E1CA1-0D6C-498D-B8F7-F1422884963B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9E2325-A102-412A-B006-475E8310DC30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FD8DA3-CAA9-4AB2-8606-8ADB233DAED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7618215D-B0F4-4827-96B3-99582C83F8E0}"/>
              </a:ext>
            </a:extLst>
          </p:cNvPr>
          <p:cNvSpPr/>
          <p:nvPr/>
        </p:nvSpPr>
        <p:spPr>
          <a:xfrm>
            <a:off x="2915153" y="2830257"/>
            <a:ext cx="3385627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2E92-CCA7-403F-9041-3F30D4DE1A4C}"/>
              </a:ext>
            </a:extLst>
          </p:cNvPr>
          <p:cNvSpPr txBox="1"/>
          <p:nvPr/>
        </p:nvSpPr>
        <p:spPr>
          <a:xfrm>
            <a:off x="2752673" y="2737295"/>
            <a:ext cx="3589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 Next     </a:t>
            </a:r>
            <a:r>
              <a:rPr lang="en-US" sz="4600" b="1" kern="0" dirty="0"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B06BE-FBD2-47E6-A4FD-9F81A94F8B02}"/>
              </a:ext>
            </a:extLst>
          </p:cNvPr>
          <p:cNvSpPr txBox="1"/>
          <p:nvPr/>
        </p:nvSpPr>
        <p:spPr>
          <a:xfrm>
            <a:off x="2962125" y="3324662"/>
            <a:ext cx="2857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</a:t>
            </a:r>
          </a:p>
          <a:p>
            <a:r>
              <a:rPr lang="en-US" sz="11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782F75-2AB5-4A78-8D30-31BF2A2C2553}"/>
              </a:ext>
            </a:extLst>
          </p:cNvPr>
          <p:cNvGrpSpPr/>
          <p:nvPr/>
        </p:nvGrpSpPr>
        <p:grpSpPr>
          <a:xfrm>
            <a:off x="9141332" y="2683969"/>
            <a:ext cx="1825008" cy="1144335"/>
            <a:chOff x="7615490" y="615489"/>
            <a:chExt cx="3700006" cy="232001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31249A-9955-45F8-8703-255A9C6B4C3A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F05BF0-123B-41FD-BC80-735E7D8C874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B0FB2-6E5A-47C1-BF4D-CEF6D3BFB034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E4D5DF-2F5E-4775-A4D6-9FE09BFA1FFA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1C5FF4-FBBB-4C95-9374-5DC65C18A969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A08284-1A6B-4EFA-B25F-8B4BE6C3DC99}"/>
              </a:ext>
            </a:extLst>
          </p:cNvPr>
          <p:cNvGrpSpPr/>
          <p:nvPr/>
        </p:nvGrpSpPr>
        <p:grpSpPr>
          <a:xfrm>
            <a:off x="2917736" y="4076304"/>
            <a:ext cx="4256099" cy="1085527"/>
            <a:chOff x="2917736" y="4076304"/>
            <a:chExt cx="4256099" cy="1085527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06BEDDC2-9541-4BAE-A149-A2A89C72947B}"/>
                </a:ext>
              </a:extLst>
            </p:cNvPr>
            <p:cNvSpPr/>
            <p:nvPr/>
          </p:nvSpPr>
          <p:spPr>
            <a:xfrm>
              <a:off x="2938639" y="416070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A12BE-0500-4DF9-B549-8C5811981F5D}"/>
                </a:ext>
              </a:extLst>
            </p:cNvPr>
            <p:cNvSpPr txBox="1"/>
            <p:nvPr/>
          </p:nvSpPr>
          <p:spPr>
            <a:xfrm>
              <a:off x="2917736" y="407630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5DCCC-7D51-4004-A755-69C94DA71354}"/>
                </a:ext>
              </a:extLst>
            </p:cNvPr>
            <p:cNvSpPr txBox="1"/>
            <p:nvPr/>
          </p:nvSpPr>
          <p:spPr>
            <a:xfrm>
              <a:off x="2962125" y="466325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350956-7CF9-4915-BCD2-B16139059C62}"/>
                </a:ext>
              </a:extLst>
            </p:cNvPr>
            <p:cNvGrpSpPr/>
            <p:nvPr/>
          </p:nvGrpSpPr>
          <p:grpSpPr>
            <a:xfrm>
              <a:off x="5560512" y="4086215"/>
              <a:ext cx="1613323" cy="1075616"/>
              <a:chOff x="7615490" y="615489"/>
              <a:chExt cx="3700006" cy="24668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988801-A06B-4E7F-A698-D17443E82050}"/>
                  </a:ext>
                </a:extLst>
              </p:cNvPr>
              <p:cNvSpPr/>
              <p:nvPr/>
            </p:nvSpPr>
            <p:spPr>
              <a:xfrm flipV="1">
                <a:off x="7615490" y="1837491"/>
                <a:ext cx="3684417" cy="1244826"/>
              </a:xfrm>
              <a:custGeom>
                <a:avLst/>
                <a:gdLst>
                  <a:gd name="connsiteX0" fmla="*/ 0 w 1609725"/>
                  <a:gd name="connsiteY0" fmla="*/ 540543 h 542925"/>
                  <a:gd name="connsiteX1" fmla="*/ 471488 w 1609725"/>
                  <a:gd name="connsiteY1" fmla="*/ 121443 h 542925"/>
                  <a:gd name="connsiteX2" fmla="*/ 695325 w 1609725"/>
                  <a:gd name="connsiteY2" fmla="*/ 228600 h 542925"/>
                  <a:gd name="connsiteX3" fmla="*/ 959644 w 1609725"/>
                  <a:gd name="connsiteY3" fmla="*/ 0 h 542925"/>
                  <a:gd name="connsiteX4" fmla="*/ 1607344 w 1609725"/>
                  <a:gd name="connsiteY4" fmla="*/ 542925 h 542925"/>
                  <a:gd name="connsiteX5" fmla="*/ 1609725 w 1609725"/>
                  <a:gd name="connsiteY5" fmla="*/ 540543 h 542925"/>
                  <a:gd name="connsiteX0" fmla="*/ 0 w 1607344"/>
                  <a:gd name="connsiteY0" fmla="*/ 540543 h 542925"/>
                  <a:gd name="connsiteX1" fmla="*/ 471488 w 1607344"/>
                  <a:gd name="connsiteY1" fmla="*/ 121443 h 542925"/>
                  <a:gd name="connsiteX2" fmla="*/ 695325 w 1607344"/>
                  <a:gd name="connsiteY2" fmla="*/ 228600 h 542925"/>
                  <a:gd name="connsiteX3" fmla="*/ 959644 w 1607344"/>
                  <a:gd name="connsiteY3" fmla="*/ 0 h 542925"/>
                  <a:gd name="connsiteX4" fmla="*/ 1607344 w 1607344"/>
                  <a:gd name="connsiteY4" fmla="*/ 54292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344" h="542925">
                    <a:moveTo>
                      <a:pt x="0" y="540543"/>
                    </a:moveTo>
                    <a:lnTo>
                      <a:pt x="471488" y="121443"/>
                    </a:lnTo>
                    <a:lnTo>
                      <a:pt x="695325" y="228600"/>
                    </a:lnTo>
                    <a:lnTo>
                      <a:pt x="959644" y="0"/>
                    </a:lnTo>
                    <a:lnTo>
                      <a:pt x="1607344" y="542925"/>
                    </a:lnTo>
                  </a:path>
                </a:pathLst>
              </a:custGeom>
              <a:solidFill>
                <a:srgbClr val="CA9117"/>
              </a:solid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F31F63-49BC-4CD1-8C01-989419FC62D6}"/>
                  </a:ext>
                </a:extLst>
              </p:cNvPr>
              <p:cNvSpPr/>
              <p:nvPr/>
            </p:nvSpPr>
            <p:spPr>
              <a:xfrm rot="10800000">
                <a:off x="8892941" y="1792715"/>
                <a:ext cx="1838325" cy="950484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A876E83-A4F3-4DBB-AE9D-0E4031453B83}"/>
                  </a:ext>
                </a:extLst>
              </p:cNvPr>
              <p:cNvSpPr/>
              <p:nvPr/>
            </p:nvSpPr>
            <p:spPr>
              <a:xfrm rot="10800000">
                <a:off x="8035734" y="1808177"/>
                <a:ext cx="1309721" cy="571036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C2F3DF-F02E-4E4A-98FB-D159D768FBE0}"/>
                  </a:ext>
                </a:extLst>
              </p:cNvPr>
              <p:cNvSpPr/>
              <p:nvPr/>
            </p:nvSpPr>
            <p:spPr>
              <a:xfrm>
                <a:off x="7615490" y="615489"/>
                <a:ext cx="3700006" cy="1250204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42C4DB9-210E-4118-ABBC-21F7C6E695EB}"/>
                  </a:ext>
                </a:extLst>
              </p:cNvPr>
              <p:cNvSpPr/>
              <p:nvPr/>
            </p:nvSpPr>
            <p:spPr>
              <a:xfrm>
                <a:off x="8381699" y="1005336"/>
                <a:ext cx="603951" cy="322632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A5258-FD41-4A1F-B4C6-070484C1E2A3}"/>
                  </a:ext>
                </a:extLst>
              </p:cNvPr>
              <p:cNvSpPr/>
              <p:nvPr/>
            </p:nvSpPr>
            <p:spPr>
              <a:xfrm>
                <a:off x="9384500" y="736568"/>
                <a:ext cx="839341" cy="537631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1A658-B84D-42DD-9FD9-D2D5A7A7C69E}"/>
              </a:ext>
            </a:extLst>
          </p:cNvPr>
          <p:cNvGrpSpPr/>
          <p:nvPr/>
        </p:nvGrpSpPr>
        <p:grpSpPr>
          <a:xfrm>
            <a:off x="7525017" y="3541086"/>
            <a:ext cx="1613323" cy="1073303"/>
            <a:chOff x="7525017" y="3541086"/>
            <a:chExt cx="1613323" cy="107330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E5B745-F404-43AA-BD8D-86852822DF9B}"/>
                </a:ext>
              </a:extLst>
            </p:cNvPr>
            <p:cNvSpPr/>
            <p:nvPr/>
          </p:nvSpPr>
          <p:spPr>
            <a:xfrm flipV="1">
              <a:off x="7525017" y="4071605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FB514E-8622-45FA-8885-CD03A09F7919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FB5A85-F839-45B8-A8E0-96D861BA47C8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AB0F14-CA5F-4EA6-85BE-5696208FEF45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F633-D8C8-47DB-9F3B-64193E0C91A1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3F3C68-24A7-4E2B-BCCA-5FF4BEDD53A2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A7C0D529-CB62-4029-8B96-8DE59807D5D3}"/>
              </a:ext>
            </a:extLst>
          </p:cNvPr>
          <p:cNvSpPr/>
          <p:nvPr/>
        </p:nvSpPr>
        <p:spPr>
          <a:xfrm>
            <a:off x="2962126" y="5388088"/>
            <a:ext cx="3818314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08927C-CCF9-4C42-85EF-4606B7ED06B9}"/>
              </a:ext>
            </a:extLst>
          </p:cNvPr>
          <p:cNvSpPr txBox="1"/>
          <p:nvPr/>
        </p:nvSpPr>
        <p:spPr>
          <a:xfrm>
            <a:off x="2941222" y="5303683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C5B2BE-FC19-4097-8B4A-BB60A17C3646}"/>
              </a:ext>
            </a:extLst>
          </p:cNvPr>
          <p:cNvSpPr txBox="1"/>
          <p:nvPr/>
        </p:nvSpPr>
        <p:spPr>
          <a:xfrm>
            <a:off x="2985611" y="5890631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0610D2-1535-4FBC-A5BC-CEDCAAE2FD37}"/>
              </a:ext>
            </a:extLst>
          </p:cNvPr>
          <p:cNvGrpSpPr/>
          <p:nvPr/>
        </p:nvGrpSpPr>
        <p:grpSpPr>
          <a:xfrm>
            <a:off x="5521934" y="5444947"/>
            <a:ext cx="1102160" cy="772577"/>
            <a:chOff x="5738399" y="308014"/>
            <a:chExt cx="5000604" cy="35052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E5B566B-82FD-4073-986D-2F0E7D33EFD0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CE00340-15C4-4EE0-BA9B-BAAD61564CF5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15396A1-6067-4122-93B9-87D72E5DCEA3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D52037-A94F-4E44-AA6F-ECC0460C32F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AE396393-C087-442A-AE82-4448F2382C86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A3F65DA6-5BA1-4884-AB64-6EA4AD464B2C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53608024-9B73-4EE4-9790-CA93F7740417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2457F1E4-4B73-4BD0-846A-CE9C22820335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36C6D42D-F40F-4025-90D1-4789C67AD1C5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DAD88FE1-65CE-43AC-9DD7-32B1B1898D2B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121729-EC7A-415E-863F-374E029B260A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78B980B-542B-4ACA-9DC8-C06EB24372A2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E25B242-2F5F-41A6-ABB0-1E601F3AE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7032" y="2919470"/>
            <a:ext cx="641867" cy="73623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E8F815A-53EA-420B-B2EB-D4B46948A61E}"/>
              </a:ext>
            </a:extLst>
          </p:cNvPr>
          <p:cNvGrpSpPr/>
          <p:nvPr/>
        </p:nvGrpSpPr>
        <p:grpSpPr>
          <a:xfrm>
            <a:off x="7091176" y="2878498"/>
            <a:ext cx="614312" cy="661948"/>
            <a:chOff x="1502747" y="1672047"/>
            <a:chExt cx="1256825" cy="1354284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5F98B0C2-9FE0-453E-AB41-CD90C7AED0AA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A038D-253E-4A0F-9727-8D134B13336F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90A749C-642E-45FA-912E-5595FFA57B14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5761B0F-4B9A-4A0C-8A8C-5D2327E9470B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01CBA-B26D-455F-9A0C-B1B6769071A6}"/>
              </a:ext>
            </a:extLst>
          </p:cNvPr>
          <p:cNvGrpSpPr/>
          <p:nvPr/>
        </p:nvGrpSpPr>
        <p:grpSpPr>
          <a:xfrm>
            <a:off x="8225820" y="4746612"/>
            <a:ext cx="3869627" cy="1965799"/>
            <a:chOff x="2168435" y="644434"/>
            <a:chExt cx="4232368" cy="47853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4BD6CD-1869-49CC-B561-83E928C8BA58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FB73BA-6A54-4664-A624-C14F656D4852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FBEA682-300E-4D7C-BE7A-91AC634F0609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F1FF4BB-5C5C-4C6A-825C-E537F434F1D4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20D7BB-CE45-4F59-9A9B-4AAA2A5CE09C}"/>
              </a:ext>
            </a:extLst>
          </p:cNvPr>
          <p:cNvSpPr/>
          <p:nvPr/>
        </p:nvSpPr>
        <p:spPr>
          <a:xfrm>
            <a:off x="4005935" y="3744217"/>
            <a:ext cx="2276733" cy="7095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E9805D6-3349-404F-A00D-F1DD0100ED4E}"/>
              </a:ext>
            </a:extLst>
          </p:cNvPr>
          <p:cNvSpPr/>
          <p:nvPr/>
        </p:nvSpPr>
        <p:spPr>
          <a:xfrm>
            <a:off x="8597963" y="795138"/>
            <a:ext cx="2448403" cy="2448403"/>
          </a:xfrm>
          <a:prstGeom prst="ellipse">
            <a:avLst/>
          </a:prstGeom>
          <a:solidFill>
            <a:srgbClr val="FFFFFF">
              <a:alpha val="63922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22D164-7838-4405-B190-4A4FF38A2D9B}"/>
              </a:ext>
            </a:extLst>
          </p:cNvPr>
          <p:cNvGrpSpPr/>
          <p:nvPr/>
        </p:nvGrpSpPr>
        <p:grpSpPr>
          <a:xfrm>
            <a:off x="1511358" y="3227652"/>
            <a:ext cx="1869944" cy="2014946"/>
            <a:chOff x="1502747" y="1672047"/>
            <a:chExt cx="1256825" cy="1354284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DD1AFCAC-A0E8-48B8-BCEC-A14B302FA219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2AC2F3E-B49F-413A-A56A-707F77019C88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88E980D-8155-48A4-B42D-4A1C4E5D64DF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33C210F-117A-4B50-855C-75F7F67CFB97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026FE84-6116-47F9-9B29-ABA8F0E78F04}"/>
              </a:ext>
            </a:extLst>
          </p:cNvPr>
          <p:cNvSpPr txBox="1"/>
          <p:nvPr/>
        </p:nvSpPr>
        <p:spPr>
          <a:xfrm>
            <a:off x="3500506" y="1626747"/>
            <a:ext cx="636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3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Water Supply Forecasting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49C1401-05B4-48A8-874C-B9CA654B99C2}"/>
              </a:ext>
            </a:extLst>
          </p:cNvPr>
          <p:cNvGrpSpPr/>
          <p:nvPr/>
        </p:nvGrpSpPr>
        <p:grpSpPr>
          <a:xfrm>
            <a:off x="7091176" y="2878498"/>
            <a:ext cx="614312" cy="661948"/>
            <a:chOff x="1502747" y="1672047"/>
            <a:chExt cx="1256825" cy="1354284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DB988064-77FA-4182-8F3E-195EB37730E8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98973F3-BC70-4F9E-B45B-A8C42E677AE5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45E836DD-D6D6-46FD-9BFA-DD99B74F6D97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CEA3A590-3D16-43F9-9BBD-FE1415A74087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C6AFC-7170-4945-9164-470AA86167DB}"/>
              </a:ext>
            </a:extLst>
          </p:cNvPr>
          <p:cNvGrpSpPr/>
          <p:nvPr/>
        </p:nvGrpSpPr>
        <p:grpSpPr>
          <a:xfrm>
            <a:off x="3748257" y="1260221"/>
            <a:ext cx="2726756" cy="856526"/>
            <a:chOff x="4519531" y="3975099"/>
            <a:chExt cx="2726756" cy="8565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3B43A2-95ED-447D-B1A6-271FD7E4795F}"/>
                </a:ext>
              </a:extLst>
            </p:cNvPr>
            <p:cNvSpPr/>
            <p:nvPr/>
          </p:nvSpPr>
          <p:spPr>
            <a:xfrm>
              <a:off x="4519531" y="4117656"/>
              <a:ext cx="2389359" cy="713969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5DD6476-DE09-4195-AF7F-E2E667E678A6}"/>
                </a:ext>
              </a:extLst>
            </p:cNvPr>
            <p:cNvGrpSpPr/>
            <p:nvPr/>
          </p:nvGrpSpPr>
          <p:grpSpPr>
            <a:xfrm>
              <a:off x="4603557" y="3975099"/>
              <a:ext cx="2224810" cy="829369"/>
              <a:chOff x="1502750" y="1194835"/>
              <a:chExt cx="1256822" cy="639949"/>
            </a:xfrm>
          </p:grpSpPr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EC2CDBFB-48F2-4DD9-867A-4F12B153567E}"/>
                  </a:ext>
                </a:extLst>
              </p:cNvPr>
              <p:cNvSpPr/>
              <p:nvPr/>
            </p:nvSpPr>
            <p:spPr>
              <a:xfrm>
                <a:off x="1820091" y="1194836"/>
                <a:ext cx="939481" cy="639948"/>
              </a:xfrm>
              <a:prstGeom prst="triangle">
                <a:avLst/>
              </a:prstGeom>
              <a:solidFill>
                <a:srgbClr val="003E51"/>
              </a:solidFill>
              <a:ln w="57150" cap="sq">
                <a:solidFill>
                  <a:srgbClr val="003E5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87517D06-CBB0-4BBC-A81E-84E2B3600205}"/>
                  </a:ext>
                </a:extLst>
              </p:cNvPr>
              <p:cNvSpPr/>
              <p:nvPr/>
            </p:nvSpPr>
            <p:spPr>
              <a:xfrm>
                <a:off x="1502750" y="1194835"/>
                <a:ext cx="939481" cy="639948"/>
              </a:xfrm>
              <a:prstGeom prst="triangle">
                <a:avLst/>
              </a:prstGeom>
              <a:solidFill>
                <a:srgbClr val="007396"/>
              </a:solidFill>
              <a:ln w="57150" cap="sq">
                <a:solidFill>
                  <a:srgbClr val="00739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57E732-AA08-4C30-9874-EDCFD664D322}"/>
                </a:ext>
              </a:extLst>
            </p:cNvPr>
            <p:cNvSpPr/>
            <p:nvPr/>
          </p:nvSpPr>
          <p:spPr>
            <a:xfrm>
              <a:off x="4558110" y="4128977"/>
              <a:ext cx="2688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Py</a:t>
              </a:r>
              <a:r>
                <a:rPr lang="en-US" sz="3600" b="1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Forecast</a:t>
              </a:r>
              <a:endParaRPr lang="en-US" sz="3600" spc="-1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520ACB-7E36-4445-AD7B-CC3386E79CB0}"/>
              </a:ext>
            </a:extLst>
          </p:cNvPr>
          <p:cNvGrpSpPr/>
          <p:nvPr/>
        </p:nvGrpSpPr>
        <p:grpSpPr>
          <a:xfrm>
            <a:off x="4962310" y="5133211"/>
            <a:ext cx="1320358" cy="1083518"/>
            <a:chOff x="4962310" y="5133211"/>
            <a:chExt cx="1032883" cy="10835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4B2817-7C40-4415-8F23-F1650C445EBA}"/>
                </a:ext>
              </a:extLst>
            </p:cNvPr>
            <p:cNvSpPr/>
            <p:nvPr/>
          </p:nvSpPr>
          <p:spPr>
            <a:xfrm>
              <a:off x="5002130" y="5133211"/>
              <a:ext cx="962638" cy="923330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D2D44F-DE6F-4637-941D-2233BECF3E99}"/>
                </a:ext>
              </a:extLst>
            </p:cNvPr>
            <p:cNvGrpSpPr/>
            <p:nvPr/>
          </p:nvGrpSpPr>
          <p:grpSpPr>
            <a:xfrm>
              <a:off x="4962310" y="5183846"/>
              <a:ext cx="1032883" cy="1032883"/>
              <a:chOff x="4962310" y="5183846"/>
              <a:chExt cx="1032883" cy="10328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F17742-BCD8-4C12-A894-BE74427D1DC7}"/>
                  </a:ext>
                </a:extLst>
              </p:cNvPr>
              <p:cNvSpPr/>
              <p:nvPr/>
            </p:nvSpPr>
            <p:spPr>
              <a:xfrm>
                <a:off x="4962310" y="5183846"/>
                <a:ext cx="1032883" cy="103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CDD01A0-1307-4B9C-826A-736C96D45661}"/>
                  </a:ext>
                </a:extLst>
              </p:cNvPr>
              <p:cNvSpPr/>
              <p:nvPr/>
            </p:nvSpPr>
            <p:spPr>
              <a:xfrm>
                <a:off x="5388868" y="5231253"/>
                <a:ext cx="575900" cy="794905"/>
              </a:xfrm>
              <a:prstGeom prst="triangle">
                <a:avLst/>
              </a:prstGeom>
              <a:solidFill>
                <a:srgbClr val="003E51"/>
              </a:solidFill>
              <a:ln w="57150" cap="sq">
                <a:solidFill>
                  <a:srgbClr val="003E5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59672E98-ADF9-47E5-85F9-B23337F583C7}"/>
                  </a:ext>
                </a:extLst>
              </p:cNvPr>
              <p:cNvSpPr/>
              <p:nvPr/>
            </p:nvSpPr>
            <p:spPr>
              <a:xfrm>
                <a:off x="5053954" y="5191791"/>
                <a:ext cx="527599" cy="834367"/>
              </a:xfrm>
              <a:prstGeom prst="triangle">
                <a:avLst/>
              </a:prstGeom>
              <a:solidFill>
                <a:srgbClr val="007396"/>
              </a:solidFill>
              <a:ln w="57150" cap="sq">
                <a:solidFill>
                  <a:srgbClr val="00739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C9CB47-9BAC-4C89-8B05-A780590F4F28}"/>
                  </a:ext>
                </a:extLst>
              </p:cNvPr>
              <p:cNvSpPr/>
              <p:nvPr/>
            </p:nvSpPr>
            <p:spPr>
              <a:xfrm>
                <a:off x="5029337" y="5242595"/>
                <a:ext cx="4851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b="1" kern="0" spc="-150" dirty="0">
                    <a:solidFill>
                      <a:srgbClr val="FFFFFF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rPr>
                  <a:t>P</a:t>
                </a:r>
                <a:endParaRPr lang="en-US" sz="5400" b="1" spc="-1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7239009-27AB-49FE-BFB6-B86459493EC0}"/>
              </a:ext>
            </a:extLst>
          </p:cNvPr>
          <p:cNvSpPr/>
          <p:nvPr/>
        </p:nvSpPr>
        <p:spPr>
          <a:xfrm>
            <a:off x="1486173" y="1388671"/>
            <a:ext cx="1645920" cy="1645920"/>
          </a:xfrm>
          <a:prstGeom prst="ellipse">
            <a:avLst/>
          </a:prstGeom>
          <a:solidFill>
            <a:srgbClr val="F2F2F2"/>
          </a:solidFill>
          <a:ln w="76200">
            <a:solidFill>
              <a:srgbClr val="0A8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E1A516C-2759-438F-8310-8CA5A350AA0C}"/>
              </a:ext>
            </a:extLst>
          </p:cNvPr>
          <p:cNvSpPr/>
          <p:nvPr/>
        </p:nvSpPr>
        <p:spPr>
          <a:xfrm>
            <a:off x="1462024" y="5369457"/>
            <a:ext cx="1397790" cy="952135"/>
          </a:xfrm>
          <a:prstGeom prst="triangle">
            <a:avLst/>
          </a:prstGeom>
          <a:solidFill>
            <a:srgbClr val="CA9117"/>
          </a:solidFill>
          <a:ln w="76200" cap="rnd">
            <a:solidFill>
              <a:srgbClr val="CA911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831AE5C-8DF0-476B-8B11-1A4EAEE01E6D}"/>
              </a:ext>
            </a:extLst>
          </p:cNvPr>
          <p:cNvSpPr/>
          <p:nvPr/>
        </p:nvSpPr>
        <p:spPr>
          <a:xfrm>
            <a:off x="1934177" y="5369457"/>
            <a:ext cx="1397790" cy="952135"/>
          </a:xfrm>
          <a:prstGeom prst="triangle">
            <a:avLst/>
          </a:prstGeom>
          <a:solidFill>
            <a:srgbClr val="CFBD2D"/>
          </a:solidFill>
          <a:ln w="76200" cap="rnd">
            <a:solidFill>
              <a:srgbClr val="CA911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06A099-1DCB-4E1E-991D-EEAACAB55F67}"/>
              </a:ext>
            </a:extLst>
          </p:cNvPr>
          <p:cNvSpPr/>
          <p:nvPr/>
        </p:nvSpPr>
        <p:spPr>
          <a:xfrm>
            <a:off x="1658619" y="1429749"/>
            <a:ext cx="1673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kern="0" spc="-15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PY</a:t>
            </a:r>
            <a:endParaRPr lang="en-US" sz="8000" spc="-150" dirty="0">
              <a:solidFill>
                <a:srgbClr val="003E5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6269C31-788F-4EBC-A994-EC6679459145}"/>
              </a:ext>
            </a:extLst>
          </p:cNvPr>
          <p:cNvSpPr/>
          <p:nvPr/>
        </p:nvSpPr>
        <p:spPr>
          <a:xfrm>
            <a:off x="4374006" y="3535962"/>
            <a:ext cx="1397790" cy="1085337"/>
          </a:xfrm>
          <a:prstGeom prst="triangle">
            <a:avLst/>
          </a:prstGeom>
          <a:solidFill>
            <a:srgbClr val="003E51"/>
          </a:solidFill>
          <a:ln w="762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F50A012-6ED8-4937-99BE-AF3BE3FE79B9}"/>
              </a:ext>
            </a:extLst>
          </p:cNvPr>
          <p:cNvSpPr/>
          <p:nvPr/>
        </p:nvSpPr>
        <p:spPr>
          <a:xfrm>
            <a:off x="4005939" y="3540446"/>
            <a:ext cx="1397790" cy="1085337"/>
          </a:xfrm>
          <a:prstGeom prst="triangle">
            <a:avLst/>
          </a:prstGeom>
          <a:solidFill>
            <a:srgbClr val="007396"/>
          </a:solidFill>
          <a:ln w="762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26BD78-CCB3-400F-8F95-77C3C95FAFB0}"/>
              </a:ext>
            </a:extLst>
          </p:cNvPr>
          <p:cNvSpPr/>
          <p:nvPr/>
        </p:nvSpPr>
        <p:spPr>
          <a:xfrm>
            <a:off x="4005939" y="3750263"/>
            <a:ext cx="2688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kern="0" spc="-150" dirty="0">
                <a:solidFill>
                  <a:srgbClr val="FFFFFF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Py</a:t>
            </a:r>
            <a:r>
              <a:rPr lang="en-US" sz="3600" b="1" kern="0" spc="-150" dirty="0">
                <a:solidFill>
                  <a:srgbClr val="FFFFFF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Forecast</a:t>
            </a:r>
            <a:endParaRPr lang="en-US" sz="3600" spc="-1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3B0FD7-9362-4181-AA63-F012E891752C}"/>
              </a:ext>
            </a:extLst>
          </p:cNvPr>
          <p:cNvGrpSpPr/>
          <p:nvPr/>
        </p:nvGrpSpPr>
        <p:grpSpPr>
          <a:xfrm>
            <a:off x="8225820" y="4746612"/>
            <a:ext cx="3869627" cy="1965799"/>
            <a:chOff x="2168435" y="644434"/>
            <a:chExt cx="4232368" cy="478536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1A5960-74EC-4C07-A6EC-C85E2CE0E32C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36259C-05D1-4937-A283-C32765E2CF08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EA61B8-82B3-4094-A806-5306AC66D5D5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44313E-7E65-4BCF-9C21-760226276F7D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93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43B0FD7-9362-4181-AA63-F012E891752C}"/>
              </a:ext>
            </a:extLst>
          </p:cNvPr>
          <p:cNvGrpSpPr/>
          <p:nvPr/>
        </p:nvGrpSpPr>
        <p:grpSpPr>
          <a:xfrm>
            <a:off x="8225820" y="4746612"/>
            <a:ext cx="3869627" cy="1965799"/>
            <a:chOff x="2168435" y="644434"/>
            <a:chExt cx="4232368" cy="478536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1A5960-74EC-4C07-A6EC-C85E2CE0E32C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36259C-05D1-4937-A283-C32765E2CF08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EA61B8-82B3-4094-A806-5306AC66D5D5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44313E-7E65-4BCF-9C21-760226276F7D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5E8CA198-FEF9-4095-81A1-05E979AB35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0" y="804419"/>
            <a:ext cx="3340970" cy="308696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1BC6CBF-4310-4419-985C-9A590D963B80}"/>
              </a:ext>
            </a:extLst>
          </p:cNvPr>
          <p:cNvGrpSpPr/>
          <p:nvPr/>
        </p:nvGrpSpPr>
        <p:grpSpPr>
          <a:xfrm>
            <a:off x="5412788" y="800376"/>
            <a:ext cx="4577032" cy="2296360"/>
            <a:chOff x="5412788" y="800376"/>
            <a:chExt cx="4577032" cy="22963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0ADD27-F1D8-4B66-A14F-F4BD617D51FF}"/>
                </a:ext>
              </a:extLst>
            </p:cNvPr>
            <p:cNvGrpSpPr/>
            <p:nvPr/>
          </p:nvGrpSpPr>
          <p:grpSpPr>
            <a:xfrm>
              <a:off x="5412788" y="800376"/>
              <a:ext cx="2663778" cy="2296360"/>
              <a:chOff x="4260263" y="684078"/>
              <a:chExt cx="2663778" cy="2296360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9807982-262A-4F66-B88F-8103FBAC393D}"/>
                  </a:ext>
                </a:extLst>
              </p:cNvPr>
              <p:cNvSpPr/>
              <p:nvPr/>
            </p:nvSpPr>
            <p:spPr>
              <a:xfrm>
                <a:off x="4260263" y="684078"/>
                <a:ext cx="2663778" cy="2296360"/>
              </a:xfrm>
              <a:prstGeom prst="triangle">
                <a:avLst/>
              </a:prstGeom>
              <a:noFill/>
              <a:ln w="762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01EDEAF5-D5FC-4899-AE85-5FDC3FC0144B}"/>
                  </a:ext>
                </a:extLst>
              </p:cNvPr>
              <p:cNvSpPr/>
              <p:nvPr/>
            </p:nvSpPr>
            <p:spPr>
              <a:xfrm>
                <a:off x="4362994" y="804419"/>
                <a:ext cx="2454772" cy="2116183"/>
              </a:xfrm>
              <a:prstGeom prst="triangle">
                <a:avLst/>
              </a:prstGeom>
              <a:solidFill>
                <a:srgbClr val="007396"/>
              </a:solidFill>
              <a:ln w="76200"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A1873FC8-441B-43C7-8F1C-5A0D336ABB43}"/>
                  </a:ext>
                </a:extLst>
              </p:cNvPr>
              <p:cNvSpPr/>
              <p:nvPr/>
            </p:nvSpPr>
            <p:spPr>
              <a:xfrm>
                <a:off x="5586549" y="804419"/>
                <a:ext cx="1231218" cy="2150458"/>
              </a:xfrm>
              <a:prstGeom prst="triangle">
                <a:avLst>
                  <a:gd name="adj" fmla="val 0"/>
                </a:avLst>
              </a:prstGeom>
              <a:solidFill>
                <a:srgbClr val="003E5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B73A70B-02A9-4D5E-AF26-546EED2A83AA}"/>
                  </a:ext>
                </a:extLst>
              </p:cNvPr>
              <p:cNvGrpSpPr/>
              <p:nvPr/>
            </p:nvGrpSpPr>
            <p:grpSpPr>
              <a:xfrm>
                <a:off x="5210579" y="875882"/>
                <a:ext cx="767179" cy="998637"/>
                <a:chOff x="6943450" y="743459"/>
                <a:chExt cx="1055694" cy="1374197"/>
              </a:xfrm>
              <a:solidFill>
                <a:srgbClr val="FFFFFF"/>
              </a:solidFill>
            </p:grpSpPr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78478B01-533A-4ED5-B6A9-BFB80EF1DB11}"/>
                    </a:ext>
                  </a:extLst>
                </p:cNvPr>
                <p:cNvSpPr/>
                <p:nvPr/>
              </p:nvSpPr>
              <p:spPr>
                <a:xfrm>
                  <a:off x="6943450" y="743459"/>
                  <a:ext cx="1055694" cy="91008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66296EB5-BB97-43A7-9363-57938456D8E0}"/>
                    </a:ext>
                  </a:extLst>
                </p:cNvPr>
                <p:cNvSpPr/>
                <p:nvPr/>
              </p:nvSpPr>
              <p:spPr>
                <a:xfrm rot="10800000">
                  <a:off x="6943450" y="1647527"/>
                  <a:ext cx="428576" cy="369462"/>
                </a:xfrm>
                <a:prstGeom prst="triangle">
                  <a:avLst>
                    <a:gd name="adj" fmla="val 9648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25EFD218-FCE1-4B70-8B12-A85A64932959}"/>
                    </a:ext>
                  </a:extLst>
                </p:cNvPr>
                <p:cNvSpPr/>
                <p:nvPr/>
              </p:nvSpPr>
              <p:spPr>
                <a:xfrm rot="10800000">
                  <a:off x="7129536" y="1647527"/>
                  <a:ext cx="428576" cy="470129"/>
                </a:xfrm>
                <a:prstGeom prst="triangle">
                  <a:avLst>
                    <a:gd name="adj" fmla="val 646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A3975407-149F-4B86-8F73-866A9933C498}"/>
                    </a:ext>
                  </a:extLst>
                </p:cNvPr>
                <p:cNvSpPr/>
                <p:nvPr/>
              </p:nvSpPr>
              <p:spPr>
                <a:xfrm rot="10800000">
                  <a:off x="7353968" y="1647527"/>
                  <a:ext cx="428576" cy="470129"/>
                </a:xfrm>
                <a:prstGeom prst="triangle">
                  <a:avLst>
                    <a:gd name="adj" fmla="val 3042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3D7E0A09-E118-4AB3-90C1-A96425DB36B4}"/>
                    </a:ext>
                  </a:extLst>
                </p:cNvPr>
                <p:cNvSpPr/>
                <p:nvPr/>
              </p:nvSpPr>
              <p:spPr>
                <a:xfrm rot="10800000">
                  <a:off x="7564559" y="1647527"/>
                  <a:ext cx="428576" cy="369462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CC3CBE4-67F7-4CC6-BBED-CC19603A1AFB}"/>
                  </a:ext>
                </a:extLst>
              </p:cNvPr>
              <p:cNvSpPr/>
              <p:nvPr/>
            </p:nvSpPr>
            <p:spPr>
              <a:xfrm>
                <a:off x="5588891" y="744583"/>
                <a:ext cx="1231218" cy="2150458"/>
              </a:xfrm>
              <a:prstGeom prst="triangle">
                <a:avLst>
                  <a:gd name="adj" fmla="val 0"/>
                </a:avLst>
              </a:prstGeom>
              <a:solidFill>
                <a:srgbClr val="003E51">
                  <a:alpha val="27059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9B2474A-B8E4-44DC-95F0-6F773DC7B6B7}"/>
                </a:ext>
              </a:extLst>
            </p:cNvPr>
            <p:cNvSpPr/>
            <p:nvPr/>
          </p:nvSpPr>
          <p:spPr>
            <a:xfrm>
              <a:off x="6765746" y="2265442"/>
              <a:ext cx="3224074" cy="815655"/>
            </a:xfrm>
            <a:prstGeom prst="roundRect">
              <a:avLst>
                <a:gd name="adj" fmla="val 50000"/>
              </a:avLst>
            </a:prstGeom>
            <a:solidFill>
              <a:srgbClr val="003E5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r>
                <a:rPr lang="en-US" sz="4800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Py</a:t>
              </a:r>
              <a:r>
                <a:rPr lang="en-US" sz="4800" b="1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Forecast</a:t>
              </a:r>
              <a:endParaRPr lang="en-US" sz="4800" spc="-1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AA8B9-657B-45DF-A485-6AFC6066160D}"/>
              </a:ext>
            </a:extLst>
          </p:cNvPr>
          <p:cNvGrpSpPr/>
          <p:nvPr/>
        </p:nvGrpSpPr>
        <p:grpSpPr>
          <a:xfrm>
            <a:off x="3718934" y="3782235"/>
            <a:ext cx="1440950" cy="1242198"/>
            <a:chOff x="3744506" y="3749789"/>
            <a:chExt cx="1440950" cy="1242198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897A6E-1197-4222-846D-67A54F661BC8}"/>
                </a:ext>
              </a:extLst>
            </p:cNvPr>
            <p:cNvSpPr/>
            <p:nvPr/>
          </p:nvSpPr>
          <p:spPr>
            <a:xfrm>
              <a:off x="3744506" y="3749789"/>
              <a:ext cx="1440950" cy="1242198"/>
            </a:xfrm>
            <a:prstGeom prst="triangle">
              <a:avLst/>
            </a:prstGeom>
            <a:noFill/>
            <a:ln w="152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E61EB0E1-B058-4708-A999-6F8C283DE52B}"/>
                </a:ext>
              </a:extLst>
            </p:cNvPr>
            <p:cNvSpPr/>
            <p:nvPr/>
          </p:nvSpPr>
          <p:spPr>
            <a:xfrm>
              <a:off x="3803109" y="3821620"/>
              <a:ext cx="1327890" cy="1144733"/>
            </a:xfrm>
            <a:prstGeom prst="triangle">
              <a:avLst/>
            </a:prstGeom>
            <a:solidFill>
              <a:srgbClr val="007396"/>
            </a:solidFill>
            <a:ln w="101600"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856F4D44-5C7A-49CF-A065-3BA725395483}"/>
                </a:ext>
              </a:extLst>
            </p:cNvPr>
            <p:cNvSpPr/>
            <p:nvPr/>
          </p:nvSpPr>
          <p:spPr>
            <a:xfrm>
              <a:off x="4464981" y="3821620"/>
              <a:ext cx="666018" cy="1163273"/>
            </a:xfrm>
            <a:prstGeom prst="triangle">
              <a:avLst>
                <a:gd name="adj" fmla="val 0"/>
              </a:avLst>
            </a:prstGeom>
            <a:solidFill>
              <a:srgbClr val="003E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69B4605-4BA9-4C0C-B191-0FE8ECC60413}"/>
                </a:ext>
              </a:extLst>
            </p:cNvPr>
            <p:cNvGrpSpPr/>
            <p:nvPr/>
          </p:nvGrpSpPr>
          <p:grpSpPr>
            <a:xfrm>
              <a:off x="4218751" y="3929482"/>
              <a:ext cx="500917" cy="652043"/>
              <a:chOff x="6943450" y="743459"/>
              <a:chExt cx="1055694" cy="1374197"/>
            </a:xfrm>
            <a:solidFill>
              <a:srgbClr val="FFFFFF"/>
            </a:solidFill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CDC5A85F-29C6-43B2-ACAF-5C1CA206E2A7}"/>
                  </a:ext>
                </a:extLst>
              </p:cNvPr>
              <p:cNvSpPr/>
              <p:nvPr/>
            </p:nvSpPr>
            <p:spPr>
              <a:xfrm>
                <a:off x="6943450" y="743459"/>
                <a:ext cx="1055694" cy="910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49ED8073-DF81-47C0-8251-A43DF1205C0B}"/>
                  </a:ext>
                </a:extLst>
              </p:cNvPr>
              <p:cNvSpPr/>
              <p:nvPr/>
            </p:nvSpPr>
            <p:spPr>
              <a:xfrm rot="10800000">
                <a:off x="6943450" y="1647527"/>
                <a:ext cx="428576" cy="369462"/>
              </a:xfrm>
              <a:prstGeom prst="triangle">
                <a:avLst>
                  <a:gd name="adj" fmla="val 96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92E30F01-4032-4AAB-9754-10EDEDC68357}"/>
                  </a:ext>
                </a:extLst>
              </p:cNvPr>
              <p:cNvSpPr/>
              <p:nvPr/>
            </p:nvSpPr>
            <p:spPr>
              <a:xfrm rot="10800000">
                <a:off x="7129536" y="1647527"/>
                <a:ext cx="428576" cy="470129"/>
              </a:xfrm>
              <a:prstGeom prst="triangle">
                <a:avLst>
                  <a:gd name="adj" fmla="val 646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937F616C-116D-489F-B426-B2BC0072CBC5}"/>
                  </a:ext>
                </a:extLst>
              </p:cNvPr>
              <p:cNvSpPr/>
              <p:nvPr/>
            </p:nvSpPr>
            <p:spPr>
              <a:xfrm rot="10800000">
                <a:off x="7353968" y="1647527"/>
                <a:ext cx="428576" cy="470129"/>
              </a:xfrm>
              <a:prstGeom prst="triangle">
                <a:avLst>
                  <a:gd name="adj" fmla="val 3042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F57B49AD-B465-48EC-80AF-75845D976BC5}"/>
                  </a:ext>
                </a:extLst>
              </p:cNvPr>
              <p:cNvSpPr/>
              <p:nvPr/>
            </p:nvSpPr>
            <p:spPr>
              <a:xfrm rot="10800000">
                <a:off x="7564559" y="1647527"/>
                <a:ext cx="428576" cy="36946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12CF2B6-2E1A-4B5E-8C8E-E51DD2CDD103}"/>
                </a:ext>
              </a:extLst>
            </p:cNvPr>
            <p:cNvSpPr/>
            <p:nvPr/>
          </p:nvSpPr>
          <p:spPr>
            <a:xfrm>
              <a:off x="4468629" y="3789252"/>
              <a:ext cx="666018" cy="1163273"/>
            </a:xfrm>
            <a:prstGeom prst="triangle">
              <a:avLst>
                <a:gd name="adj" fmla="val 0"/>
              </a:avLst>
            </a:prstGeom>
            <a:solidFill>
              <a:srgbClr val="003E51">
                <a:alpha val="27059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D4D98-2761-4AD5-953E-93FA3C2BD5E6}"/>
              </a:ext>
            </a:extLst>
          </p:cNvPr>
          <p:cNvGrpSpPr/>
          <p:nvPr/>
        </p:nvGrpSpPr>
        <p:grpSpPr>
          <a:xfrm>
            <a:off x="1686517" y="4567744"/>
            <a:ext cx="1355263" cy="1242198"/>
            <a:chOff x="1686517" y="4567744"/>
            <a:chExt cx="1528474" cy="12421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7E275E-DD51-4F5D-841D-D0298B7EAFAD}"/>
                </a:ext>
              </a:extLst>
            </p:cNvPr>
            <p:cNvGrpSpPr/>
            <p:nvPr/>
          </p:nvGrpSpPr>
          <p:grpSpPr>
            <a:xfrm>
              <a:off x="1774041" y="4567744"/>
              <a:ext cx="1440950" cy="1242198"/>
              <a:chOff x="3744506" y="3749789"/>
              <a:chExt cx="1440950" cy="1242198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AA18C361-D973-4B34-8D06-B50899D78E66}"/>
                  </a:ext>
                </a:extLst>
              </p:cNvPr>
              <p:cNvSpPr/>
              <p:nvPr/>
            </p:nvSpPr>
            <p:spPr>
              <a:xfrm>
                <a:off x="3744506" y="3749789"/>
                <a:ext cx="1440950" cy="1242198"/>
              </a:xfrm>
              <a:prstGeom prst="triangle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44B83A6E-EEB3-48C9-B6DC-E7CE9997EF53}"/>
                  </a:ext>
                </a:extLst>
              </p:cNvPr>
              <p:cNvSpPr/>
              <p:nvPr/>
            </p:nvSpPr>
            <p:spPr>
              <a:xfrm>
                <a:off x="3803109" y="3821620"/>
                <a:ext cx="1327890" cy="1144733"/>
              </a:xfrm>
              <a:prstGeom prst="triangle">
                <a:avLst/>
              </a:prstGeom>
              <a:solidFill>
                <a:srgbClr val="007396"/>
              </a:solidFill>
              <a:ln w="101600"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DAE62C6D-58F2-42FD-A125-1A15C9D2955A}"/>
                  </a:ext>
                </a:extLst>
              </p:cNvPr>
              <p:cNvSpPr/>
              <p:nvPr/>
            </p:nvSpPr>
            <p:spPr>
              <a:xfrm>
                <a:off x="4464981" y="3821620"/>
                <a:ext cx="666018" cy="1163273"/>
              </a:xfrm>
              <a:prstGeom prst="triangle">
                <a:avLst>
                  <a:gd name="adj" fmla="val 0"/>
                </a:avLst>
              </a:prstGeom>
              <a:solidFill>
                <a:srgbClr val="003E5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5C01CF2-381B-472F-B30D-993B9DF82783}"/>
                  </a:ext>
                </a:extLst>
              </p:cNvPr>
              <p:cNvGrpSpPr/>
              <p:nvPr/>
            </p:nvGrpSpPr>
            <p:grpSpPr>
              <a:xfrm>
                <a:off x="4218751" y="3929482"/>
                <a:ext cx="500917" cy="652043"/>
                <a:chOff x="6943450" y="743459"/>
                <a:chExt cx="1055694" cy="1374197"/>
              </a:xfrm>
              <a:solidFill>
                <a:srgbClr val="FFFFFF"/>
              </a:solidFill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BBCA5DC8-EE90-413E-B4F5-88133F31FA14}"/>
                    </a:ext>
                  </a:extLst>
                </p:cNvPr>
                <p:cNvSpPr/>
                <p:nvPr/>
              </p:nvSpPr>
              <p:spPr>
                <a:xfrm>
                  <a:off x="6943450" y="743459"/>
                  <a:ext cx="1055694" cy="91008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52CD6C6A-E4FC-43D4-8BDC-D84F12F2F0D1}"/>
                    </a:ext>
                  </a:extLst>
                </p:cNvPr>
                <p:cNvSpPr/>
                <p:nvPr/>
              </p:nvSpPr>
              <p:spPr>
                <a:xfrm rot="10800000">
                  <a:off x="6943450" y="1647527"/>
                  <a:ext cx="428576" cy="369462"/>
                </a:xfrm>
                <a:prstGeom prst="triangle">
                  <a:avLst>
                    <a:gd name="adj" fmla="val 9648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B23530B1-F7E5-4290-AE2D-D09459A742A3}"/>
                    </a:ext>
                  </a:extLst>
                </p:cNvPr>
                <p:cNvSpPr/>
                <p:nvPr/>
              </p:nvSpPr>
              <p:spPr>
                <a:xfrm rot="10800000">
                  <a:off x="7129536" y="1647527"/>
                  <a:ext cx="428576" cy="470129"/>
                </a:xfrm>
                <a:prstGeom prst="triangle">
                  <a:avLst>
                    <a:gd name="adj" fmla="val 646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6BC1268B-8F1D-4D38-B9C5-815713870798}"/>
                    </a:ext>
                  </a:extLst>
                </p:cNvPr>
                <p:cNvSpPr/>
                <p:nvPr/>
              </p:nvSpPr>
              <p:spPr>
                <a:xfrm rot="10800000">
                  <a:off x="7353968" y="1647527"/>
                  <a:ext cx="428576" cy="470129"/>
                </a:xfrm>
                <a:prstGeom prst="triangle">
                  <a:avLst>
                    <a:gd name="adj" fmla="val 3042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461386FA-A68C-4455-B3B8-1C4FAB29D823}"/>
                    </a:ext>
                  </a:extLst>
                </p:cNvPr>
                <p:cNvSpPr/>
                <p:nvPr/>
              </p:nvSpPr>
              <p:spPr>
                <a:xfrm rot="10800000">
                  <a:off x="7564559" y="1647527"/>
                  <a:ext cx="428576" cy="369462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20842484-8B9D-4230-9CE8-94D6D970D624}"/>
                  </a:ext>
                </a:extLst>
              </p:cNvPr>
              <p:cNvSpPr/>
              <p:nvPr/>
            </p:nvSpPr>
            <p:spPr>
              <a:xfrm>
                <a:off x="4468629" y="3789252"/>
                <a:ext cx="666018" cy="1163273"/>
              </a:xfrm>
              <a:prstGeom prst="triangle">
                <a:avLst>
                  <a:gd name="adj" fmla="val 0"/>
                </a:avLst>
              </a:prstGeom>
              <a:solidFill>
                <a:srgbClr val="003E51">
                  <a:alpha val="27059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04E1D1-8079-461F-97C6-F739EF0CDA85}"/>
                </a:ext>
              </a:extLst>
            </p:cNvPr>
            <p:cNvSpPr/>
            <p:nvPr/>
          </p:nvSpPr>
          <p:spPr>
            <a:xfrm>
              <a:off x="1686517" y="4773700"/>
              <a:ext cx="704424" cy="805416"/>
            </a:xfrm>
            <a:prstGeom prst="rect">
              <a:avLst/>
            </a:prstGeom>
            <a:solidFill>
              <a:srgbClr val="007396"/>
            </a:solidFill>
            <a:ln w="0">
              <a:solidFill>
                <a:srgbClr val="007396"/>
              </a:solidFill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8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FF1DF5-D12C-4A75-92E6-48AF9AE7EDE8}"/>
              </a:ext>
            </a:extLst>
          </p:cNvPr>
          <p:cNvGrpSpPr/>
          <p:nvPr/>
        </p:nvGrpSpPr>
        <p:grpSpPr>
          <a:xfrm>
            <a:off x="2168435" y="644434"/>
            <a:ext cx="4232368" cy="4785362"/>
            <a:chOff x="2168435" y="644434"/>
            <a:chExt cx="4232368" cy="47853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289669-69E2-409B-94AD-6E7C56E6D250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7819CE-DD26-4186-B850-824DF7BA399C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AB34B-7C2E-49D6-B99B-494A58B1A38D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ED24A-16D2-4B67-A702-9488A0442336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6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177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66</cp:revision>
  <dcterms:created xsi:type="dcterms:W3CDTF">2019-01-23T16:02:19Z</dcterms:created>
  <dcterms:modified xsi:type="dcterms:W3CDTF">2020-04-23T21:45:05Z</dcterms:modified>
</cp:coreProperties>
</file>