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96"/>
    <a:srgbClr val="CA9117"/>
    <a:srgbClr val="003E51"/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87" d="100"/>
          <a:sy n="187" d="100"/>
        </p:scale>
        <p:origin x="-3062" y="-2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8DFFE-36E8-4EAF-9A3F-D59A2CE8BE89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17" name="Rounded Rectangle 16"/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BD357E-C48F-4E42-8E28-032A47E31ECF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00F74F1-66AE-4139-B078-988858D3EF97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7C7E74-3B5F-4FB5-96C2-AF1199D12408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DAFE9E-2F8C-497F-B94C-CE1215F8511B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F8DD608-5539-4E25-AE73-722156F9AAF2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F69EB0EE-16B2-463B-AFDC-BE9BEFA01F41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7DC11B68-EB93-4A84-8152-FA6D93074AA8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74119D3B-0316-4765-BD68-D9EC46593B39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443658E8-22A1-4C8E-8346-24E6AD7917BD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2658EF7-C726-4B59-BF82-83339236E92B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1B028-3BA2-4EE0-B06E-0F4869DFCB2A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A21DA5-E5B6-44DC-B3F1-45D3C227B21A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7980CB1D-43A3-41E8-9C52-966A853EE3ED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0454FEC7-6CA8-4C2A-94FA-D0DFA321040F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9A672023-272D-47FD-B0D0-AD7DB3EE8BEA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4176BE11-71B6-4867-9761-2DFA4C755294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17272-6753-47F4-8B2D-0D8F6B471B37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41FF0-3609-4D7A-9199-5D46B887D7C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31C546-A7CB-4482-B70C-FCB594704E75}"/>
              </a:ext>
            </a:extLst>
          </p:cNvPr>
          <p:cNvCxnSpPr>
            <a:cxnSpLocks/>
          </p:cNvCxnSpPr>
          <p:nvPr/>
        </p:nvCxnSpPr>
        <p:spPr>
          <a:xfrm>
            <a:off x="5429334" y="3209924"/>
            <a:ext cx="292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FADC3-4E3F-4ADD-AB4F-6EA7580ACCBA}"/>
              </a:ext>
            </a:extLst>
          </p:cNvPr>
          <p:cNvCxnSpPr/>
          <p:nvPr/>
        </p:nvCxnSpPr>
        <p:spPr>
          <a:xfrm flipV="1">
            <a:off x="6824663" y="2655092"/>
            <a:ext cx="0" cy="1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04DB5-B3F2-478E-A4D3-D276EB52730D}"/>
              </a:ext>
            </a:extLst>
          </p:cNvPr>
          <p:cNvGrpSpPr/>
          <p:nvPr/>
        </p:nvGrpSpPr>
        <p:grpSpPr>
          <a:xfrm>
            <a:off x="7505913" y="1298644"/>
            <a:ext cx="1613733" cy="1075616"/>
            <a:chOff x="7614550" y="615489"/>
            <a:chExt cx="3700946" cy="246682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CD7535-F9E1-4CD0-9A57-359B3C309D35}"/>
                </a:ext>
              </a:extLst>
            </p:cNvPr>
            <p:cNvSpPr/>
            <p:nvPr/>
          </p:nvSpPr>
          <p:spPr>
            <a:xfrm flipV="1">
              <a:off x="7614550" y="1837491"/>
              <a:ext cx="3685358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4D69B2-F376-4351-BC02-B75811D7A84E}"/>
                </a:ext>
              </a:extLst>
            </p:cNvPr>
            <p:cNvSpPr/>
            <p:nvPr/>
          </p:nvSpPr>
          <p:spPr>
            <a:xfrm rot="10800000">
              <a:off x="8892941" y="1792715"/>
              <a:ext cx="1838325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5EDF8F-1764-481E-8FF7-CC99E48B8B29}"/>
                </a:ext>
              </a:extLst>
            </p:cNvPr>
            <p:cNvSpPr/>
            <p:nvPr/>
          </p:nvSpPr>
          <p:spPr>
            <a:xfrm rot="10800000">
              <a:off x="8035734" y="1808177"/>
              <a:ext cx="1309721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C27004-F242-4372-9224-18A48EA6564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A57BF6-3953-4196-8E8C-7ACE60E19E42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5500CB-1A92-479A-B973-319C3E29B692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84B154-72DA-435C-97DB-561798058CB6}"/>
              </a:ext>
            </a:extLst>
          </p:cNvPr>
          <p:cNvGrpSpPr/>
          <p:nvPr/>
        </p:nvGrpSpPr>
        <p:grpSpPr>
          <a:xfrm>
            <a:off x="8697333" y="404364"/>
            <a:ext cx="1613323" cy="1011602"/>
            <a:chOff x="7615490" y="615489"/>
            <a:chExt cx="3700006" cy="23200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425800-DBEB-4B4E-BE67-3CAB21C3ABC4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487928-27AD-4B05-BA50-F3F48F6C09B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4596AF-2157-4609-9640-723A4DA6CE0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10D42F-B837-4540-8ED1-F8B02805CC95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83249F-ACAE-4B1B-9200-BE57EB082F0E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CEC6862-1936-44F8-9F62-40AEF0673671}"/>
              </a:ext>
            </a:extLst>
          </p:cNvPr>
          <p:cNvGrpSpPr/>
          <p:nvPr/>
        </p:nvGrpSpPr>
        <p:grpSpPr>
          <a:xfrm>
            <a:off x="2356062" y="2891192"/>
            <a:ext cx="5378234" cy="3584802"/>
            <a:chOff x="7614553" y="615489"/>
            <a:chExt cx="3700949" cy="246682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50F28A1-72EE-4F7A-9D92-44DA48DA3AF4}"/>
                </a:ext>
              </a:extLst>
            </p:cNvPr>
            <p:cNvSpPr/>
            <p:nvPr/>
          </p:nvSpPr>
          <p:spPr>
            <a:xfrm flipV="1">
              <a:off x="7614553" y="1837491"/>
              <a:ext cx="3685360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FEBD7F-212E-4D1F-9753-A761A0B4425D}"/>
                </a:ext>
              </a:extLst>
            </p:cNvPr>
            <p:cNvSpPr/>
            <p:nvPr/>
          </p:nvSpPr>
          <p:spPr>
            <a:xfrm rot="10800000">
              <a:off x="8892945" y="1792715"/>
              <a:ext cx="1838326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743EC4-74CA-4233-9BA0-D4A7CF08DEE3}"/>
                </a:ext>
              </a:extLst>
            </p:cNvPr>
            <p:cNvSpPr/>
            <p:nvPr/>
          </p:nvSpPr>
          <p:spPr>
            <a:xfrm rot="10800000">
              <a:off x="8035738" y="1808177"/>
              <a:ext cx="1309722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78C695-534F-4C73-B56E-BB8E90ABB641}"/>
                </a:ext>
              </a:extLst>
            </p:cNvPr>
            <p:cNvSpPr/>
            <p:nvPr/>
          </p:nvSpPr>
          <p:spPr>
            <a:xfrm>
              <a:off x="7615494" y="615489"/>
              <a:ext cx="3700008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AD40E1-8941-4576-87A7-AE9387A317B6}"/>
                </a:ext>
              </a:extLst>
            </p:cNvPr>
            <p:cNvSpPr/>
            <p:nvPr/>
          </p:nvSpPr>
          <p:spPr>
            <a:xfrm>
              <a:off x="8381702" y="1005336"/>
              <a:ext cx="603952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9A226-3865-42E5-AF00-4FB20DF917F1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41449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894250" y="2745852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38639" y="3332800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5461414" y="2724686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5616"/>
            <a:chOff x="7525017" y="3541086"/>
            <a:chExt cx="1613323" cy="10756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91D89D-0F41-471F-A846-C08D1B7F15A2}"/>
              </a:ext>
            </a:extLst>
          </p:cNvPr>
          <p:cNvGrpSpPr/>
          <p:nvPr/>
        </p:nvGrpSpPr>
        <p:grpSpPr>
          <a:xfrm>
            <a:off x="230588" y="308010"/>
            <a:ext cx="4971857" cy="3314779"/>
            <a:chOff x="7525017" y="3541086"/>
            <a:chExt cx="1613323" cy="10756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C1CC10-D5E6-4562-98CB-249931D2D96D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5C3480-8396-4700-8C74-465E14443D3D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AD8ABF9-67A9-4850-9D33-A567F444DD66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0406A-C46A-4D91-9EA5-BF1ABA281439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9C1ED7-1336-45EC-8376-BCB8FD63134E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0FF68B-A5E3-46C2-AA7F-74A51B3DF3E0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1D0256-4782-4102-B694-3E95340093F1}"/>
              </a:ext>
            </a:extLst>
          </p:cNvPr>
          <p:cNvGrpSpPr/>
          <p:nvPr/>
        </p:nvGrpSpPr>
        <p:grpSpPr>
          <a:xfrm>
            <a:off x="5738399" y="308014"/>
            <a:ext cx="5000604" cy="3505254"/>
            <a:chOff x="5738399" y="308014"/>
            <a:chExt cx="5000604" cy="35052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F7E5FC-CC23-491D-A601-37683C9CAA56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460F57C-090A-422D-B06A-00E1555D5FCA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664713-0998-4E6B-A5A6-C30026463E3E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56F9D3-5FFC-42AE-8300-450E94011A4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BE857A13-7446-4B69-AE0D-4C51BB1263E9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F882A331-B28F-4CAF-8A15-99E489793645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5EF969CA-84DB-4970-BE37-CB9AA8A45E59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9D326389-0605-4602-AB63-E8307C6BA3DE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C99B87D-274E-4B5C-88A0-91C95318CF19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D67307F3-EB5B-49B4-816A-E811F82B3638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D0E969-0272-46AE-9710-7C67EDE0D4F1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A017A43-ED5D-441A-931C-2FBFCDDDE87F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7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Lao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Kevin Foley</cp:lastModifiedBy>
  <cp:revision>32</cp:revision>
  <dcterms:created xsi:type="dcterms:W3CDTF">2019-01-23T16:02:19Z</dcterms:created>
  <dcterms:modified xsi:type="dcterms:W3CDTF">2019-11-16T05:37:06Z</dcterms:modified>
</cp:coreProperties>
</file>