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396"/>
    <a:srgbClr val="003E51"/>
    <a:srgbClr val="FFFFFF"/>
    <a:srgbClr val="0F6CB6"/>
    <a:srgbClr val="0A85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4" autoAdjust="0"/>
    <p:restoredTop sz="94660"/>
  </p:normalViewPr>
  <p:slideViewPr>
    <p:cSldViewPr snapToGrid="0">
      <p:cViewPr>
        <p:scale>
          <a:sx n="130" d="100"/>
          <a:sy n="130" d="100"/>
        </p:scale>
        <p:origin x="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74EDA-D5F0-4BA8-BCF8-E774905099E5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85B4A-1BC5-4E81-862E-CBCC85E2F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970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74EDA-D5F0-4BA8-BCF8-E774905099E5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85B4A-1BC5-4E81-862E-CBCC85E2F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812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74EDA-D5F0-4BA8-BCF8-E774905099E5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85B4A-1BC5-4E81-862E-CBCC85E2F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309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74EDA-D5F0-4BA8-BCF8-E774905099E5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85B4A-1BC5-4E81-862E-CBCC85E2F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004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74EDA-D5F0-4BA8-BCF8-E774905099E5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85B4A-1BC5-4E81-862E-CBCC85E2F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568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74EDA-D5F0-4BA8-BCF8-E774905099E5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85B4A-1BC5-4E81-862E-CBCC85E2F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163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74EDA-D5F0-4BA8-BCF8-E774905099E5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85B4A-1BC5-4E81-862E-CBCC85E2F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763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74EDA-D5F0-4BA8-BCF8-E774905099E5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85B4A-1BC5-4E81-862E-CBCC85E2F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223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74EDA-D5F0-4BA8-BCF8-E774905099E5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85B4A-1BC5-4E81-862E-CBCC85E2F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667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74EDA-D5F0-4BA8-BCF8-E774905099E5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85B4A-1BC5-4E81-862E-CBCC85E2F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299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74EDA-D5F0-4BA8-BCF8-E774905099E5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85B4A-1BC5-4E81-862E-CBCC85E2F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602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74EDA-D5F0-4BA8-BCF8-E774905099E5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85B4A-1BC5-4E81-862E-CBCC85E2F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88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4003872" y="108284"/>
            <a:ext cx="4663645" cy="2024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128212" y="3265582"/>
            <a:ext cx="5970623" cy="1489627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9979699" y="3427191"/>
            <a:ext cx="3234613" cy="2049414"/>
            <a:chOff x="6040016" y="2656114"/>
            <a:chExt cx="3234613" cy="2049414"/>
          </a:xfrm>
        </p:grpSpPr>
        <p:sp>
          <p:nvSpPr>
            <p:cNvPr id="6" name="Isosceles Triangle 5"/>
            <p:cNvSpPr/>
            <p:nvPr/>
          </p:nvSpPr>
          <p:spPr>
            <a:xfrm>
              <a:off x="6040016" y="2656114"/>
              <a:ext cx="2500604" cy="2049414"/>
            </a:xfrm>
            <a:prstGeom prst="triangle">
              <a:avLst/>
            </a:prstGeom>
            <a:solidFill>
              <a:srgbClr val="0A85CC"/>
            </a:solidFill>
            <a:ln>
              <a:solidFill>
                <a:srgbClr val="0A85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 4"/>
            <p:cNvSpPr/>
            <p:nvPr/>
          </p:nvSpPr>
          <p:spPr>
            <a:xfrm>
              <a:off x="6770915" y="2850396"/>
              <a:ext cx="1001486" cy="1013927"/>
            </a:xfrm>
            <a:custGeom>
              <a:avLst/>
              <a:gdLst>
                <a:gd name="connsiteX0" fmla="*/ 0 w 1001486"/>
                <a:gd name="connsiteY0" fmla="*/ 845976 h 1013927"/>
                <a:gd name="connsiteX1" fmla="*/ 534956 w 1001486"/>
                <a:gd name="connsiteY1" fmla="*/ 0 h 1013927"/>
                <a:gd name="connsiteX2" fmla="*/ 1001486 w 1001486"/>
                <a:gd name="connsiteY2" fmla="*/ 833535 h 1013927"/>
                <a:gd name="connsiteX3" fmla="*/ 721568 w 1001486"/>
                <a:gd name="connsiteY3" fmla="*/ 752670 h 1013927"/>
                <a:gd name="connsiteX4" fmla="*/ 485192 w 1001486"/>
                <a:gd name="connsiteY4" fmla="*/ 1013927 h 1013927"/>
                <a:gd name="connsiteX5" fmla="*/ 267478 w 1001486"/>
                <a:gd name="connsiteY5" fmla="*/ 758890 h 1013927"/>
                <a:gd name="connsiteX6" fmla="*/ 0 w 1001486"/>
                <a:gd name="connsiteY6" fmla="*/ 845976 h 1013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1486" h="1013927">
                  <a:moveTo>
                    <a:pt x="0" y="845976"/>
                  </a:moveTo>
                  <a:lnTo>
                    <a:pt x="534956" y="0"/>
                  </a:lnTo>
                  <a:lnTo>
                    <a:pt x="1001486" y="833535"/>
                  </a:lnTo>
                  <a:lnTo>
                    <a:pt x="721568" y="752670"/>
                  </a:lnTo>
                  <a:lnTo>
                    <a:pt x="485192" y="1013927"/>
                  </a:lnTo>
                  <a:lnTo>
                    <a:pt x="267478" y="758890"/>
                  </a:lnTo>
                  <a:lnTo>
                    <a:pt x="0" y="845976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 7"/>
            <p:cNvSpPr/>
            <p:nvPr/>
          </p:nvSpPr>
          <p:spPr>
            <a:xfrm>
              <a:off x="7937241" y="3060441"/>
              <a:ext cx="1337388" cy="1644495"/>
            </a:xfrm>
            <a:custGeom>
              <a:avLst/>
              <a:gdLst>
                <a:gd name="connsiteX0" fmla="*/ 0 w 1337388"/>
                <a:gd name="connsiteY0" fmla="*/ 398106 h 1642188"/>
                <a:gd name="connsiteX1" fmla="*/ 292359 w 1337388"/>
                <a:gd name="connsiteY1" fmla="*/ 0 h 1642188"/>
                <a:gd name="connsiteX2" fmla="*/ 1337388 w 1337388"/>
                <a:gd name="connsiteY2" fmla="*/ 1642188 h 1642188"/>
                <a:gd name="connsiteX3" fmla="*/ 765110 w 1337388"/>
                <a:gd name="connsiteY3" fmla="*/ 1629747 h 1642188"/>
                <a:gd name="connsiteX4" fmla="*/ 0 w 1337388"/>
                <a:gd name="connsiteY4" fmla="*/ 398106 h 1642188"/>
                <a:gd name="connsiteX0" fmla="*/ 0 w 1337388"/>
                <a:gd name="connsiteY0" fmla="*/ 398106 h 1644495"/>
                <a:gd name="connsiteX1" fmla="*/ 292359 w 1337388"/>
                <a:gd name="connsiteY1" fmla="*/ 0 h 1644495"/>
                <a:gd name="connsiteX2" fmla="*/ 1337388 w 1337388"/>
                <a:gd name="connsiteY2" fmla="*/ 1642188 h 1644495"/>
                <a:gd name="connsiteX3" fmla="*/ 772484 w 1337388"/>
                <a:gd name="connsiteY3" fmla="*/ 1644495 h 1644495"/>
                <a:gd name="connsiteX4" fmla="*/ 0 w 1337388"/>
                <a:gd name="connsiteY4" fmla="*/ 398106 h 1644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7388" h="1644495">
                  <a:moveTo>
                    <a:pt x="0" y="398106"/>
                  </a:moveTo>
                  <a:lnTo>
                    <a:pt x="292359" y="0"/>
                  </a:lnTo>
                  <a:lnTo>
                    <a:pt x="1337388" y="1642188"/>
                  </a:lnTo>
                  <a:lnTo>
                    <a:pt x="772484" y="1644495"/>
                  </a:lnTo>
                  <a:lnTo>
                    <a:pt x="0" y="398106"/>
                  </a:lnTo>
                  <a:close/>
                </a:path>
              </a:pathLst>
            </a:custGeom>
            <a:solidFill>
              <a:srgbClr val="0A85CC"/>
            </a:solidFill>
            <a:ln>
              <a:solidFill>
                <a:srgbClr val="0A85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128212" y="3156438"/>
            <a:ext cx="38715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0F6CB6"/>
                </a:solidFill>
                <a:latin typeface="Lao UI" panose="020B0502040204020203" pitchFamily="34" charset="0"/>
                <a:ea typeface="Tahoma" panose="020B0604030504040204" pitchFamily="34" charset="0"/>
                <a:cs typeface="Lao UI" panose="020B0502040204020203" pitchFamily="34" charset="0"/>
              </a:rPr>
              <a:t>Next</a:t>
            </a:r>
            <a:r>
              <a:rPr lang="en-US" sz="6000" b="1" dirty="0">
                <a:solidFill>
                  <a:srgbClr val="0F6CB6"/>
                </a:solidFill>
                <a:latin typeface="Lao UI" panose="020B0502040204020203" pitchFamily="34" charset="0"/>
                <a:ea typeface="Tahoma" panose="020B0604030504040204" pitchFamily="34" charset="0"/>
                <a:cs typeface="Lao UI" panose="020B0502040204020203" pitchFamily="34" charset="0"/>
              </a:rPr>
              <a:t>Flow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156238" y="3997746"/>
            <a:ext cx="39019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Water Supply Forecasting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9897" y="298654"/>
            <a:ext cx="3179070" cy="143256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360" y="391735"/>
            <a:ext cx="5687163" cy="2568221"/>
          </a:xfrm>
          <a:prstGeom prst="rect">
            <a:avLst/>
          </a:prstGeom>
        </p:spPr>
      </p:pic>
      <p:grpSp>
        <p:nvGrpSpPr>
          <p:cNvPr id="28" name="Group 27"/>
          <p:cNvGrpSpPr/>
          <p:nvPr/>
        </p:nvGrpSpPr>
        <p:grpSpPr>
          <a:xfrm>
            <a:off x="6582309" y="2971044"/>
            <a:ext cx="2595289" cy="2166950"/>
            <a:chOff x="935269" y="3431433"/>
            <a:chExt cx="1646835" cy="1375033"/>
          </a:xfrm>
        </p:grpSpPr>
        <p:sp>
          <p:nvSpPr>
            <p:cNvPr id="20" name="Rectangle 19"/>
            <p:cNvSpPr/>
            <p:nvPr/>
          </p:nvSpPr>
          <p:spPr>
            <a:xfrm rot="18900000">
              <a:off x="1205345" y="3607420"/>
              <a:ext cx="1059873" cy="1059873"/>
            </a:xfrm>
            <a:prstGeom prst="rect">
              <a:avLst/>
            </a:prstGeom>
            <a:solidFill>
              <a:srgbClr val="0F6CB6"/>
            </a:solidFill>
            <a:ln>
              <a:solidFill>
                <a:srgbClr val="0F6C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936853" y="4137356"/>
              <a:ext cx="1596856" cy="698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936853" y="4284892"/>
              <a:ext cx="1596856" cy="698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935269" y="4432428"/>
              <a:ext cx="1596856" cy="698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935269" y="4586418"/>
              <a:ext cx="1596856" cy="6985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985248" y="4736609"/>
              <a:ext cx="1596856" cy="6985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 26"/>
            <p:cNvSpPr/>
            <p:nvPr/>
          </p:nvSpPr>
          <p:spPr>
            <a:xfrm>
              <a:off x="1543863" y="3431433"/>
              <a:ext cx="487188" cy="435575"/>
            </a:xfrm>
            <a:custGeom>
              <a:avLst/>
              <a:gdLst>
                <a:gd name="connsiteX0" fmla="*/ 0 w 389642"/>
                <a:gd name="connsiteY0" fmla="*/ 109979 h 235670"/>
                <a:gd name="connsiteX1" fmla="*/ 153972 w 389642"/>
                <a:gd name="connsiteY1" fmla="*/ 0 h 235670"/>
                <a:gd name="connsiteX2" fmla="*/ 389642 w 389642"/>
                <a:gd name="connsiteY2" fmla="*/ 157113 h 235670"/>
                <a:gd name="connsiteX3" fmla="*/ 276520 w 389642"/>
                <a:gd name="connsiteY3" fmla="*/ 144544 h 235670"/>
                <a:gd name="connsiteX4" fmla="*/ 201106 w 389642"/>
                <a:gd name="connsiteY4" fmla="*/ 235670 h 235670"/>
                <a:gd name="connsiteX5" fmla="*/ 131976 w 389642"/>
                <a:gd name="connsiteY5" fmla="*/ 147686 h 235670"/>
                <a:gd name="connsiteX6" fmla="*/ 37708 w 389642"/>
                <a:gd name="connsiteY6" fmla="*/ 210532 h 235670"/>
                <a:gd name="connsiteX7" fmla="*/ 0 w 389642"/>
                <a:gd name="connsiteY7" fmla="*/ 109979 h 235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9642" h="235670">
                  <a:moveTo>
                    <a:pt x="0" y="109979"/>
                  </a:moveTo>
                  <a:lnTo>
                    <a:pt x="153972" y="0"/>
                  </a:lnTo>
                  <a:lnTo>
                    <a:pt x="389642" y="157113"/>
                  </a:lnTo>
                  <a:lnTo>
                    <a:pt x="276520" y="144544"/>
                  </a:lnTo>
                  <a:lnTo>
                    <a:pt x="201106" y="235670"/>
                  </a:lnTo>
                  <a:lnTo>
                    <a:pt x="131976" y="147686"/>
                  </a:lnTo>
                  <a:lnTo>
                    <a:pt x="37708" y="210532"/>
                  </a:lnTo>
                  <a:lnTo>
                    <a:pt x="0" y="10997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70332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253500" y="1978823"/>
            <a:ext cx="2595289" cy="2166950"/>
            <a:chOff x="935269" y="3431433"/>
            <a:chExt cx="1646835" cy="1375033"/>
          </a:xfrm>
        </p:grpSpPr>
        <p:sp>
          <p:nvSpPr>
            <p:cNvPr id="5" name="Rectangle 4"/>
            <p:cNvSpPr/>
            <p:nvPr/>
          </p:nvSpPr>
          <p:spPr>
            <a:xfrm rot="18900000">
              <a:off x="1205345" y="3607420"/>
              <a:ext cx="1059873" cy="1059873"/>
            </a:xfrm>
            <a:prstGeom prst="rect">
              <a:avLst/>
            </a:prstGeom>
            <a:solidFill>
              <a:srgbClr val="0F6CB6"/>
            </a:solidFill>
            <a:ln>
              <a:solidFill>
                <a:srgbClr val="0F6C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936853" y="4137356"/>
              <a:ext cx="1596856" cy="698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936853" y="4284892"/>
              <a:ext cx="1596856" cy="698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935269" y="4432428"/>
              <a:ext cx="1596856" cy="698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35269" y="4586418"/>
              <a:ext cx="1596856" cy="698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985248" y="4736609"/>
              <a:ext cx="1596856" cy="698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1543863" y="3431433"/>
              <a:ext cx="487188" cy="435575"/>
            </a:xfrm>
            <a:custGeom>
              <a:avLst/>
              <a:gdLst>
                <a:gd name="connsiteX0" fmla="*/ 0 w 389642"/>
                <a:gd name="connsiteY0" fmla="*/ 109979 h 235670"/>
                <a:gd name="connsiteX1" fmla="*/ 153972 w 389642"/>
                <a:gd name="connsiteY1" fmla="*/ 0 h 235670"/>
                <a:gd name="connsiteX2" fmla="*/ 389642 w 389642"/>
                <a:gd name="connsiteY2" fmla="*/ 157113 h 235670"/>
                <a:gd name="connsiteX3" fmla="*/ 276520 w 389642"/>
                <a:gd name="connsiteY3" fmla="*/ 144544 h 235670"/>
                <a:gd name="connsiteX4" fmla="*/ 201106 w 389642"/>
                <a:gd name="connsiteY4" fmla="*/ 235670 h 235670"/>
                <a:gd name="connsiteX5" fmla="*/ 131976 w 389642"/>
                <a:gd name="connsiteY5" fmla="*/ 147686 h 235670"/>
                <a:gd name="connsiteX6" fmla="*/ 37708 w 389642"/>
                <a:gd name="connsiteY6" fmla="*/ 210532 h 235670"/>
                <a:gd name="connsiteX7" fmla="*/ 0 w 389642"/>
                <a:gd name="connsiteY7" fmla="*/ 109979 h 235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9642" h="235670">
                  <a:moveTo>
                    <a:pt x="0" y="109979"/>
                  </a:moveTo>
                  <a:lnTo>
                    <a:pt x="153972" y="0"/>
                  </a:lnTo>
                  <a:lnTo>
                    <a:pt x="389642" y="157113"/>
                  </a:lnTo>
                  <a:lnTo>
                    <a:pt x="276520" y="144544"/>
                  </a:lnTo>
                  <a:lnTo>
                    <a:pt x="201106" y="235670"/>
                  </a:lnTo>
                  <a:lnTo>
                    <a:pt x="131976" y="147686"/>
                  </a:lnTo>
                  <a:lnTo>
                    <a:pt x="37708" y="210532"/>
                  </a:lnTo>
                  <a:lnTo>
                    <a:pt x="0" y="10997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632730" y="1978821"/>
            <a:ext cx="4423665" cy="1205225"/>
            <a:chOff x="2518527" y="4532593"/>
            <a:chExt cx="5996648" cy="1633785"/>
          </a:xfrm>
        </p:grpSpPr>
        <p:sp>
          <p:nvSpPr>
            <p:cNvPr id="17" name="Rounded Rectangle 16"/>
            <p:cNvSpPr/>
            <p:nvPr/>
          </p:nvSpPr>
          <p:spPr>
            <a:xfrm>
              <a:off x="2544552" y="4669630"/>
              <a:ext cx="5970623" cy="1496748"/>
            </a:xfrm>
            <a:prstGeom prst="roundRect">
              <a:avLst>
                <a:gd name="adj" fmla="val 8218"/>
              </a:avLst>
            </a:prstGeom>
            <a:solidFill>
              <a:srgbClr val="FFFFFF">
                <a:alpha val="80000"/>
              </a:srgbClr>
            </a:solidFill>
            <a:ln w="38100">
              <a:solidFill>
                <a:srgbClr val="003E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518527" y="4532593"/>
              <a:ext cx="4510188" cy="1251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>
                  <a:solidFill>
                    <a:srgbClr val="003E51"/>
                  </a:solidFill>
                  <a:latin typeface="Segoe UI Semilight" panose="020B0402040204020203" pitchFamily="34" charset="0"/>
                  <a:ea typeface="Tahoma" panose="020B0604030504040204" pitchFamily="34" charset="0"/>
                  <a:cs typeface="Segoe UI Semilight" panose="020B0402040204020203" pitchFamily="34" charset="0"/>
                </a:rPr>
                <a:t>Next</a:t>
              </a:r>
              <a:r>
                <a:rPr lang="en-US" sz="5400" b="1" dirty="0">
                  <a:solidFill>
                    <a:srgbClr val="003E51"/>
                  </a:solidFill>
                  <a:latin typeface="Segoe UI Semibold" panose="020B0702040204020203" pitchFamily="34" charset="0"/>
                  <a:ea typeface="Tahoma" panose="020B0604030504040204" pitchFamily="34" charset="0"/>
                  <a:cs typeface="Segoe UI Semibold" panose="020B0702040204020203" pitchFamily="34" charset="0"/>
                </a:rPr>
                <a:t>Flow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583681" y="5463111"/>
              <a:ext cx="5193927" cy="6258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007396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Water Supply Forecasting</a:t>
              </a:r>
            </a:p>
          </p:txBody>
        </p:sp>
      </p:grpSp>
      <p:pic>
        <p:nvPicPr>
          <p:cNvPr id="1026" name="Picture 2" descr="Reclamation shield with Bureau of Reclamation">
            <a:extLst>
              <a:ext uri="{FF2B5EF4-FFF2-40B4-BE49-F238E27FC236}">
                <a16:creationId xmlns:a16="http://schemas.microsoft.com/office/drawing/2014/main" id="{FC8FBE18-EE92-4C84-8DA4-658D4D2C9F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5286" y="3909083"/>
            <a:ext cx="3069777" cy="2836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reeform: Shape 2">
            <a:extLst>
              <a:ext uri="{FF2B5EF4-FFF2-40B4-BE49-F238E27FC236}">
                <a16:creationId xmlns:a16="http://schemas.microsoft.com/office/drawing/2014/main" id="{B7692D72-B338-4514-87F5-6F225D5C64D5}"/>
              </a:ext>
            </a:extLst>
          </p:cNvPr>
          <p:cNvSpPr/>
          <p:nvPr/>
        </p:nvSpPr>
        <p:spPr>
          <a:xfrm>
            <a:off x="9384882" y="2104552"/>
            <a:ext cx="1343025" cy="434975"/>
          </a:xfrm>
          <a:custGeom>
            <a:avLst/>
            <a:gdLst>
              <a:gd name="connsiteX0" fmla="*/ 0 w 1343025"/>
              <a:gd name="connsiteY0" fmla="*/ 428625 h 428625"/>
              <a:gd name="connsiteX1" fmla="*/ 396875 w 1343025"/>
              <a:gd name="connsiteY1" fmla="*/ 85725 h 428625"/>
              <a:gd name="connsiteX2" fmla="*/ 609600 w 1343025"/>
              <a:gd name="connsiteY2" fmla="*/ 190500 h 428625"/>
              <a:gd name="connsiteX3" fmla="*/ 809625 w 1343025"/>
              <a:gd name="connsiteY3" fmla="*/ 0 h 428625"/>
              <a:gd name="connsiteX4" fmla="*/ 1343025 w 1343025"/>
              <a:gd name="connsiteY4" fmla="*/ 336550 h 428625"/>
              <a:gd name="connsiteX0" fmla="*/ 0 w 1343025"/>
              <a:gd name="connsiteY0" fmla="*/ 434975 h 434975"/>
              <a:gd name="connsiteX1" fmla="*/ 396875 w 1343025"/>
              <a:gd name="connsiteY1" fmla="*/ 92075 h 434975"/>
              <a:gd name="connsiteX2" fmla="*/ 609600 w 1343025"/>
              <a:gd name="connsiteY2" fmla="*/ 196850 h 434975"/>
              <a:gd name="connsiteX3" fmla="*/ 819150 w 1343025"/>
              <a:gd name="connsiteY3" fmla="*/ 0 h 434975"/>
              <a:gd name="connsiteX4" fmla="*/ 1343025 w 1343025"/>
              <a:gd name="connsiteY4" fmla="*/ 342900 h 434975"/>
              <a:gd name="connsiteX0" fmla="*/ 0 w 1343025"/>
              <a:gd name="connsiteY0" fmla="*/ 434975 h 434975"/>
              <a:gd name="connsiteX1" fmla="*/ 396875 w 1343025"/>
              <a:gd name="connsiteY1" fmla="*/ 92075 h 434975"/>
              <a:gd name="connsiteX2" fmla="*/ 600075 w 1343025"/>
              <a:gd name="connsiteY2" fmla="*/ 254000 h 434975"/>
              <a:gd name="connsiteX3" fmla="*/ 819150 w 1343025"/>
              <a:gd name="connsiteY3" fmla="*/ 0 h 434975"/>
              <a:gd name="connsiteX4" fmla="*/ 1343025 w 1343025"/>
              <a:gd name="connsiteY4" fmla="*/ 342900 h 434975"/>
              <a:gd name="connsiteX0" fmla="*/ 0 w 1343025"/>
              <a:gd name="connsiteY0" fmla="*/ 434975 h 434975"/>
              <a:gd name="connsiteX1" fmla="*/ 396875 w 1343025"/>
              <a:gd name="connsiteY1" fmla="*/ 92075 h 434975"/>
              <a:gd name="connsiteX2" fmla="*/ 600075 w 1343025"/>
              <a:gd name="connsiteY2" fmla="*/ 193675 h 434975"/>
              <a:gd name="connsiteX3" fmla="*/ 819150 w 1343025"/>
              <a:gd name="connsiteY3" fmla="*/ 0 h 434975"/>
              <a:gd name="connsiteX4" fmla="*/ 1343025 w 1343025"/>
              <a:gd name="connsiteY4" fmla="*/ 342900 h 434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3025" h="434975">
                <a:moveTo>
                  <a:pt x="0" y="434975"/>
                </a:moveTo>
                <a:lnTo>
                  <a:pt x="396875" y="92075"/>
                </a:lnTo>
                <a:lnTo>
                  <a:pt x="600075" y="193675"/>
                </a:lnTo>
                <a:lnTo>
                  <a:pt x="819150" y="0"/>
                </a:lnTo>
                <a:lnTo>
                  <a:pt x="1343025" y="342900"/>
                </a:lnTo>
              </a:path>
            </a:pathLst>
          </a:custGeom>
          <a:solidFill>
            <a:srgbClr val="007396"/>
          </a:solidFill>
          <a:ln>
            <a:solidFill>
              <a:srgbClr val="0073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955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</TotalTime>
  <Words>8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Lao UI</vt:lpstr>
      <vt:lpstr>Segoe UI Semibold</vt:lpstr>
      <vt:lpstr>Segoe UI Semilight</vt:lpstr>
      <vt:lpstr>Office Theme</vt:lpstr>
      <vt:lpstr>PowerPoint Presentation</vt:lpstr>
      <vt:lpstr>PowerPoint Presentation</vt:lpstr>
    </vt:vector>
  </TitlesOfParts>
  <Company>Department of Interior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Foley, Kevin E.</dc:creator>
  <cp:lastModifiedBy>Foley, Kevin E.</cp:lastModifiedBy>
  <cp:revision>9</cp:revision>
  <dcterms:created xsi:type="dcterms:W3CDTF">2019-01-23T16:02:19Z</dcterms:created>
  <dcterms:modified xsi:type="dcterms:W3CDTF">2019-11-08T21:11:27Z</dcterms:modified>
</cp:coreProperties>
</file>