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E51"/>
    <a:srgbClr val="E3BB77"/>
    <a:srgbClr val="CFBD2D"/>
    <a:srgbClr val="007396"/>
    <a:srgbClr val="0A85CC"/>
    <a:srgbClr val="CA9117"/>
    <a:srgbClr val="F2F2F2"/>
    <a:srgbClr val="D0CE34"/>
    <a:srgbClr val="9A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50" d="100"/>
          <a:sy n="150" d="100"/>
        </p:scale>
        <p:origin x="-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88265-3F97-48FB-98F8-DDCE96CCE26E}"/>
              </a:ext>
            </a:extLst>
          </p:cNvPr>
          <p:cNvGrpSpPr/>
          <p:nvPr/>
        </p:nvGrpSpPr>
        <p:grpSpPr>
          <a:xfrm>
            <a:off x="298691" y="4781665"/>
            <a:ext cx="3869627" cy="1965799"/>
            <a:chOff x="2168435" y="644434"/>
            <a:chExt cx="4232368" cy="4785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1F0A16-EBC2-4A51-8275-12C6A8F6EFB3}"/>
                </a:ext>
              </a:extLst>
            </p:cNvPr>
            <p:cNvSpPr/>
            <p:nvPr/>
          </p:nvSpPr>
          <p:spPr>
            <a:xfrm>
              <a:off x="2168435" y="644434"/>
              <a:ext cx="2116185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09FCB7-11EF-48F0-867B-949DBD98A5E3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7F3327-B047-4CEC-8707-5ADE7A9B1237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6448E2-4FF6-4AAF-ABBB-014DD3C68179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096CD2-3355-4C00-84CE-F6915C1BE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81" y="4870656"/>
            <a:ext cx="2934789" cy="933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B2B1C-02ED-485B-B8F6-97949C83D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4" y="3739208"/>
            <a:ext cx="2952836" cy="968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C027B9-A606-4FC6-8DE5-A78D8237A1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4" y="2669157"/>
            <a:ext cx="2952836" cy="968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DFE75E-F1FB-45ED-9010-7B9B53DF92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32" y="1624638"/>
            <a:ext cx="2952838" cy="9643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40EED8-BB20-4258-BC86-389F86CA44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91" y="582104"/>
            <a:ext cx="2952838" cy="9643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AEE79A-F923-478A-9D38-32509C8718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03" y="354016"/>
            <a:ext cx="1839601" cy="16783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ACF8E2-D687-4C37-84D2-4836EF50DD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6" y="4470728"/>
            <a:ext cx="1839601" cy="16997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B3986B-D00F-427D-ABDB-E72F515206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7" y="2368997"/>
            <a:ext cx="1839601" cy="16783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0C4337-31DC-4E96-B61C-B680A8ADC5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7" y="332586"/>
            <a:ext cx="1839601" cy="1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33856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752673" y="2737295"/>
            <a:ext cx="3589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 Next     </a:t>
            </a:r>
            <a:r>
              <a:rPr lang="en-US" sz="4600" b="1" kern="0" dirty="0"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62125" y="3324662"/>
            <a:ext cx="2857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</a:t>
            </a:r>
          </a:p>
          <a:p>
            <a:r>
              <a:rPr lang="en-US" sz="11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9141332" y="2683969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3303"/>
            <a:chOff x="7525017" y="3541086"/>
            <a:chExt cx="1613323" cy="107330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1605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E25B242-2F5F-41A6-ABB0-1E601F3AE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7032" y="2919470"/>
            <a:ext cx="641867" cy="7362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8F815A-53EA-420B-B2EB-D4B46948A61E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5F98B0C2-9FE0-453E-AB41-CD90C7AED0AA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A038D-253E-4A0F-9727-8D134B13336F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0A749C-642E-45FA-912E-5595FFA57B14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761B0F-4B9A-4A0C-8A8C-5D2327E9470B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01CBA-B26D-455F-9A0C-B1B6769071A6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4BD6CD-1869-49CC-B561-83E928C8BA58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FB73BA-6A54-4664-A624-C14F656D4852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BEA682-300E-4D7C-BE7A-91AC634F0609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1FF4BB-5C5C-4C6A-825C-E537F434F1D4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0D7BB-CE45-4F59-9A9B-4AAA2A5CE09C}"/>
              </a:ext>
            </a:extLst>
          </p:cNvPr>
          <p:cNvSpPr/>
          <p:nvPr/>
        </p:nvSpPr>
        <p:spPr>
          <a:xfrm>
            <a:off x="4005935" y="3744217"/>
            <a:ext cx="2276733" cy="7095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E9805D6-3349-404F-A00D-F1DD0100ED4E}"/>
              </a:ext>
            </a:extLst>
          </p:cNvPr>
          <p:cNvSpPr/>
          <p:nvPr/>
        </p:nvSpPr>
        <p:spPr>
          <a:xfrm>
            <a:off x="8597963" y="795138"/>
            <a:ext cx="2448403" cy="2448403"/>
          </a:xfrm>
          <a:prstGeom prst="ellipse">
            <a:avLst/>
          </a:prstGeom>
          <a:solidFill>
            <a:srgbClr val="FFFFFF">
              <a:alpha val="63922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22D164-7838-4405-B190-4A4FF38A2D9B}"/>
              </a:ext>
            </a:extLst>
          </p:cNvPr>
          <p:cNvGrpSpPr/>
          <p:nvPr/>
        </p:nvGrpSpPr>
        <p:grpSpPr>
          <a:xfrm>
            <a:off x="1511358" y="3227652"/>
            <a:ext cx="1869944" cy="2014946"/>
            <a:chOff x="1502747" y="1672047"/>
            <a:chExt cx="1256825" cy="1354284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D1AFCAC-A0E8-48B8-BCEC-A14B302FA219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2AC2F3E-B49F-413A-A56A-707F77019C88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88E980D-8155-48A4-B42D-4A1C4E5D64DF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33C210F-117A-4B50-855C-75F7F67CFB9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762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026FE84-6116-47F9-9B29-ABA8F0E78F04}"/>
              </a:ext>
            </a:extLst>
          </p:cNvPr>
          <p:cNvSpPr txBox="1"/>
          <p:nvPr/>
        </p:nvSpPr>
        <p:spPr>
          <a:xfrm>
            <a:off x="3500506" y="1626747"/>
            <a:ext cx="636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3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Water Supply Forecasting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49C1401-05B4-48A8-874C-B9CA654B99C2}"/>
              </a:ext>
            </a:extLst>
          </p:cNvPr>
          <p:cNvGrpSpPr/>
          <p:nvPr/>
        </p:nvGrpSpPr>
        <p:grpSpPr>
          <a:xfrm>
            <a:off x="7091176" y="2878498"/>
            <a:ext cx="614312" cy="661948"/>
            <a:chOff x="1502747" y="1672047"/>
            <a:chExt cx="1256825" cy="1354284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B988064-77FA-4182-8F3E-195EB37730E8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98973F3-BC70-4F9E-B45B-A8C42E677AE5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5E836DD-D6D6-46FD-9BFA-DD99B74F6D97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EA3A590-3D16-43F9-9BBD-FE1415A74087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C6AFC-7170-4945-9164-470AA86167DB}"/>
              </a:ext>
            </a:extLst>
          </p:cNvPr>
          <p:cNvGrpSpPr/>
          <p:nvPr/>
        </p:nvGrpSpPr>
        <p:grpSpPr>
          <a:xfrm>
            <a:off x="3748257" y="1260221"/>
            <a:ext cx="2726756" cy="856526"/>
            <a:chOff x="4519531" y="3975099"/>
            <a:chExt cx="2726756" cy="856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3B43A2-95ED-447D-B1A6-271FD7E4795F}"/>
                </a:ext>
              </a:extLst>
            </p:cNvPr>
            <p:cNvSpPr/>
            <p:nvPr/>
          </p:nvSpPr>
          <p:spPr>
            <a:xfrm>
              <a:off x="4519531" y="4117656"/>
              <a:ext cx="2389359" cy="713969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5DD6476-DE09-4195-AF7F-E2E667E678A6}"/>
                </a:ext>
              </a:extLst>
            </p:cNvPr>
            <p:cNvGrpSpPr/>
            <p:nvPr/>
          </p:nvGrpSpPr>
          <p:grpSpPr>
            <a:xfrm>
              <a:off x="4603557" y="3975099"/>
              <a:ext cx="2224810" cy="829369"/>
              <a:chOff x="1502750" y="1194835"/>
              <a:chExt cx="1256822" cy="639949"/>
            </a:xfrm>
          </p:grpSpPr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EC2CDBFB-48F2-4DD9-867A-4F12B153567E}"/>
                  </a:ext>
                </a:extLst>
              </p:cNvPr>
              <p:cNvSpPr/>
              <p:nvPr/>
            </p:nvSpPr>
            <p:spPr>
              <a:xfrm>
                <a:off x="1820091" y="1194836"/>
                <a:ext cx="939481" cy="639948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87517D06-CBB0-4BBC-A81E-84E2B3600205}"/>
                  </a:ext>
                </a:extLst>
              </p:cNvPr>
              <p:cNvSpPr/>
              <p:nvPr/>
            </p:nvSpPr>
            <p:spPr>
              <a:xfrm>
                <a:off x="1502750" y="1194835"/>
                <a:ext cx="939481" cy="639948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57E732-AA08-4C30-9874-EDCFD664D322}"/>
                </a:ext>
              </a:extLst>
            </p:cNvPr>
            <p:cNvSpPr/>
            <p:nvPr/>
          </p:nvSpPr>
          <p:spPr>
            <a:xfrm>
              <a:off x="4558110" y="4128977"/>
              <a:ext cx="2688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Py</a:t>
              </a:r>
              <a:r>
                <a:rPr lang="en-US" sz="3600" b="1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Forecast</a:t>
              </a:r>
              <a:endParaRPr lang="en-US" sz="36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20ACB-7E36-4445-AD7B-CC3386E79CB0}"/>
              </a:ext>
            </a:extLst>
          </p:cNvPr>
          <p:cNvGrpSpPr/>
          <p:nvPr/>
        </p:nvGrpSpPr>
        <p:grpSpPr>
          <a:xfrm>
            <a:off x="4962310" y="5133211"/>
            <a:ext cx="1320358" cy="1083518"/>
            <a:chOff x="4962310" y="5133211"/>
            <a:chExt cx="1032883" cy="1083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4B2817-7C40-4415-8F23-F1650C445EBA}"/>
                </a:ext>
              </a:extLst>
            </p:cNvPr>
            <p:cNvSpPr/>
            <p:nvPr/>
          </p:nvSpPr>
          <p:spPr>
            <a:xfrm>
              <a:off x="5002130" y="5133211"/>
              <a:ext cx="962638" cy="923330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D2D44F-DE6F-4637-941D-2233BECF3E99}"/>
                </a:ext>
              </a:extLst>
            </p:cNvPr>
            <p:cNvGrpSpPr/>
            <p:nvPr/>
          </p:nvGrpSpPr>
          <p:grpSpPr>
            <a:xfrm>
              <a:off x="4962310" y="5183846"/>
              <a:ext cx="1032883" cy="1032883"/>
              <a:chOff x="4962310" y="5183846"/>
              <a:chExt cx="1032883" cy="10328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F17742-BCD8-4C12-A894-BE74427D1DC7}"/>
                  </a:ext>
                </a:extLst>
              </p:cNvPr>
              <p:cNvSpPr/>
              <p:nvPr/>
            </p:nvSpPr>
            <p:spPr>
              <a:xfrm>
                <a:off x="4962310" y="5183846"/>
                <a:ext cx="1032883" cy="103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CDD01A0-1307-4B9C-826A-736C96D45661}"/>
                  </a:ext>
                </a:extLst>
              </p:cNvPr>
              <p:cNvSpPr/>
              <p:nvPr/>
            </p:nvSpPr>
            <p:spPr>
              <a:xfrm>
                <a:off x="5388868" y="5231253"/>
                <a:ext cx="575900" cy="794905"/>
              </a:xfrm>
              <a:prstGeom prst="triangle">
                <a:avLst/>
              </a:prstGeom>
              <a:solidFill>
                <a:srgbClr val="003E51"/>
              </a:solidFill>
              <a:ln w="57150" cap="sq">
                <a:solidFill>
                  <a:srgbClr val="003E5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59672E98-ADF9-47E5-85F9-B23337F583C7}"/>
                  </a:ext>
                </a:extLst>
              </p:cNvPr>
              <p:cNvSpPr/>
              <p:nvPr/>
            </p:nvSpPr>
            <p:spPr>
              <a:xfrm>
                <a:off x="5053954" y="5191791"/>
                <a:ext cx="527599" cy="834367"/>
              </a:xfrm>
              <a:prstGeom prst="triangle">
                <a:avLst/>
              </a:prstGeom>
              <a:solidFill>
                <a:srgbClr val="007396"/>
              </a:solidFill>
              <a:ln w="57150" cap="sq">
                <a:solidFill>
                  <a:srgbClr val="00739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C9CB47-9BAC-4C89-8B05-A780590F4F28}"/>
                  </a:ext>
                </a:extLst>
              </p:cNvPr>
              <p:cNvSpPr/>
              <p:nvPr/>
            </p:nvSpPr>
            <p:spPr>
              <a:xfrm>
                <a:off x="5029337" y="5242595"/>
                <a:ext cx="4851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b="1" kern="0" spc="-150" dirty="0">
                    <a:solidFill>
                      <a:srgbClr val="FFFFFF"/>
                    </a:solidFill>
                    <a:latin typeface="Segoe UI" panose="020B0502040204020203" pitchFamily="34" charset="0"/>
                    <a:ea typeface="Tahoma" panose="020B0604030504040204" pitchFamily="34" charset="0"/>
                    <a:cs typeface="Segoe UI" panose="020B0502040204020203" pitchFamily="34" charset="0"/>
                  </a:rPr>
                  <a:t>P</a:t>
                </a:r>
                <a:endParaRPr lang="en-US" sz="5400" b="1" spc="-1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7239009-27AB-49FE-BFB6-B86459493EC0}"/>
              </a:ext>
            </a:extLst>
          </p:cNvPr>
          <p:cNvSpPr/>
          <p:nvPr/>
        </p:nvSpPr>
        <p:spPr>
          <a:xfrm>
            <a:off x="1486173" y="1388671"/>
            <a:ext cx="1645920" cy="1645920"/>
          </a:xfrm>
          <a:prstGeom prst="ellipse">
            <a:avLst/>
          </a:prstGeom>
          <a:solidFill>
            <a:srgbClr val="F2F2F2"/>
          </a:solidFill>
          <a:ln w="76200">
            <a:solidFill>
              <a:srgbClr val="0A8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E1A516C-2759-438F-8310-8CA5A350AA0C}"/>
              </a:ext>
            </a:extLst>
          </p:cNvPr>
          <p:cNvSpPr/>
          <p:nvPr/>
        </p:nvSpPr>
        <p:spPr>
          <a:xfrm>
            <a:off x="1462024" y="5369457"/>
            <a:ext cx="1397790" cy="952135"/>
          </a:xfrm>
          <a:prstGeom prst="triangle">
            <a:avLst/>
          </a:prstGeom>
          <a:solidFill>
            <a:srgbClr val="CA9117"/>
          </a:solidFill>
          <a:ln w="76200" cap="rnd">
            <a:solidFill>
              <a:srgbClr val="CA91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831AE5C-8DF0-476B-8B11-1A4EAEE01E6D}"/>
              </a:ext>
            </a:extLst>
          </p:cNvPr>
          <p:cNvSpPr/>
          <p:nvPr/>
        </p:nvSpPr>
        <p:spPr>
          <a:xfrm>
            <a:off x="1934177" y="5369457"/>
            <a:ext cx="1397790" cy="952135"/>
          </a:xfrm>
          <a:prstGeom prst="triangle">
            <a:avLst/>
          </a:prstGeom>
          <a:solidFill>
            <a:srgbClr val="CFBD2D"/>
          </a:solidFill>
          <a:ln w="76200" cap="rnd">
            <a:solidFill>
              <a:srgbClr val="CA911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06A099-1DCB-4E1E-991D-EEAACAB55F67}"/>
              </a:ext>
            </a:extLst>
          </p:cNvPr>
          <p:cNvSpPr/>
          <p:nvPr/>
        </p:nvSpPr>
        <p:spPr>
          <a:xfrm>
            <a:off x="1658619" y="1429749"/>
            <a:ext cx="1673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kern="0" spc="-15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PY</a:t>
            </a:r>
            <a:endParaRPr lang="en-US" sz="8000" spc="-150" dirty="0">
              <a:solidFill>
                <a:srgbClr val="003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6269C31-788F-4EBC-A994-EC6679459145}"/>
              </a:ext>
            </a:extLst>
          </p:cNvPr>
          <p:cNvSpPr/>
          <p:nvPr/>
        </p:nvSpPr>
        <p:spPr>
          <a:xfrm>
            <a:off x="4374006" y="3535962"/>
            <a:ext cx="1397790" cy="1085337"/>
          </a:xfrm>
          <a:prstGeom prst="triangle">
            <a:avLst/>
          </a:prstGeom>
          <a:solidFill>
            <a:srgbClr val="003E51"/>
          </a:solidFill>
          <a:ln w="762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F50A012-6ED8-4937-99BE-AF3BE3FE79B9}"/>
              </a:ext>
            </a:extLst>
          </p:cNvPr>
          <p:cNvSpPr/>
          <p:nvPr/>
        </p:nvSpPr>
        <p:spPr>
          <a:xfrm>
            <a:off x="4005939" y="3540446"/>
            <a:ext cx="1397790" cy="1085337"/>
          </a:xfrm>
          <a:prstGeom prst="triangle">
            <a:avLst/>
          </a:prstGeom>
          <a:solidFill>
            <a:srgbClr val="007396"/>
          </a:solidFill>
          <a:ln w="762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26BD78-CCB3-400F-8F95-77C3C95FAFB0}"/>
              </a:ext>
            </a:extLst>
          </p:cNvPr>
          <p:cNvSpPr/>
          <p:nvPr/>
        </p:nvSpPr>
        <p:spPr>
          <a:xfrm>
            <a:off x="4005939" y="3750263"/>
            <a:ext cx="2688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kern="0" spc="-150" dirty="0">
                <a:solidFill>
                  <a:srgbClr val="FFFFFF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Py</a:t>
            </a:r>
            <a:r>
              <a:rPr lang="en-US" sz="3600" b="1" kern="0" spc="-150" dirty="0">
                <a:solidFill>
                  <a:srgbClr val="FFFFFF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Forecast</a:t>
            </a:r>
            <a:endParaRPr lang="en-US" sz="3600" spc="-1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3B0FD7-9362-4181-AA63-F012E891752C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1A5960-74EC-4C07-A6EC-C85E2CE0E32C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36259C-05D1-4937-A283-C32765E2CF08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EA61B8-82B3-4094-A806-5306AC66D5D5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44313E-7E65-4BCF-9C21-760226276F7D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93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43B0FD7-9362-4181-AA63-F012E891752C}"/>
              </a:ext>
            </a:extLst>
          </p:cNvPr>
          <p:cNvGrpSpPr/>
          <p:nvPr/>
        </p:nvGrpSpPr>
        <p:grpSpPr>
          <a:xfrm>
            <a:off x="8225820" y="4746612"/>
            <a:ext cx="3869627" cy="1965799"/>
            <a:chOff x="2168435" y="644434"/>
            <a:chExt cx="4232368" cy="47853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1A5960-74EC-4C07-A6EC-C85E2CE0E32C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36259C-05D1-4937-A283-C32765E2CF08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EA61B8-82B3-4094-A806-5306AC66D5D5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44313E-7E65-4BCF-9C21-760226276F7D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5E8CA198-FEF9-4095-81A1-05E979AB35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0" y="804419"/>
            <a:ext cx="3340970" cy="30869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1BC6CBF-4310-4419-985C-9A590D963B80}"/>
              </a:ext>
            </a:extLst>
          </p:cNvPr>
          <p:cNvGrpSpPr/>
          <p:nvPr/>
        </p:nvGrpSpPr>
        <p:grpSpPr>
          <a:xfrm>
            <a:off x="5412788" y="800376"/>
            <a:ext cx="4577032" cy="2296360"/>
            <a:chOff x="5412788" y="800376"/>
            <a:chExt cx="4577032" cy="22963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0ADD27-F1D8-4B66-A14F-F4BD617D51FF}"/>
                </a:ext>
              </a:extLst>
            </p:cNvPr>
            <p:cNvGrpSpPr/>
            <p:nvPr/>
          </p:nvGrpSpPr>
          <p:grpSpPr>
            <a:xfrm>
              <a:off x="5412788" y="800376"/>
              <a:ext cx="2663778" cy="2296360"/>
              <a:chOff x="4260263" y="684078"/>
              <a:chExt cx="2663778" cy="2296360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9807982-262A-4F66-B88F-8103FBAC393D}"/>
                  </a:ext>
                </a:extLst>
              </p:cNvPr>
              <p:cNvSpPr/>
              <p:nvPr/>
            </p:nvSpPr>
            <p:spPr>
              <a:xfrm>
                <a:off x="4260263" y="684078"/>
                <a:ext cx="2663778" cy="2296360"/>
              </a:xfrm>
              <a:prstGeom prst="triangle">
                <a:avLst/>
              </a:prstGeom>
              <a:noFill/>
              <a:ln w="762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01EDEAF5-D5FC-4899-AE85-5FDC3FC0144B}"/>
                  </a:ext>
                </a:extLst>
              </p:cNvPr>
              <p:cNvSpPr/>
              <p:nvPr/>
            </p:nvSpPr>
            <p:spPr>
              <a:xfrm>
                <a:off x="4362994" y="804419"/>
                <a:ext cx="2454772" cy="2116183"/>
              </a:xfrm>
              <a:prstGeom prst="triangle">
                <a:avLst/>
              </a:prstGeom>
              <a:solidFill>
                <a:srgbClr val="007396"/>
              </a:solidFill>
              <a:ln w="76200"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A1873FC8-441B-43C7-8F1C-5A0D336ABB43}"/>
                  </a:ext>
                </a:extLst>
              </p:cNvPr>
              <p:cNvSpPr/>
              <p:nvPr/>
            </p:nvSpPr>
            <p:spPr>
              <a:xfrm>
                <a:off x="5586549" y="804419"/>
                <a:ext cx="1231218" cy="2150458"/>
              </a:xfrm>
              <a:prstGeom prst="triangle">
                <a:avLst>
                  <a:gd name="adj" fmla="val 0"/>
                </a:avLst>
              </a:prstGeom>
              <a:solidFill>
                <a:srgbClr val="003E5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B73A70B-02A9-4D5E-AF26-546EED2A83AA}"/>
                  </a:ext>
                </a:extLst>
              </p:cNvPr>
              <p:cNvGrpSpPr/>
              <p:nvPr/>
            </p:nvGrpSpPr>
            <p:grpSpPr>
              <a:xfrm>
                <a:off x="5210579" y="875882"/>
                <a:ext cx="767179" cy="998637"/>
                <a:chOff x="6943450" y="743459"/>
                <a:chExt cx="1055694" cy="1374197"/>
              </a:xfrm>
              <a:solidFill>
                <a:srgbClr val="FFFFFF"/>
              </a:solidFill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78478B01-533A-4ED5-B6A9-BFB80EF1DB11}"/>
                    </a:ext>
                  </a:extLst>
                </p:cNvPr>
                <p:cNvSpPr/>
                <p:nvPr/>
              </p:nvSpPr>
              <p:spPr>
                <a:xfrm>
                  <a:off x="6943450" y="743459"/>
                  <a:ext cx="1055694" cy="91008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66296EB5-BB97-43A7-9363-57938456D8E0}"/>
                    </a:ext>
                  </a:extLst>
                </p:cNvPr>
                <p:cNvSpPr/>
                <p:nvPr/>
              </p:nvSpPr>
              <p:spPr>
                <a:xfrm rot="10800000">
                  <a:off x="6943450" y="1647527"/>
                  <a:ext cx="428576" cy="369462"/>
                </a:xfrm>
                <a:prstGeom prst="triangle">
                  <a:avLst>
                    <a:gd name="adj" fmla="val 9648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25EFD218-FCE1-4B70-8B12-A85A64932959}"/>
                    </a:ext>
                  </a:extLst>
                </p:cNvPr>
                <p:cNvSpPr/>
                <p:nvPr/>
              </p:nvSpPr>
              <p:spPr>
                <a:xfrm rot="10800000">
                  <a:off x="7129536" y="1647527"/>
                  <a:ext cx="428576" cy="470129"/>
                </a:xfrm>
                <a:prstGeom prst="triangle">
                  <a:avLst>
                    <a:gd name="adj" fmla="val 646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A3975407-149F-4B86-8F73-866A9933C498}"/>
                    </a:ext>
                  </a:extLst>
                </p:cNvPr>
                <p:cNvSpPr/>
                <p:nvPr/>
              </p:nvSpPr>
              <p:spPr>
                <a:xfrm rot="10800000">
                  <a:off x="7353968" y="1647527"/>
                  <a:ext cx="428576" cy="470129"/>
                </a:xfrm>
                <a:prstGeom prst="triangle">
                  <a:avLst>
                    <a:gd name="adj" fmla="val 3042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3D7E0A09-E118-4AB3-90C1-A96425DB36B4}"/>
                    </a:ext>
                  </a:extLst>
                </p:cNvPr>
                <p:cNvSpPr/>
                <p:nvPr/>
              </p:nvSpPr>
              <p:spPr>
                <a:xfrm rot="10800000">
                  <a:off x="7564559" y="1647527"/>
                  <a:ext cx="428576" cy="369462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CC3CBE4-67F7-4CC6-BBED-CC19603A1AFB}"/>
                  </a:ext>
                </a:extLst>
              </p:cNvPr>
              <p:cNvSpPr/>
              <p:nvPr/>
            </p:nvSpPr>
            <p:spPr>
              <a:xfrm>
                <a:off x="5588891" y="744583"/>
                <a:ext cx="1231218" cy="2150458"/>
              </a:xfrm>
              <a:prstGeom prst="triangle">
                <a:avLst>
                  <a:gd name="adj" fmla="val 0"/>
                </a:avLst>
              </a:prstGeom>
              <a:solidFill>
                <a:srgbClr val="003E51">
                  <a:alpha val="27059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B2474A-B8E4-44DC-95F0-6F773DC7B6B7}"/>
                </a:ext>
              </a:extLst>
            </p:cNvPr>
            <p:cNvSpPr/>
            <p:nvPr/>
          </p:nvSpPr>
          <p:spPr>
            <a:xfrm>
              <a:off x="6765746" y="2265442"/>
              <a:ext cx="3224074" cy="815655"/>
            </a:xfrm>
            <a:prstGeom prst="roundRect">
              <a:avLst>
                <a:gd name="adj" fmla="val 50000"/>
              </a:avLst>
            </a:prstGeom>
            <a:solidFill>
              <a:srgbClr val="003E5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r>
                <a:rPr lang="en-US" sz="4800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Py</a:t>
              </a:r>
              <a:r>
                <a:rPr lang="en-US" sz="4800" b="1" kern="0" spc="-150" dirty="0">
                  <a:solidFill>
                    <a:srgbClr val="FFFFFF"/>
                  </a:solidFill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Forecast</a:t>
              </a:r>
              <a:endParaRPr lang="en-US" sz="4800" spc="-1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AA8B9-657B-45DF-A485-6AFC6066160D}"/>
              </a:ext>
            </a:extLst>
          </p:cNvPr>
          <p:cNvGrpSpPr/>
          <p:nvPr/>
        </p:nvGrpSpPr>
        <p:grpSpPr>
          <a:xfrm>
            <a:off x="4655050" y="3813289"/>
            <a:ext cx="1440950" cy="1242198"/>
            <a:chOff x="3744506" y="3749789"/>
            <a:chExt cx="1440950" cy="1242198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897A6E-1197-4222-846D-67A54F661BC8}"/>
                </a:ext>
              </a:extLst>
            </p:cNvPr>
            <p:cNvSpPr/>
            <p:nvPr/>
          </p:nvSpPr>
          <p:spPr>
            <a:xfrm>
              <a:off x="3744506" y="3749789"/>
              <a:ext cx="1440950" cy="1242198"/>
            </a:xfrm>
            <a:prstGeom prst="triangle">
              <a:avLst/>
            </a:prstGeom>
            <a:noFill/>
            <a:ln w="152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E61EB0E1-B058-4708-A999-6F8C283DE52B}"/>
                </a:ext>
              </a:extLst>
            </p:cNvPr>
            <p:cNvSpPr/>
            <p:nvPr/>
          </p:nvSpPr>
          <p:spPr>
            <a:xfrm>
              <a:off x="3803109" y="3821620"/>
              <a:ext cx="1327890" cy="1144733"/>
            </a:xfrm>
            <a:prstGeom prst="triangle">
              <a:avLst/>
            </a:prstGeom>
            <a:solidFill>
              <a:srgbClr val="007396"/>
            </a:solidFill>
            <a:ln w="101600"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856F4D44-5C7A-49CF-A065-3BA725395483}"/>
                </a:ext>
              </a:extLst>
            </p:cNvPr>
            <p:cNvSpPr/>
            <p:nvPr/>
          </p:nvSpPr>
          <p:spPr>
            <a:xfrm>
              <a:off x="4464981" y="3821620"/>
              <a:ext cx="666018" cy="1163273"/>
            </a:xfrm>
            <a:prstGeom prst="triangle">
              <a:avLst>
                <a:gd name="adj" fmla="val 0"/>
              </a:avLst>
            </a:prstGeom>
            <a:solidFill>
              <a:srgbClr val="003E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69B4605-4BA9-4C0C-B191-0FE8ECC60413}"/>
                </a:ext>
              </a:extLst>
            </p:cNvPr>
            <p:cNvGrpSpPr/>
            <p:nvPr/>
          </p:nvGrpSpPr>
          <p:grpSpPr>
            <a:xfrm>
              <a:off x="4218751" y="3929482"/>
              <a:ext cx="500917" cy="652043"/>
              <a:chOff x="6943450" y="743459"/>
              <a:chExt cx="1055694" cy="1374197"/>
            </a:xfrm>
            <a:solidFill>
              <a:srgbClr val="FFFFFF"/>
            </a:solidFill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CDC5A85F-29C6-43B2-ACAF-5C1CA206E2A7}"/>
                  </a:ext>
                </a:extLst>
              </p:cNvPr>
              <p:cNvSpPr/>
              <p:nvPr/>
            </p:nvSpPr>
            <p:spPr>
              <a:xfrm>
                <a:off x="6943450" y="743459"/>
                <a:ext cx="1055694" cy="910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49ED8073-DF81-47C0-8251-A43DF1205C0B}"/>
                  </a:ext>
                </a:extLst>
              </p:cNvPr>
              <p:cNvSpPr/>
              <p:nvPr/>
            </p:nvSpPr>
            <p:spPr>
              <a:xfrm rot="10800000">
                <a:off x="6943450" y="1647527"/>
                <a:ext cx="428576" cy="369462"/>
              </a:xfrm>
              <a:prstGeom prst="triangle">
                <a:avLst>
                  <a:gd name="adj" fmla="val 96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92E30F01-4032-4AAB-9754-10EDEDC68357}"/>
                  </a:ext>
                </a:extLst>
              </p:cNvPr>
              <p:cNvSpPr/>
              <p:nvPr/>
            </p:nvSpPr>
            <p:spPr>
              <a:xfrm rot="10800000">
                <a:off x="7129536" y="1647527"/>
                <a:ext cx="428576" cy="470129"/>
              </a:xfrm>
              <a:prstGeom prst="triangle">
                <a:avLst>
                  <a:gd name="adj" fmla="val 646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937F616C-116D-489F-B426-B2BC0072CBC5}"/>
                  </a:ext>
                </a:extLst>
              </p:cNvPr>
              <p:cNvSpPr/>
              <p:nvPr/>
            </p:nvSpPr>
            <p:spPr>
              <a:xfrm rot="10800000">
                <a:off x="7353968" y="1647527"/>
                <a:ext cx="428576" cy="470129"/>
              </a:xfrm>
              <a:prstGeom prst="triangle">
                <a:avLst>
                  <a:gd name="adj" fmla="val 3042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F57B49AD-B465-48EC-80AF-75845D976BC5}"/>
                  </a:ext>
                </a:extLst>
              </p:cNvPr>
              <p:cNvSpPr/>
              <p:nvPr/>
            </p:nvSpPr>
            <p:spPr>
              <a:xfrm rot="10800000">
                <a:off x="7564559" y="1647527"/>
                <a:ext cx="428576" cy="36946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12CF2B6-2E1A-4B5E-8C8E-E51DD2CDD103}"/>
                </a:ext>
              </a:extLst>
            </p:cNvPr>
            <p:cNvSpPr/>
            <p:nvPr/>
          </p:nvSpPr>
          <p:spPr>
            <a:xfrm>
              <a:off x="4468629" y="3789252"/>
              <a:ext cx="666018" cy="1163273"/>
            </a:xfrm>
            <a:prstGeom prst="triangle">
              <a:avLst>
                <a:gd name="adj" fmla="val 0"/>
              </a:avLst>
            </a:prstGeom>
            <a:solidFill>
              <a:srgbClr val="003E51">
                <a:alpha val="27059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8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FF1DF5-D12C-4A75-92E6-48AF9AE7EDE8}"/>
              </a:ext>
            </a:extLst>
          </p:cNvPr>
          <p:cNvGrpSpPr/>
          <p:nvPr/>
        </p:nvGrpSpPr>
        <p:grpSpPr>
          <a:xfrm>
            <a:off x="2168435" y="644434"/>
            <a:ext cx="4232368" cy="4785362"/>
            <a:chOff x="2168435" y="644434"/>
            <a:chExt cx="4232368" cy="47853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89669-69E2-409B-94AD-6E7C56E6D250}"/>
                </a:ext>
              </a:extLst>
            </p:cNvPr>
            <p:cNvSpPr/>
            <p:nvPr/>
          </p:nvSpPr>
          <p:spPr>
            <a:xfrm>
              <a:off x="2168435" y="644434"/>
              <a:ext cx="2116184" cy="2116184"/>
            </a:xfrm>
            <a:prstGeom prst="rect">
              <a:avLst/>
            </a:prstGeom>
            <a:solidFill>
              <a:srgbClr val="003E51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#003E51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(0,62,81)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7819CE-DD26-4186-B850-824DF7BA399C}"/>
                </a:ext>
              </a:extLst>
            </p:cNvPr>
            <p:cNvSpPr/>
            <p:nvPr/>
          </p:nvSpPr>
          <p:spPr>
            <a:xfrm>
              <a:off x="4284619" y="644434"/>
              <a:ext cx="2116184" cy="2116184"/>
            </a:xfrm>
            <a:prstGeom prst="rect">
              <a:avLst/>
            </a:prstGeom>
            <a:solidFill>
              <a:srgbClr val="007396"/>
            </a:solidFill>
            <a:ln>
              <a:solidFill>
                <a:srgbClr val="0073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Primary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#007396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(0,115,150)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AB34B-7C2E-49D6-B99B-494A58B1A38D}"/>
                </a:ext>
              </a:extLst>
            </p:cNvPr>
            <p:cNvSpPr/>
            <p:nvPr/>
          </p:nvSpPr>
          <p:spPr>
            <a:xfrm>
              <a:off x="2168435" y="3313612"/>
              <a:ext cx="2116184" cy="2116184"/>
            </a:xfrm>
            <a:prstGeom prst="rect">
              <a:avLst/>
            </a:prstGeom>
            <a:solidFill>
              <a:srgbClr val="CA9117"/>
            </a:solidFill>
            <a:ln>
              <a:solidFill>
                <a:srgbClr val="CA91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#CA9117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(202,145,23)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ED24A-16D2-4B67-A702-9488A0442336}"/>
                </a:ext>
              </a:extLst>
            </p:cNvPr>
            <p:cNvSpPr/>
            <p:nvPr/>
          </p:nvSpPr>
          <p:spPr>
            <a:xfrm>
              <a:off x="4284619" y="3313612"/>
              <a:ext cx="2116184" cy="2116184"/>
            </a:xfrm>
            <a:prstGeom prst="rect">
              <a:avLst/>
            </a:prstGeom>
            <a:solidFill>
              <a:srgbClr val="CFBD2D"/>
            </a:solidFill>
            <a:ln>
              <a:solidFill>
                <a:srgbClr val="CFB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Consolas" panose="020B0609020204030204" pitchFamily="49" charset="0"/>
                </a:rPr>
                <a:t>Secondary Variant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#CFBD2D</a:t>
              </a:r>
            </a:p>
            <a:p>
              <a:r>
                <a:rPr lang="en-US" sz="1400" dirty="0" err="1">
                  <a:latin typeface="Consolas" panose="020B0609020204030204" pitchFamily="49" charset="0"/>
                </a:rPr>
                <a:t>rgb</a:t>
              </a:r>
              <a:r>
                <a:rPr lang="en-US" sz="1400" dirty="0">
                  <a:latin typeface="Consolas" panose="020B0609020204030204" pitchFamily="49" charset="0"/>
                </a:rPr>
                <a:t>(207,189,45)</a:t>
              </a:r>
            </a:p>
            <a:p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6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176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64</cp:revision>
  <dcterms:created xsi:type="dcterms:W3CDTF">2019-01-23T16:02:19Z</dcterms:created>
  <dcterms:modified xsi:type="dcterms:W3CDTF">2020-03-17T22:03:30Z</dcterms:modified>
</cp:coreProperties>
</file>