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51"/>
    <a:srgbClr val="CFBD2D"/>
    <a:srgbClr val="CA9117"/>
    <a:srgbClr val="D0CE34"/>
    <a:srgbClr val="007396"/>
    <a:srgbClr val="9A3324"/>
    <a:srgbClr val="FFFFFF"/>
    <a:srgbClr val="0F6CB6"/>
    <a:srgbClr val="0A8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25" d="100"/>
          <a:sy n="125" d="100"/>
        </p:scale>
        <p:origin x="-144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74EDA-D5F0-4BA8-BCF8-E774905099E5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5B4A-1BC5-4E81-862E-CBCC85E2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003872" y="108284"/>
            <a:ext cx="4663645" cy="20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8212" y="3265582"/>
            <a:ext cx="5970623" cy="148962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79699" y="3427191"/>
            <a:ext cx="3234613" cy="2049414"/>
            <a:chOff x="6040016" y="2656114"/>
            <a:chExt cx="3234613" cy="2049414"/>
          </a:xfrm>
        </p:grpSpPr>
        <p:sp>
          <p:nvSpPr>
            <p:cNvPr id="6" name="Isosceles Triangle 5"/>
            <p:cNvSpPr/>
            <p:nvPr/>
          </p:nvSpPr>
          <p:spPr>
            <a:xfrm>
              <a:off x="6040016" y="2656114"/>
              <a:ext cx="2500604" cy="2049414"/>
            </a:xfrm>
            <a:prstGeom prst="triangle">
              <a:avLst/>
            </a:pr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6770915" y="2850396"/>
              <a:ext cx="1001486" cy="1013927"/>
            </a:xfrm>
            <a:custGeom>
              <a:avLst/>
              <a:gdLst>
                <a:gd name="connsiteX0" fmla="*/ 0 w 1001486"/>
                <a:gd name="connsiteY0" fmla="*/ 845976 h 1013927"/>
                <a:gd name="connsiteX1" fmla="*/ 534956 w 1001486"/>
                <a:gd name="connsiteY1" fmla="*/ 0 h 1013927"/>
                <a:gd name="connsiteX2" fmla="*/ 1001486 w 1001486"/>
                <a:gd name="connsiteY2" fmla="*/ 833535 h 1013927"/>
                <a:gd name="connsiteX3" fmla="*/ 721568 w 1001486"/>
                <a:gd name="connsiteY3" fmla="*/ 752670 h 1013927"/>
                <a:gd name="connsiteX4" fmla="*/ 485192 w 1001486"/>
                <a:gd name="connsiteY4" fmla="*/ 1013927 h 1013927"/>
                <a:gd name="connsiteX5" fmla="*/ 267478 w 1001486"/>
                <a:gd name="connsiteY5" fmla="*/ 758890 h 1013927"/>
                <a:gd name="connsiteX6" fmla="*/ 0 w 1001486"/>
                <a:gd name="connsiteY6" fmla="*/ 845976 h 101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1486" h="1013927">
                  <a:moveTo>
                    <a:pt x="0" y="845976"/>
                  </a:moveTo>
                  <a:lnTo>
                    <a:pt x="534956" y="0"/>
                  </a:lnTo>
                  <a:lnTo>
                    <a:pt x="1001486" y="833535"/>
                  </a:lnTo>
                  <a:lnTo>
                    <a:pt x="721568" y="752670"/>
                  </a:lnTo>
                  <a:lnTo>
                    <a:pt x="485192" y="1013927"/>
                  </a:lnTo>
                  <a:lnTo>
                    <a:pt x="267478" y="758890"/>
                  </a:lnTo>
                  <a:lnTo>
                    <a:pt x="0" y="84597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7937241" y="3060441"/>
              <a:ext cx="1337388" cy="1644495"/>
            </a:xfrm>
            <a:custGeom>
              <a:avLst/>
              <a:gdLst>
                <a:gd name="connsiteX0" fmla="*/ 0 w 1337388"/>
                <a:gd name="connsiteY0" fmla="*/ 398106 h 1642188"/>
                <a:gd name="connsiteX1" fmla="*/ 292359 w 1337388"/>
                <a:gd name="connsiteY1" fmla="*/ 0 h 1642188"/>
                <a:gd name="connsiteX2" fmla="*/ 1337388 w 1337388"/>
                <a:gd name="connsiteY2" fmla="*/ 1642188 h 1642188"/>
                <a:gd name="connsiteX3" fmla="*/ 765110 w 1337388"/>
                <a:gd name="connsiteY3" fmla="*/ 1629747 h 1642188"/>
                <a:gd name="connsiteX4" fmla="*/ 0 w 1337388"/>
                <a:gd name="connsiteY4" fmla="*/ 398106 h 1642188"/>
                <a:gd name="connsiteX0" fmla="*/ 0 w 1337388"/>
                <a:gd name="connsiteY0" fmla="*/ 398106 h 1644495"/>
                <a:gd name="connsiteX1" fmla="*/ 292359 w 1337388"/>
                <a:gd name="connsiteY1" fmla="*/ 0 h 1644495"/>
                <a:gd name="connsiteX2" fmla="*/ 1337388 w 1337388"/>
                <a:gd name="connsiteY2" fmla="*/ 1642188 h 1644495"/>
                <a:gd name="connsiteX3" fmla="*/ 772484 w 1337388"/>
                <a:gd name="connsiteY3" fmla="*/ 1644495 h 1644495"/>
                <a:gd name="connsiteX4" fmla="*/ 0 w 1337388"/>
                <a:gd name="connsiteY4" fmla="*/ 398106 h 164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388" h="1644495">
                  <a:moveTo>
                    <a:pt x="0" y="398106"/>
                  </a:moveTo>
                  <a:lnTo>
                    <a:pt x="292359" y="0"/>
                  </a:lnTo>
                  <a:lnTo>
                    <a:pt x="1337388" y="1642188"/>
                  </a:lnTo>
                  <a:lnTo>
                    <a:pt x="772484" y="1644495"/>
                  </a:lnTo>
                  <a:lnTo>
                    <a:pt x="0" y="398106"/>
                  </a:lnTo>
                  <a:close/>
                </a:path>
              </a:pathLst>
            </a:custGeom>
            <a:solidFill>
              <a:srgbClr val="0A85CC"/>
            </a:solidFill>
            <a:ln>
              <a:solidFill>
                <a:srgbClr val="0A85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8212" y="3156438"/>
            <a:ext cx="3871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Next</a:t>
            </a:r>
            <a:r>
              <a:rPr lang="en-US" sz="6000" b="1" dirty="0">
                <a:solidFill>
                  <a:srgbClr val="0F6CB6"/>
                </a:solidFill>
                <a:latin typeface="Lao UI" panose="020B0502040204020203" pitchFamily="34" charset="0"/>
                <a:ea typeface="Tahoma" panose="020B0604030504040204" pitchFamily="34" charset="0"/>
                <a:cs typeface="Lao UI" panose="020B0502040204020203" pitchFamily="34" charset="0"/>
              </a:rPr>
              <a:t>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56238" y="3997746"/>
            <a:ext cx="39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Water Supply Forecasting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97" y="298654"/>
            <a:ext cx="3179070" cy="14325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0" y="391735"/>
            <a:ext cx="5687163" cy="2568221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582309" y="2971044"/>
            <a:ext cx="2595289" cy="2166950"/>
            <a:chOff x="935269" y="3431433"/>
            <a:chExt cx="1646835" cy="1375033"/>
          </a:xfrm>
        </p:grpSpPr>
        <p:sp>
          <p:nvSpPr>
            <p:cNvPr id="20" name="Rectangle 19"/>
            <p:cNvSpPr/>
            <p:nvPr/>
          </p:nvSpPr>
          <p:spPr>
            <a:xfrm rot="18900000">
              <a:off x="1205345" y="3607420"/>
              <a:ext cx="1059873" cy="1059873"/>
            </a:xfrm>
            <a:prstGeom prst="rect">
              <a:avLst/>
            </a:prstGeom>
            <a:solidFill>
              <a:srgbClr val="0F6CB6"/>
            </a:solidFill>
            <a:ln>
              <a:solidFill>
                <a:srgbClr val="0F6C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6853" y="4137356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6853" y="4284892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5269" y="4432428"/>
              <a:ext cx="1596856" cy="69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5269" y="4586418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85248" y="4736609"/>
              <a:ext cx="1596856" cy="6985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43863" y="3431433"/>
              <a:ext cx="487188" cy="435575"/>
            </a:xfrm>
            <a:custGeom>
              <a:avLst/>
              <a:gdLst>
                <a:gd name="connsiteX0" fmla="*/ 0 w 389642"/>
                <a:gd name="connsiteY0" fmla="*/ 109979 h 235670"/>
                <a:gd name="connsiteX1" fmla="*/ 153972 w 389642"/>
                <a:gd name="connsiteY1" fmla="*/ 0 h 235670"/>
                <a:gd name="connsiteX2" fmla="*/ 389642 w 389642"/>
                <a:gd name="connsiteY2" fmla="*/ 157113 h 235670"/>
                <a:gd name="connsiteX3" fmla="*/ 276520 w 389642"/>
                <a:gd name="connsiteY3" fmla="*/ 144544 h 235670"/>
                <a:gd name="connsiteX4" fmla="*/ 201106 w 389642"/>
                <a:gd name="connsiteY4" fmla="*/ 235670 h 235670"/>
                <a:gd name="connsiteX5" fmla="*/ 131976 w 389642"/>
                <a:gd name="connsiteY5" fmla="*/ 147686 h 235670"/>
                <a:gd name="connsiteX6" fmla="*/ 37708 w 389642"/>
                <a:gd name="connsiteY6" fmla="*/ 210532 h 235670"/>
                <a:gd name="connsiteX7" fmla="*/ 0 w 389642"/>
                <a:gd name="connsiteY7" fmla="*/ 109979 h 23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9642" h="235670">
                  <a:moveTo>
                    <a:pt x="0" y="109979"/>
                  </a:moveTo>
                  <a:lnTo>
                    <a:pt x="153972" y="0"/>
                  </a:lnTo>
                  <a:lnTo>
                    <a:pt x="389642" y="157113"/>
                  </a:lnTo>
                  <a:lnTo>
                    <a:pt x="276520" y="144544"/>
                  </a:lnTo>
                  <a:lnTo>
                    <a:pt x="201106" y="235670"/>
                  </a:lnTo>
                  <a:lnTo>
                    <a:pt x="131976" y="147686"/>
                  </a:lnTo>
                  <a:lnTo>
                    <a:pt x="37708" y="210532"/>
                  </a:lnTo>
                  <a:lnTo>
                    <a:pt x="0" y="1099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3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8DFFE-36E8-4EAF-9A3F-D59A2CE8BE89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17" name="Rounded Rectangle 16"/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BD357E-C48F-4E42-8E28-032A47E31ECF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00F74F1-66AE-4139-B078-988858D3EF97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67C7E74-3B5F-4FB5-96C2-AF1199D12408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0DAFE9E-2F8C-497F-B94C-CE1215F8511B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F8DD608-5539-4E25-AE73-722156F9AAF2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rapezoid 34">
                <a:extLst>
                  <a:ext uri="{FF2B5EF4-FFF2-40B4-BE49-F238E27FC236}">
                    <a16:creationId xmlns:a16="http://schemas.microsoft.com/office/drawing/2014/main" id="{F69EB0EE-16B2-463B-AFDC-BE9BEFA01F41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7DC11B68-EB93-4A84-8152-FA6D93074AA8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74119D3B-0316-4765-BD68-D9EC46593B39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443658E8-22A1-4C8E-8346-24E6AD7917BD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2658EF7-C726-4B59-BF82-83339236E92B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1B028-3BA2-4EE0-B06E-0F4869DFCB2A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7A21DA5-E5B6-44DC-B3F1-45D3C227B21A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7980CB1D-43A3-41E8-9C52-966A853EE3ED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0454FEC7-6CA8-4C2A-94FA-D0DFA321040F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9A672023-272D-47FD-B0D0-AD7DB3EE8BEA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4176BE11-71B6-4867-9761-2DFA4C755294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C17272-6753-47F4-8B2D-0D8F6B471B37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41FF0-3609-4D7A-9199-5D46B887D7C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31C546-A7CB-4482-B70C-FCB594704E75}"/>
              </a:ext>
            </a:extLst>
          </p:cNvPr>
          <p:cNvCxnSpPr>
            <a:cxnSpLocks/>
          </p:cNvCxnSpPr>
          <p:nvPr/>
        </p:nvCxnSpPr>
        <p:spPr>
          <a:xfrm>
            <a:off x="5429334" y="3209924"/>
            <a:ext cx="2928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FADC3-4E3F-4ADD-AB4F-6EA7580ACCBA}"/>
              </a:ext>
            </a:extLst>
          </p:cNvPr>
          <p:cNvCxnSpPr/>
          <p:nvPr/>
        </p:nvCxnSpPr>
        <p:spPr>
          <a:xfrm flipV="1">
            <a:off x="6824663" y="2655092"/>
            <a:ext cx="0" cy="110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B04DB5-B3F2-478E-A4D3-D276EB52730D}"/>
              </a:ext>
            </a:extLst>
          </p:cNvPr>
          <p:cNvGrpSpPr/>
          <p:nvPr/>
        </p:nvGrpSpPr>
        <p:grpSpPr>
          <a:xfrm>
            <a:off x="7505913" y="1298644"/>
            <a:ext cx="1613733" cy="1075616"/>
            <a:chOff x="7614550" y="615489"/>
            <a:chExt cx="3700946" cy="246682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CD7535-F9E1-4CD0-9A57-359B3C309D35}"/>
                </a:ext>
              </a:extLst>
            </p:cNvPr>
            <p:cNvSpPr/>
            <p:nvPr/>
          </p:nvSpPr>
          <p:spPr>
            <a:xfrm flipV="1">
              <a:off x="7614550" y="1837491"/>
              <a:ext cx="3685358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F4D69B2-F376-4351-BC02-B75811D7A84E}"/>
                </a:ext>
              </a:extLst>
            </p:cNvPr>
            <p:cNvSpPr/>
            <p:nvPr/>
          </p:nvSpPr>
          <p:spPr>
            <a:xfrm rot="10800000">
              <a:off x="8892941" y="1792715"/>
              <a:ext cx="1838325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95EDF8F-1764-481E-8FF7-CC99E48B8B29}"/>
                </a:ext>
              </a:extLst>
            </p:cNvPr>
            <p:cNvSpPr/>
            <p:nvPr/>
          </p:nvSpPr>
          <p:spPr>
            <a:xfrm rot="10800000">
              <a:off x="8035734" y="1808177"/>
              <a:ext cx="1309721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CA9117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DC27004-F242-4372-9224-18A48EA6564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A57BF6-3953-4196-8E8C-7ACE60E19E42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5500CB-1A92-479A-B973-319C3E29B692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84B154-72DA-435C-97DB-561798058CB6}"/>
              </a:ext>
            </a:extLst>
          </p:cNvPr>
          <p:cNvGrpSpPr/>
          <p:nvPr/>
        </p:nvGrpSpPr>
        <p:grpSpPr>
          <a:xfrm>
            <a:off x="8697333" y="404364"/>
            <a:ext cx="1613323" cy="1011602"/>
            <a:chOff x="7615490" y="615489"/>
            <a:chExt cx="3700006" cy="232001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425800-DBEB-4B4E-BE67-3CAB21C3ABC4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487928-27AD-4B05-BA50-F3F48F6C09B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rgbClr val="007396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94596AF-2157-4609-9640-723A4DA6CE0E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D10D42F-B837-4540-8ED1-F8B02805CC95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E83249F-ACAE-4B1B-9200-BE57EB082F0E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CEC6862-1936-44F8-9F62-40AEF0673671}"/>
              </a:ext>
            </a:extLst>
          </p:cNvPr>
          <p:cNvGrpSpPr/>
          <p:nvPr/>
        </p:nvGrpSpPr>
        <p:grpSpPr>
          <a:xfrm>
            <a:off x="2356062" y="2891192"/>
            <a:ext cx="5378234" cy="3584802"/>
            <a:chOff x="7614553" y="615489"/>
            <a:chExt cx="3700949" cy="246682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50F28A1-72EE-4F7A-9D92-44DA48DA3AF4}"/>
                </a:ext>
              </a:extLst>
            </p:cNvPr>
            <p:cNvSpPr/>
            <p:nvPr/>
          </p:nvSpPr>
          <p:spPr>
            <a:xfrm flipV="1">
              <a:off x="7614553" y="1837491"/>
              <a:ext cx="3685360" cy="1244826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EFEBD7F-212E-4D1F-9753-A761A0B4425D}"/>
                </a:ext>
              </a:extLst>
            </p:cNvPr>
            <p:cNvSpPr/>
            <p:nvPr/>
          </p:nvSpPr>
          <p:spPr>
            <a:xfrm rot="10800000">
              <a:off x="8892945" y="1792715"/>
              <a:ext cx="1838326" cy="950484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743EC4-74CA-4233-9BA0-D4A7CF08DEE3}"/>
                </a:ext>
              </a:extLst>
            </p:cNvPr>
            <p:cNvSpPr/>
            <p:nvPr/>
          </p:nvSpPr>
          <p:spPr>
            <a:xfrm rot="10800000">
              <a:off x="8035738" y="1808177"/>
              <a:ext cx="1309722" cy="571036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solidFill>
              <a:srgbClr val="007396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578C695-534F-4C73-B56E-BB8E90ABB641}"/>
                </a:ext>
              </a:extLst>
            </p:cNvPr>
            <p:cNvSpPr/>
            <p:nvPr/>
          </p:nvSpPr>
          <p:spPr>
            <a:xfrm>
              <a:off x="7615494" y="615489"/>
              <a:ext cx="3700008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1AD40E1-8941-4576-87A7-AE9387A317B6}"/>
                </a:ext>
              </a:extLst>
            </p:cNvPr>
            <p:cNvSpPr/>
            <p:nvPr/>
          </p:nvSpPr>
          <p:spPr>
            <a:xfrm>
              <a:off x="8381702" y="1005336"/>
              <a:ext cx="603952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B9A226-3865-42E5-AF00-4FB20DF917F1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9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37ABDA-71F4-4999-99DF-98F5893AC1BC}"/>
              </a:ext>
            </a:extLst>
          </p:cNvPr>
          <p:cNvGrpSpPr/>
          <p:nvPr/>
        </p:nvGrpSpPr>
        <p:grpSpPr>
          <a:xfrm>
            <a:off x="2870764" y="1284601"/>
            <a:ext cx="4251210" cy="1085419"/>
            <a:chOff x="2870764" y="1284601"/>
            <a:chExt cx="4251210" cy="1085419"/>
          </a:xfrm>
        </p:grpSpPr>
        <p:sp>
          <p:nvSpPr>
            <p:cNvPr id="3" name="Rounded Rectangle 16">
              <a:extLst>
                <a:ext uri="{FF2B5EF4-FFF2-40B4-BE49-F238E27FC236}">
                  <a16:creationId xmlns:a16="http://schemas.microsoft.com/office/drawing/2014/main" id="{FDE49870-1BD7-400C-876D-E472F4591C9C}"/>
                </a:ext>
              </a:extLst>
            </p:cNvPr>
            <p:cNvSpPr/>
            <p:nvPr/>
          </p:nvSpPr>
          <p:spPr>
            <a:xfrm>
              <a:off x="2891667" y="138304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DE33CA-32EC-417D-882F-DD32001EC038}"/>
                </a:ext>
              </a:extLst>
            </p:cNvPr>
            <p:cNvSpPr txBox="1"/>
            <p:nvPr/>
          </p:nvSpPr>
          <p:spPr>
            <a:xfrm>
              <a:off x="2870764" y="129864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77EEEB-B357-483C-937B-089E999E7E07}"/>
                </a:ext>
              </a:extLst>
            </p:cNvPr>
            <p:cNvSpPr txBox="1"/>
            <p:nvPr/>
          </p:nvSpPr>
          <p:spPr>
            <a:xfrm>
              <a:off x="2915153" y="188559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F0000E-4690-4ED8-A68A-3FC3F8F36A8A}"/>
                </a:ext>
              </a:extLst>
            </p:cNvPr>
            <p:cNvGrpSpPr/>
            <p:nvPr/>
          </p:nvGrpSpPr>
          <p:grpSpPr>
            <a:xfrm>
              <a:off x="5508241" y="1284601"/>
              <a:ext cx="1613733" cy="1083156"/>
              <a:chOff x="1591338" y="-231611"/>
              <a:chExt cx="3283591" cy="208458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093FCB-D6FE-478A-9B72-C80DCCF58319}"/>
                  </a:ext>
                </a:extLst>
              </p:cNvPr>
              <p:cNvGrpSpPr/>
              <p:nvPr/>
            </p:nvGrpSpPr>
            <p:grpSpPr>
              <a:xfrm>
                <a:off x="1591338" y="-231611"/>
                <a:ext cx="3283591" cy="1049394"/>
                <a:chOff x="5724524" y="4205288"/>
                <a:chExt cx="1385888" cy="442912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0C00594A-CA75-4DA2-84A7-D3BB09F71D7A}"/>
                    </a:ext>
                  </a:extLst>
                </p:cNvPr>
                <p:cNvSpPr/>
                <p:nvPr/>
              </p:nvSpPr>
              <p:spPr>
                <a:xfrm>
                  <a:off x="5724524" y="4205288"/>
                  <a:ext cx="1385888" cy="442912"/>
                </a:xfrm>
                <a:custGeom>
                  <a:avLst/>
                  <a:gdLst>
                    <a:gd name="connsiteX0" fmla="*/ 0 w 1385888"/>
                    <a:gd name="connsiteY0" fmla="*/ 442912 h 442912"/>
                    <a:gd name="connsiteX1" fmla="*/ 1385888 w 1385888"/>
                    <a:gd name="connsiteY1" fmla="*/ 442912 h 442912"/>
                    <a:gd name="connsiteX2" fmla="*/ 823913 w 1385888"/>
                    <a:gd name="connsiteY2" fmla="*/ 0 h 442912"/>
                    <a:gd name="connsiteX3" fmla="*/ 600075 w 1385888"/>
                    <a:gd name="connsiteY3" fmla="*/ 185737 h 442912"/>
                    <a:gd name="connsiteX4" fmla="*/ 404813 w 1385888"/>
                    <a:gd name="connsiteY4" fmla="*/ 100012 h 442912"/>
                    <a:gd name="connsiteX5" fmla="*/ 0 w 1385888"/>
                    <a:gd name="connsiteY5" fmla="*/ 442912 h 44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85888" h="442912">
                      <a:moveTo>
                        <a:pt x="0" y="442912"/>
                      </a:moveTo>
                      <a:lnTo>
                        <a:pt x="1385888" y="442912"/>
                      </a:lnTo>
                      <a:lnTo>
                        <a:pt x="823913" y="0"/>
                      </a:lnTo>
                      <a:lnTo>
                        <a:pt x="600075" y="185737"/>
                      </a:lnTo>
                      <a:lnTo>
                        <a:pt x="404813" y="100012"/>
                      </a:lnTo>
                      <a:lnTo>
                        <a:pt x="0" y="442912"/>
                      </a:lnTo>
                      <a:close/>
                    </a:path>
                  </a:pathLst>
                </a:custGeom>
                <a:solidFill>
                  <a:srgbClr val="003E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9935D80-F1F0-4F71-89DF-97E91AF3F6AD}"/>
                    </a:ext>
                  </a:extLst>
                </p:cNvPr>
                <p:cNvSpPr/>
                <p:nvPr/>
              </p:nvSpPr>
              <p:spPr>
                <a:xfrm>
                  <a:off x="6011518" y="4343400"/>
                  <a:ext cx="226218" cy="114300"/>
                </a:xfrm>
                <a:custGeom>
                  <a:avLst/>
                  <a:gdLst>
                    <a:gd name="connsiteX0" fmla="*/ 0 w 226218"/>
                    <a:gd name="connsiteY0" fmla="*/ 104775 h 114300"/>
                    <a:gd name="connsiteX1" fmla="*/ 121443 w 226218"/>
                    <a:gd name="connsiteY1" fmla="*/ 0 h 114300"/>
                    <a:gd name="connsiteX2" fmla="*/ 226218 w 226218"/>
                    <a:gd name="connsiteY2" fmla="*/ 42863 h 114300"/>
                    <a:gd name="connsiteX3" fmla="*/ 185737 w 226218"/>
                    <a:gd name="connsiteY3" fmla="*/ 90488 h 114300"/>
                    <a:gd name="connsiteX4" fmla="*/ 133350 w 226218"/>
                    <a:gd name="connsiteY4" fmla="*/ 61913 h 114300"/>
                    <a:gd name="connsiteX5" fmla="*/ 83343 w 226218"/>
                    <a:gd name="connsiteY5" fmla="*/ 114300 h 114300"/>
                    <a:gd name="connsiteX6" fmla="*/ 52387 w 226218"/>
                    <a:gd name="connsiteY6" fmla="*/ 92869 h 114300"/>
                    <a:gd name="connsiteX7" fmla="*/ 0 w 226218"/>
                    <a:gd name="connsiteY7" fmla="*/ 104775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6218" h="114300">
                      <a:moveTo>
                        <a:pt x="0" y="104775"/>
                      </a:moveTo>
                      <a:lnTo>
                        <a:pt x="121443" y="0"/>
                      </a:lnTo>
                      <a:lnTo>
                        <a:pt x="226218" y="42863"/>
                      </a:lnTo>
                      <a:lnTo>
                        <a:pt x="185737" y="90488"/>
                      </a:lnTo>
                      <a:lnTo>
                        <a:pt x="133350" y="61913"/>
                      </a:lnTo>
                      <a:lnTo>
                        <a:pt x="83343" y="114300"/>
                      </a:lnTo>
                      <a:lnTo>
                        <a:pt x="52387" y="92869"/>
                      </a:lnTo>
                      <a:lnTo>
                        <a:pt x="0" y="10477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9D4EAE9D-FAC8-4DC2-B2D8-A34A9F0D24B5}"/>
                    </a:ext>
                  </a:extLst>
                </p:cNvPr>
                <p:cNvSpPr/>
                <p:nvPr/>
              </p:nvSpPr>
              <p:spPr>
                <a:xfrm>
                  <a:off x="6387131" y="4248183"/>
                  <a:ext cx="314387" cy="190467"/>
                </a:xfrm>
                <a:custGeom>
                  <a:avLst/>
                  <a:gdLst>
                    <a:gd name="connsiteX0" fmla="*/ 64294 w 316706"/>
                    <a:gd name="connsiteY0" fmla="*/ 80962 h 207169"/>
                    <a:gd name="connsiteX1" fmla="*/ 152400 w 316706"/>
                    <a:gd name="connsiteY1" fmla="*/ 0 h 207169"/>
                    <a:gd name="connsiteX2" fmla="*/ 316706 w 316706"/>
                    <a:gd name="connsiteY2" fmla="*/ 135731 h 207169"/>
                    <a:gd name="connsiteX3" fmla="*/ 238125 w 316706"/>
                    <a:gd name="connsiteY3" fmla="*/ 126206 h 207169"/>
                    <a:gd name="connsiteX4" fmla="*/ 197644 w 316706"/>
                    <a:gd name="connsiteY4" fmla="*/ 183356 h 207169"/>
                    <a:gd name="connsiteX5" fmla="*/ 145256 w 316706"/>
                    <a:gd name="connsiteY5" fmla="*/ 121444 h 207169"/>
                    <a:gd name="connsiteX6" fmla="*/ 85725 w 316706"/>
                    <a:gd name="connsiteY6" fmla="*/ 207169 h 207169"/>
                    <a:gd name="connsiteX7" fmla="*/ 0 w 316706"/>
                    <a:gd name="connsiteY7" fmla="*/ 130969 h 207169"/>
                    <a:gd name="connsiteX8" fmla="*/ 64294 w 316706"/>
                    <a:gd name="connsiteY8" fmla="*/ 80962 h 207169"/>
                    <a:gd name="connsiteX0" fmla="*/ 57150 w 309562"/>
                    <a:gd name="connsiteY0" fmla="*/ 80962 h 207169"/>
                    <a:gd name="connsiteX1" fmla="*/ 145256 w 309562"/>
                    <a:gd name="connsiteY1" fmla="*/ 0 h 207169"/>
                    <a:gd name="connsiteX2" fmla="*/ 309562 w 309562"/>
                    <a:gd name="connsiteY2" fmla="*/ 135731 h 207169"/>
                    <a:gd name="connsiteX3" fmla="*/ 230981 w 309562"/>
                    <a:gd name="connsiteY3" fmla="*/ 126206 h 207169"/>
                    <a:gd name="connsiteX4" fmla="*/ 190500 w 309562"/>
                    <a:gd name="connsiteY4" fmla="*/ 183356 h 207169"/>
                    <a:gd name="connsiteX5" fmla="*/ 138112 w 309562"/>
                    <a:gd name="connsiteY5" fmla="*/ 121444 h 207169"/>
                    <a:gd name="connsiteX6" fmla="*/ 78581 w 309562"/>
                    <a:gd name="connsiteY6" fmla="*/ 207169 h 207169"/>
                    <a:gd name="connsiteX7" fmla="*/ 0 w 309562"/>
                    <a:gd name="connsiteY7" fmla="*/ 140494 h 207169"/>
                    <a:gd name="connsiteX8" fmla="*/ 57150 w 309562"/>
                    <a:gd name="connsiteY8" fmla="*/ 80962 h 207169"/>
                    <a:gd name="connsiteX0" fmla="*/ 71438 w 323850"/>
                    <a:gd name="connsiteY0" fmla="*/ 80962 h 207169"/>
                    <a:gd name="connsiteX1" fmla="*/ 159544 w 323850"/>
                    <a:gd name="connsiteY1" fmla="*/ 0 h 207169"/>
                    <a:gd name="connsiteX2" fmla="*/ 323850 w 323850"/>
                    <a:gd name="connsiteY2" fmla="*/ 135731 h 207169"/>
                    <a:gd name="connsiteX3" fmla="*/ 245269 w 323850"/>
                    <a:gd name="connsiteY3" fmla="*/ 126206 h 207169"/>
                    <a:gd name="connsiteX4" fmla="*/ 204788 w 323850"/>
                    <a:gd name="connsiteY4" fmla="*/ 183356 h 207169"/>
                    <a:gd name="connsiteX5" fmla="*/ 152400 w 323850"/>
                    <a:gd name="connsiteY5" fmla="*/ 121444 h 207169"/>
                    <a:gd name="connsiteX6" fmla="*/ 92869 w 323850"/>
                    <a:gd name="connsiteY6" fmla="*/ 207169 h 207169"/>
                    <a:gd name="connsiteX7" fmla="*/ 0 w 323850"/>
                    <a:gd name="connsiteY7" fmla="*/ 133350 h 207169"/>
                    <a:gd name="connsiteX8" fmla="*/ 71438 w 323850"/>
                    <a:gd name="connsiteY8" fmla="*/ 80962 h 207169"/>
                    <a:gd name="connsiteX0" fmla="*/ 73820 w 326232"/>
                    <a:gd name="connsiteY0" fmla="*/ 80962 h 207169"/>
                    <a:gd name="connsiteX1" fmla="*/ 161926 w 326232"/>
                    <a:gd name="connsiteY1" fmla="*/ 0 h 207169"/>
                    <a:gd name="connsiteX2" fmla="*/ 326232 w 326232"/>
                    <a:gd name="connsiteY2" fmla="*/ 135731 h 207169"/>
                    <a:gd name="connsiteX3" fmla="*/ 247651 w 326232"/>
                    <a:gd name="connsiteY3" fmla="*/ 126206 h 207169"/>
                    <a:gd name="connsiteX4" fmla="*/ 207170 w 326232"/>
                    <a:gd name="connsiteY4" fmla="*/ 183356 h 207169"/>
                    <a:gd name="connsiteX5" fmla="*/ 154782 w 326232"/>
                    <a:gd name="connsiteY5" fmla="*/ 121444 h 207169"/>
                    <a:gd name="connsiteX6" fmla="*/ 95251 w 326232"/>
                    <a:gd name="connsiteY6" fmla="*/ 207169 h 207169"/>
                    <a:gd name="connsiteX7" fmla="*/ 0 w 326232"/>
                    <a:gd name="connsiteY7" fmla="*/ 147637 h 207169"/>
                    <a:gd name="connsiteX8" fmla="*/ 73820 w 326232"/>
                    <a:gd name="connsiteY8" fmla="*/ 80962 h 207169"/>
                    <a:gd name="connsiteX0" fmla="*/ 73820 w 326232"/>
                    <a:gd name="connsiteY0" fmla="*/ 71437 h 197644"/>
                    <a:gd name="connsiteX1" fmla="*/ 166688 w 326232"/>
                    <a:gd name="connsiteY1" fmla="*/ 0 h 197644"/>
                    <a:gd name="connsiteX2" fmla="*/ 326232 w 326232"/>
                    <a:gd name="connsiteY2" fmla="*/ 126206 h 197644"/>
                    <a:gd name="connsiteX3" fmla="*/ 247651 w 326232"/>
                    <a:gd name="connsiteY3" fmla="*/ 116681 h 197644"/>
                    <a:gd name="connsiteX4" fmla="*/ 207170 w 326232"/>
                    <a:gd name="connsiteY4" fmla="*/ 173831 h 197644"/>
                    <a:gd name="connsiteX5" fmla="*/ 154782 w 326232"/>
                    <a:gd name="connsiteY5" fmla="*/ 111919 h 197644"/>
                    <a:gd name="connsiteX6" fmla="*/ 95251 w 326232"/>
                    <a:gd name="connsiteY6" fmla="*/ 197644 h 197644"/>
                    <a:gd name="connsiteX7" fmla="*/ 0 w 326232"/>
                    <a:gd name="connsiteY7" fmla="*/ 138112 h 197644"/>
                    <a:gd name="connsiteX8" fmla="*/ 73820 w 326232"/>
                    <a:gd name="connsiteY8" fmla="*/ 71437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6232" h="197644">
                      <a:moveTo>
                        <a:pt x="73820" y="71437"/>
                      </a:moveTo>
                      <a:lnTo>
                        <a:pt x="166688" y="0"/>
                      </a:lnTo>
                      <a:lnTo>
                        <a:pt x="326232" y="126206"/>
                      </a:lnTo>
                      <a:lnTo>
                        <a:pt x="247651" y="116681"/>
                      </a:lnTo>
                      <a:lnTo>
                        <a:pt x="207170" y="173831"/>
                      </a:lnTo>
                      <a:lnTo>
                        <a:pt x="154782" y="111919"/>
                      </a:lnTo>
                      <a:lnTo>
                        <a:pt x="95251" y="197644"/>
                      </a:lnTo>
                      <a:lnTo>
                        <a:pt x="0" y="138112"/>
                      </a:lnTo>
                      <a:lnTo>
                        <a:pt x="73820" y="71437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38CBBE04-EDB7-4F5B-963B-7D4B0B422FB7}"/>
                  </a:ext>
                </a:extLst>
              </p:cNvPr>
              <p:cNvSpPr/>
              <p:nvPr/>
            </p:nvSpPr>
            <p:spPr>
              <a:xfrm flipV="1">
                <a:off x="1591338" y="817783"/>
                <a:ext cx="3283591" cy="115314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FB776125-0DA7-4DF0-835C-E43BC9F9A923}"/>
                  </a:ext>
                </a:extLst>
              </p:cNvPr>
              <p:cNvSpPr/>
              <p:nvPr/>
            </p:nvSpPr>
            <p:spPr>
              <a:xfrm flipV="1">
                <a:off x="1847307" y="1046815"/>
                <a:ext cx="2719931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E61634E3-F44C-4432-B26F-C7B362EB99A1}"/>
                  </a:ext>
                </a:extLst>
              </p:cNvPr>
              <p:cNvSpPr/>
              <p:nvPr/>
            </p:nvSpPr>
            <p:spPr>
              <a:xfrm flipV="1">
                <a:off x="2123490" y="1267871"/>
                <a:ext cx="2165858" cy="115313"/>
              </a:xfrm>
              <a:prstGeom prst="trapezoid">
                <a:avLst>
                  <a:gd name="adj" fmla="val 124121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>
                <a:extLst>
                  <a:ext uri="{FF2B5EF4-FFF2-40B4-BE49-F238E27FC236}">
                    <a16:creationId xmlns:a16="http://schemas.microsoft.com/office/drawing/2014/main" id="{55FED579-A655-4D75-97DD-933663D38271}"/>
                  </a:ext>
                </a:extLst>
              </p:cNvPr>
              <p:cNvSpPr/>
              <p:nvPr/>
            </p:nvSpPr>
            <p:spPr>
              <a:xfrm flipV="1">
                <a:off x="3122855" y="1496563"/>
                <a:ext cx="858595" cy="115314"/>
              </a:xfrm>
              <a:prstGeom prst="trapezoid">
                <a:avLst>
                  <a:gd name="adj" fmla="val 108382"/>
                </a:avLst>
              </a:pr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7BBD87-3E6D-4995-AB87-733FE5F67DD2}"/>
                  </a:ext>
                </a:extLst>
              </p:cNvPr>
              <p:cNvSpPr/>
              <p:nvPr/>
            </p:nvSpPr>
            <p:spPr>
              <a:xfrm>
                <a:off x="3352800" y="1700575"/>
                <a:ext cx="390525" cy="152399"/>
              </a:xfrm>
              <a:custGeom>
                <a:avLst/>
                <a:gdLst>
                  <a:gd name="connsiteX0" fmla="*/ 0 w 390525"/>
                  <a:gd name="connsiteY0" fmla="*/ 0 h 152400"/>
                  <a:gd name="connsiteX1" fmla="*/ 390525 w 390525"/>
                  <a:gd name="connsiteY1" fmla="*/ 0 h 152400"/>
                  <a:gd name="connsiteX2" fmla="*/ 190500 w 390525"/>
                  <a:gd name="connsiteY2" fmla="*/ 152400 h 152400"/>
                  <a:gd name="connsiteX3" fmla="*/ 0 w 390525"/>
                  <a:gd name="connsiteY3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525" h="152400">
                    <a:moveTo>
                      <a:pt x="0" y="0"/>
                    </a:moveTo>
                    <a:lnTo>
                      <a:pt x="390525" y="0"/>
                    </a:lnTo>
                    <a:lnTo>
                      <a:pt x="190500" y="152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3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93484D2-3EF0-423E-B336-C1DE6261C168}"/>
                </a:ext>
              </a:extLst>
            </p:cNvPr>
            <p:cNvSpPr/>
            <p:nvPr/>
          </p:nvSpPr>
          <p:spPr>
            <a:xfrm>
              <a:off x="5503862" y="1298644"/>
              <a:ext cx="1610559" cy="534401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14488"/>
                <a:gd name="connsiteY0" fmla="*/ 547687 h 547687"/>
                <a:gd name="connsiteX1" fmla="*/ 476251 w 1614488"/>
                <a:gd name="connsiteY1" fmla="*/ 121443 h 547687"/>
                <a:gd name="connsiteX2" fmla="*/ 700088 w 1614488"/>
                <a:gd name="connsiteY2" fmla="*/ 228600 h 547687"/>
                <a:gd name="connsiteX3" fmla="*/ 964407 w 1614488"/>
                <a:gd name="connsiteY3" fmla="*/ 0 h 547687"/>
                <a:gd name="connsiteX4" fmla="*/ 1612107 w 1614488"/>
                <a:gd name="connsiteY4" fmla="*/ 542925 h 547687"/>
                <a:gd name="connsiteX5" fmla="*/ 1614488 w 1614488"/>
                <a:gd name="connsiteY5" fmla="*/ 540543 h 547687"/>
                <a:gd name="connsiteX0" fmla="*/ 0 w 1611312"/>
                <a:gd name="connsiteY0" fmla="*/ 550960 h 550960"/>
                <a:gd name="connsiteX1" fmla="*/ 473075 w 1611312"/>
                <a:gd name="connsiteY1" fmla="*/ 121443 h 550960"/>
                <a:gd name="connsiteX2" fmla="*/ 696912 w 1611312"/>
                <a:gd name="connsiteY2" fmla="*/ 228600 h 550960"/>
                <a:gd name="connsiteX3" fmla="*/ 961231 w 1611312"/>
                <a:gd name="connsiteY3" fmla="*/ 0 h 550960"/>
                <a:gd name="connsiteX4" fmla="*/ 1608931 w 1611312"/>
                <a:gd name="connsiteY4" fmla="*/ 542925 h 550960"/>
                <a:gd name="connsiteX5" fmla="*/ 1611312 w 1611312"/>
                <a:gd name="connsiteY5" fmla="*/ 540543 h 5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312" h="550960">
                  <a:moveTo>
                    <a:pt x="0" y="550960"/>
                  </a:moveTo>
                  <a:lnTo>
                    <a:pt x="473075" y="121443"/>
                  </a:lnTo>
                  <a:lnTo>
                    <a:pt x="696912" y="228600"/>
                  </a:lnTo>
                  <a:lnTo>
                    <a:pt x="961231" y="0"/>
                  </a:lnTo>
                  <a:lnTo>
                    <a:pt x="1608931" y="542925"/>
                  </a:lnTo>
                  <a:lnTo>
                    <a:pt x="1611312" y="540543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C1EA5F5-3FC1-4896-AC03-A685EEFC0686}"/>
                </a:ext>
              </a:extLst>
            </p:cNvPr>
            <p:cNvSpPr/>
            <p:nvPr/>
          </p:nvSpPr>
          <p:spPr>
            <a:xfrm flipV="1">
              <a:off x="5903724" y="2182564"/>
              <a:ext cx="202103" cy="65727"/>
            </a:xfrm>
            <a:prstGeom prst="triangle">
              <a:avLst>
                <a:gd name="adj" fmla="val 37040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30E3195F-9497-4FF3-8C52-E0EBB5116B05}"/>
                </a:ext>
              </a:extLst>
            </p:cNvPr>
            <p:cNvSpPr/>
            <p:nvPr/>
          </p:nvSpPr>
          <p:spPr>
            <a:xfrm flipV="1">
              <a:off x="5578684" y="1891170"/>
              <a:ext cx="1457910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5FF52EA7-32C8-4428-A198-DC20DF601F15}"/>
                </a:ext>
              </a:extLst>
            </p:cNvPr>
            <p:cNvSpPr/>
            <p:nvPr/>
          </p:nvSpPr>
          <p:spPr>
            <a:xfrm flipV="1">
              <a:off x="5721296" y="2010418"/>
              <a:ext cx="117242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3B7C8620-0820-4650-AAB3-ADFCD4303CA6}"/>
                </a:ext>
              </a:extLst>
            </p:cNvPr>
            <p:cNvSpPr/>
            <p:nvPr/>
          </p:nvSpPr>
          <p:spPr>
            <a:xfrm flipV="1">
              <a:off x="6201380" y="2121538"/>
              <a:ext cx="547083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F45E1CA1-0D6C-498D-B8F7-F1422884963B}"/>
                </a:ext>
              </a:extLst>
            </p:cNvPr>
            <p:cNvSpPr/>
            <p:nvPr/>
          </p:nvSpPr>
          <p:spPr>
            <a:xfrm flipV="1">
              <a:off x="6330873" y="2240544"/>
              <a:ext cx="286622" cy="59917"/>
            </a:xfrm>
            <a:prstGeom prst="trapezoid">
              <a:avLst>
                <a:gd name="adj" fmla="val 11617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9E2325-A102-412A-B006-475E8310DC30}"/>
                </a:ext>
              </a:extLst>
            </p:cNvPr>
            <p:cNvSpPr/>
            <p:nvPr/>
          </p:nvSpPr>
          <p:spPr>
            <a:xfrm>
              <a:off x="5841207" y="2121368"/>
              <a:ext cx="369093" cy="66675"/>
            </a:xfrm>
            <a:custGeom>
              <a:avLst/>
              <a:gdLst>
                <a:gd name="connsiteX0" fmla="*/ 61912 w 364331"/>
                <a:gd name="connsiteY0" fmla="*/ 59531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59531 h 66675"/>
                <a:gd name="connsiteX0" fmla="*/ 61912 w 364331"/>
                <a:gd name="connsiteY0" fmla="*/ 64293 h 66675"/>
                <a:gd name="connsiteX1" fmla="*/ 254794 w 364331"/>
                <a:gd name="connsiteY1" fmla="*/ 66675 h 66675"/>
                <a:gd name="connsiteX2" fmla="*/ 364331 w 364331"/>
                <a:gd name="connsiteY2" fmla="*/ 14288 h 66675"/>
                <a:gd name="connsiteX3" fmla="*/ 359569 w 364331"/>
                <a:gd name="connsiteY3" fmla="*/ 0 h 66675"/>
                <a:gd name="connsiteX4" fmla="*/ 0 w 364331"/>
                <a:gd name="connsiteY4" fmla="*/ 0 h 66675"/>
                <a:gd name="connsiteX5" fmla="*/ 61912 w 364331"/>
                <a:gd name="connsiteY5" fmla="*/ 64293 h 66675"/>
                <a:gd name="connsiteX0" fmla="*/ 66674 w 369093"/>
                <a:gd name="connsiteY0" fmla="*/ 64293 h 66675"/>
                <a:gd name="connsiteX1" fmla="*/ 259556 w 369093"/>
                <a:gd name="connsiteY1" fmla="*/ 66675 h 66675"/>
                <a:gd name="connsiteX2" fmla="*/ 369093 w 369093"/>
                <a:gd name="connsiteY2" fmla="*/ 14288 h 66675"/>
                <a:gd name="connsiteX3" fmla="*/ 364331 w 369093"/>
                <a:gd name="connsiteY3" fmla="*/ 0 h 66675"/>
                <a:gd name="connsiteX4" fmla="*/ 0 w 369093"/>
                <a:gd name="connsiteY4" fmla="*/ 2381 h 66675"/>
                <a:gd name="connsiteX5" fmla="*/ 66674 w 369093"/>
                <a:gd name="connsiteY5" fmla="*/ 6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093" h="66675">
                  <a:moveTo>
                    <a:pt x="66674" y="64293"/>
                  </a:moveTo>
                  <a:lnTo>
                    <a:pt x="259556" y="66675"/>
                  </a:lnTo>
                  <a:lnTo>
                    <a:pt x="369093" y="14288"/>
                  </a:lnTo>
                  <a:lnTo>
                    <a:pt x="364331" y="0"/>
                  </a:lnTo>
                  <a:lnTo>
                    <a:pt x="0" y="2381"/>
                  </a:lnTo>
                  <a:lnTo>
                    <a:pt x="66674" y="6429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1FD8DA3-CAA9-4AB2-8606-8ADB233DAEDB}"/>
                </a:ext>
              </a:extLst>
            </p:cNvPr>
            <p:cNvSpPr/>
            <p:nvPr/>
          </p:nvSpPr>
          <p:spPr>
            <a:xfrm flipV="1">
              <a:off x="5507831" y="1827097"/>
              <a:ext cx="1607344" cy="542923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noFill/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7618215D-B0F4-4827-96B3-99582C83F8E0}"/>
              </a:ext>
            </a:extLst>
          </p:cNvPr>
          <p:cNvSpPr/>
          <p:nvPr/>
        </p:nvSpPr>
        <p:spPr>
          <a:xfrm>
            <a:off x="2915153" y="2830257"/>
            <a:ext cx="3385627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62E92-CCA7-403F-9041-3F30D4DE1A4C}"/>
              </a:ext>
            </a:extLst>
          </p:cNvPr>
          <p:cNvSpPr txBox="1"/>
          <p:nvPr/>
        </p:nvSpPr>
        <p:spPr>
          <a:xfrm>
            <a:off x="2894250" y="2745852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B06BE-FBD2-47E6-A4FD-9F81A94F8B02}"/>
              </a:ext>
            </a:extLst>
          </p:cNvPr>
          <p:cNvSpPr txBox="1"/>
          <p:nvPr/>
        </p:nvSpPr>
        <p:spPr>
          <a:xfrm>
            <a:off x="2938639" y="3332800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782F75-2AB5-4A78-8D30-31BF2A2C2553}"/>
              </a:ext>
            </a:extLst>
          </p:cNvPr>
          <p:cNvGrpSpPr/>
          <p:nvPr/>
        </p:nvGrpSpPr>
        <p:grpSpPr>
          <a:xfrm>
            <a:off x="9141332" y="2683969"/>
            <a:ext cx="1825008" cy="1144335"/>
            <a:chOff x="7615490" y="615489"/>
            <a:chExt cx="3700006" cy="232001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31249A-9955-45F8-8703-255A9C6B4C3A}"/>
                </a:ext>
              </a:extLst>
            </p:cNvPr>
            <p:cNvSpPr/>
            <p:nvPr/>
          </p:nvSpPr>
          <p:spPr>
            <a:xfrm rot="10800000">
              <a:off x="8779823" y="1768306"/>
              <a:ext cx="2347132" cy="116720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F05BF0-123B-41FD-BC80-735E7D8C8744}"/>
                </a:ext>
              </a:extLst>
            </p:cNvPr>
            <p:cNvSpPr/>
            <p:nvPr/>
          </p:nvSpPr>
          <p:spPr>
            <a:xfrm rot="10800000">
              <a:off x="7723286" y="1809999"/>
              <a:ext cx="1622161" cy="56921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CA9117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0B0FB2-6E5A-47C1-BF4D-CEF6D3BFB034}"/>
                </a:ext>
              </a:extLst>
            </p:cNvPr>
            <p:cNvSpPr/>
            <p:nvPr/>
          </p:nvSpPr>
          <p:spPr>
            <a:xfrm>
              <a:off x="7615490" y="615489"/>
              <a:ext cx="3700006" cy="1250204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E4D5DF-2F5E-4775-A4D6-9FE09BFA1FFA}"/>
                </a:ext>
              </a:extLst>
            </p:cNvPr>
            <p:cNvSpPr/>
            <p:nvPr/>
          </p:nvSpPr>
          <p:spPr>
            <a:xfrm>
              <a:off x="8381699" y="1005336"/>
              <a:ext cx="603951" cy="322632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1C5FF4-FBBB-4C95-9374-5DC65C18A969}"/>
                </a:ext>
              </a:extLst>
            </p:cNvPr>
            <p:cNvSpPr/>
            <p:nvPr/>
          </p:nvSpPr>
          <p:spPr>
            <a:xfrm>
              <a:off x="9384500" y="736568"/>
              <a:ext cx="839341" cy="537631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A08284-1A6B-4EFA-B25F-8B4BE6C3DC99}"/>
              </a:ext>
            </a:extLst>
          </p:cNvPr>
          <p:cNvGrpSpPr/>
          <p:nvPr/>
        </p:nvGrpSpPr>
        <p:grpSpPr>
          <a:xfrm>
            <a:off x="2917736" y="4076304"/>
            <a:ext cx="4256099" cy="1085527"/>
            <a:chOff x="2917736" y="4076304"/>
            <a:chExt cx="4256099" cy="1085527"/>
          </a:xfrm>
        </p:grpSpPr>
        <p:sp>
          <p:nvSpPr>
            <p:cNvPr id="34" name="Rounded Rectangle 16">
              <a:extLst>
                <a:ext uri="{FF2B5EF4-FFF2-40B4-BE49-F238E27FC236}">
                  <a16:creationId xmlns:a16="http://schemas.microsoft.com/office/drawing/2014/main" id="{06BEDDC2-9541-4BAE-A149-A2A89C72947B}"/>
                </a:ext>
              </a:extLst>
            </p:cNvPr>
            <p:cNvSpPr/>
            <p:nvPr/>
          </p:nvSpPr>
          <p:spPr>
            <a:xfrm>
              <a:off x="2938639" y="4160709"/>
              <a:ext cx="4144927" cy="904712"/>
            </a:xfrm>
            <a:prstGeom prst="roundRect">
              <a:avLst>
                <a:gd name="adj" fmla="val 8218"/>
              </a:avLst>
            </a:prstGeom>
            <a:solidFill>
              <a:srgbClr val="FFFFFF">
                <a:alpha val="8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FA12BE-0500-4DF9-B549-8C5811981F5D}"/>
                </a:ext>
              </a:extLst>
            </p:cNvPr>
            <p:cNvSpPr txBox="1"/>
            <p:nvPr/>
          </p:nvSpPr>
          <p:spPr>
            <a:xfrm>
              <a:off x="2917736" y="4076304"/>
              <a:ext cx="3082530" cy="8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600" kern="0" dirty="0">
                  <a:solidFill>
                    <a:srgbClr val="003E51"/>
                  </a:solidFill>
                  <a:latin typeface="Segoe UI Semilight" panose="020B0402040204020203" pitchFamily="34" charset="0"/>
                  <a:ea typeface="Tahoma" panose="020B0604030504040204" pitchFamily="34" charset="0"/>
                  <a:cs typeface="Segoe UI Semilight" panose="020B0402040204020203" pitchFamily="34" charset="0"/>
                </a:rPr>
                <a:t>Next</a:t>
              </a:r>
              <a:r>
                <a:rPr lang="en-US" sz="4600" b="1" kern="0" dirty="0">
                  <a:solidFill>
                    <a:srgbClr val="003E51"/>
                  </a:solidFill>
                  <a:latin typeface="Segoe UI Semibold" panose="020B0702040204020203" pitchFamily="34" charset="0"/>
                  <a:ea typeface="Tahoma" panose="020B0604030504040204" pitchFamily="34" charset="0"/>
                  <a:cs typeface="Segoe UI Semibold" panose="020B0702040204020203" pitchFamily="34" charset="0"/>
                </a:rPr>
                <a:t>Flow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5DCCC-7D51-4004-A755-69C94DA71354}"/>
                </a:ext>
              </a:extLst>
            </p:cNvPr>
            <p:cNvSpPr txBox="1"/>
            <p:nvPr/>
          </p:nvSpPr>
          <p:spPr>
            <a:xfrm>
              <a:off x="2962125" y="4663252"/>
              <a:ext cx="2857602" cy="342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39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Water Supply Forecasting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7350956-7CF9-4915-BCD2-B16139059C62}"/>
                </a:ext>
              </a:extLst>
            </p:cNvPr>
            <p:cNvGrpSpPr/>
            <p:nvPr/>
          </p:nvGrpSpPr>
          <p:grpSpPr>
            <a:xfrm>
              <a:off x="5560512" y="4086215"/>
              <a:ext cx="1613323" cy="1075616"/>
              <a:chOff x="7615490" y="615489"/>
              <a:chExt cx="3700006" cy="2466828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F988801-A06B-4E7F-A698-D17443E82050}"/>
                  </a:ext>
                </a:extLst>
              </p:cNvPr>
              <p:cNvSpPr/>
              <p:nvPr/>
            </p:nvSpPr>
            <p:spPr>
              <a:xfrm flipV="1">
                <a:off x="7615490" y="1837491"/>
                <a:ext cx="3684417" cy="1244826"/>
              </a:xfrm>
              <a:custGeom>
                <a:avLst/>
                <a:gdLst>
                  <a:gd name="connsiteX0" fmla="*/ 0 w 1609725"/>
                  <a:gd name="connsiteY0" fmla="*/ 540543 h 542925"/>
                  <a:gd name="connsiteX1" fmla="*/ 471488 w 1609725"/>
                  <a:gd name="connsiteY1" fmla="*/ 121443 h 542925"/>
                  <a:gd name="connsiteX2" fmla="*/ 695325 w 1609725"/>
                  <a:gd name="connsiteY2" fmla="*/ 228600 h 542925"/>
                  <a:gd name="connsiteX3" fmla="*/ 959644 w 1609725"/>
                  <a:gd name="connsiteY3" fmla="*/ 0 h 542925"/>
                  <a:gd name="connsiteX4" fmla="*/ 1607344 w 1609725"/>
                  <a:gd name="connsiteY4" fmla="*/ 542925 h 542925"/>
                  <a:gd name="connsiteX5" fmla="*/ 1609725 w 1609725"/>
                  <a:gd name="connsiteY5" fmla="*/ 540543 h 542925"/>
                  <a:gd name="connsiteX0" fmla="*/ 0 w 1607344"/>
                  <a:gd name="connsiteY0" fmla="*/ 540543 h 542925"/>
                  <a:gd name="connsiteX1" fmla="*/ 471488 w 1607344"/>
                  <a:gd name="connsiteY1" fmla="*/ 121443 h 542925"/>
                  <a:gd name="connsiteX2" fmla="*/ 695325 w 1607344"/>
                  <a:gd name="connsiteY2" fmla="*/ 228600 h 542925"/>
                  <a:gd name="connsiteX3" fmla="*/ 959644 w 1607344"/>
                  <a:gd name="connsiteY3" fmla="*/ 0 h 542925"/>
                  <a:gd name="connsiteX4" fmla="*/ 1607344 w 1607344"/>
                  <a:gd name="connsiteY4" fmla="*/ 542925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7344" h="542925">
                    <a:moveTo>
                      <a:pt x="0" y="540543"/>
                    </a:moveTo>
                    <a:lnTo>
                      <a:pt x="471488" y="121443"/>
                    </a:lnTo>
                    <a:lnTo>
                      <a:pt x="695325" y="228600"/>
                    </a:lnTo>
                    <a:lnTo>
                      <a:pt x="959644" y="0"/>
                    </a:lnTo>
                    <a:lnTo>
                      <a:pt x="1607344" y="542925"/>
                    </a:lnTo>
                  </a:path>
                </a:pathLst>
              </a:custGeom>
              <a:solidFill>
                <a:srgbClr val="CA9117"/>
              </a:solid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FF31F63-49BC-4CD1-8C01-989419FC62D6}"/>
                  </a:ext>
                </a:extLst>
              </p:cNvPr>
              <p:cNvSpPr/>
              <p:nvPr/>
            </p:nvSpPr>
            <p:spPr>
              <a:xfrm rot="10800000">
                <a:off x="8892941" y="1792715"/>
                <a:ext cx="1838325" cy="950484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A876E83-A4F3-4DBB-AE9D-0E4031453B83}"/>
                  </a:ext>
                </a:extLst>
              </p:cNvPr>
              <p:cNvSpPr/>
              <p:nvPr/>
            </p:nvSpPr>
            <p:spPr>
              <a:xfrm rot="10800000">
                <a:off x="8035734" y="1808177"/>
                <a:ext cx="1309721" cy="571036"/>
              </a:xfrm>
              <a:custGeom>
                <a:avLst/>
                <a:gdLst>
                  <a:gd name="connsiteX0" fmla="*/ 0 w 1838325"/>
                  <a:gd name="connsiteY0" fmla="*/ 386022 h 397929"/>
                  <a:gd name="connsiteX1" fmla="*/ 676275 w 1838325"/>
                  <a:gd name="connsiteY1" fmla="*/ 183616 h 397929"/>
                  <a:gd name="connsiteX2" fmla="*/ 923925 w 1838325"/>
                  <a:gd name="connsiteY2" fmla="*/ 260 h 397929"/>
                  <a:gd name="connsiteX3" fmla="*/ 1281112 w 1838325"/>
                  <a:gd name="connsiteY3" fmla="*/ 224097 h 397929"/>
                  <a:gd name="connsiteX4" fmla="*/ 1838325 w 1838325"/>
                  <a:gd name="connsiteY4" fmla="*/ 397929 h 39792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86152 h 398059"/>
                  <a:gd name="connsiteX1" fmla="*/ 485775 w 1838325"/>
                  <a:gd name="connsiteY1" fmla="*/ 281377 h 398059"/>
                  <a:gd name="connsiteX2" fmla="*/ 923925 w 1838325"/>
                  <a:gd name="connsiteY2" fmla="*/ 390 h 398059"/>
                  <a:gd name="connsiteX3" fmla="*/ 1281112 w 1838325"/>
                  <a:gd name="connsiteY3" fmla="*/ 224227 h 398059"/>
                  <a:gd name="connsiteX4" fmla="*/ 1838325 w 1838325"/>
                  <a:gd name="connsiteY4" fmla="*/ 398059 h 398059"/>
                  <a:gd name="connsiteX0" fmla="*/ 0 w 1838325"/>
                  <a:gd name="connsiteY0" fmla="*/ 357640 h 369547"/>
                  <a:gd name="connsiteX1" fmla="*/ 485775 w 1838325"/>
                  <a:gd name="connsiteY1" fmla="*/ 252865 h 369547"/>
                  <a:gd name="connsiteX2" fmla="*/ 826294 w 1838325"/>
                  <a:gd name="connsiteY2" fmla="*/ 453 h 369547"/>
                  <a:gd name="connsiteX3" fmla="*/ 1281112 w 1838325"/>
                  <a:gd name="connsiteY3" fmla="*/ 195715 h 369547"/>
                  <a:gd name="connsiteX4" fmla="*/ 1838325 w 1838325"/>
                  <a:gd name="connsiteY4" fmla="*/ 369547 h 369547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58152 h 370059"/>
                  <a:gd name="connsiteX1" fmla="*/ 485775 w 1838325"/>
                  <a:gd name="connsiteY1" fmla="*/ 253377 h 370059"/>
                  <a:gd name="connsiteX2" fmla="*/ 826294 w 1838325"/>
                  <a:gd name="connsiteY2" fmla="*/ 965 h 370059"/>
                  <a:gd name="connsiteX3" fmla="*/ 1281112 w 1838325"/>
                  <a:gd name="connsiteY3" fmla="*/ 196227 h 370059"/>
                  <a:gd name="connsiteX4" fmla="*/ 1838325 w 1838325"/>
                  <a:gd name="connsiteY4" fmla="*/ 370059 h 370059"/>
                  <a:gd name="connsiteX0" fmla="*/ 0 w 1838325"/>
                  <a:gd name="connsiteY0" fmla="*/ 377052 h 388959"/>
                  <a:gd name="connsiteX1" fmla="*/ 485775 w 1838325"/>
                  <a:gd name="connsiteY1" fmla="*/ 272277 h 388959"/>
                  <a:gd name="connsiteX2" fmla="*/ 826294 w 1838325"/>
                  <a:gd name="connsiteY2" fmla="*/ 19865 h 388959"/>
                  <a:gd name="connsiteX3" fmla="*/ 1116806 w 1838325"/>
                  <a:gd name="connsiteY3" fmla="*/ 57964 h 388959"/>
                  <a:gd name="connsiteX4" fmla="*/ 1838325 w 1838325"/>
                  <a:gd name="connsiteY4" fmla="*/ 388959 h 388959"/>
                  <a:gd name="connsiteX0" fmla="*/ 0 w 1838325"/>
                  <a:gd name="connsiteY0" fmla="*/ 365610 h 377517"/>
                  <a:gd name="connsiteX1" fmla="*/ 485775 w 1838325"/>
                  <a:gd name="connsiteY1" fmla="*/ 260835 h 377517"/>
                  <a:gd name="connsiteX2" fmla="*/ 826294 w 1838325"/>
                  <a:gd name="connsiteY2" fmla="*/ 8423 h 377517"/>
                  <a:gd name="connsiteX3" fmla="*/ 1116806 w 1838325"/>
                  <a:gd name="connsiteY3" fmla="*/ 46522 h 377517"/>
                  <a:gd name="connsiteX4" fmla="*/ 1838325 w 1838325"/>
                  <a:gd name="connsiteY4" fmla="*/ 377517 h 377517"/>
                  <a:gd name="connsiteX0" fmla="*/ 0 w 1838325"/>
                  <a:gd name="connsiteY0" fmla="*/ 369420 h 381327"/>
                  <a:gd name="connsiteX1" fmla="*/ 485775 w 1838325"/>
                  <a:gd name="connsiteY1" fmla="*/ 264645 h 381327"/>
                  <a:gd name="connsiteX2" fmla="*/ 826294 w 1838325"/>
                  <a:gd name="connsiteY2" fmla="*/ 12233 h 381327"/>
                  <a:gd name="connsiteX3" fmla="*/ 1116806 w 1838325"/>
                  <a:gd name="connsiteY3" fmla="*/ 50332 h 381327"/>
                  <a:gd name="connsiteX4" fmla="*/ 1838325 w 1838325"/>
                  <a:gd name="connsiteY4" fmla="*/ 381327 h 381327"/>
                  <a:gd name="connsiteX0" fmla="*/ 0 w 1838325"/>
                  <a:gd name="connsiteY0" fmla="*/ 359223 h 371130"/>
                  <a:gd name="connsiteX1" fmla="*/ 485775 w 1838325"/>
                  <a:gd name="connsiteY1" fmla="*/ 254448 h 371130"/>
                  <a:gd name="connsiteX2" fmla="*/ 826294 w 1838325"/>
                  <a:gd name="connsiteY2" fmla="*/ 2036 h 371130"/>
                  <a:gd name="connsiteX3" fmla="*/ 1116806 w 1838325"/>
                  <a:gd name="connsiteY3" fmla="*/ 40135 h 371130"/>
                  <a:gd name="connsiteX4" fmla="*/ 1331119 w 1838325"/>
                  <a:gd name="connsiteY4" fmla="*/ 133005 h 371130"/>
                  <a:gd name="connsiteX5" fmla="*/ 1838325 w 1838325"/>
                  <a:gd name="connsiteY5" fmla="*/ 371130 h 371130"/>
                  <a:gd name="connsiteX0" fmla="*/ 0 w 1838325"/>
                  <a:gd name="connsiteY0" fmla="*/ 360726 h 372633"/>
                  <a:gd name="connsiteX1" fmla="*/ 485775 w 1838325"/>
                  <a:gd name="connsiteY1" fmla="*/ 255951 h 372633"/>
                  <a:gd name="connsiteX2" fmla="*/ 826294 w 1838325"/>
                  <a:gd name="connsiteY2" fmla="*/ 3539 h 372633"/>
                  <a:gd name="connsiteX3" fmla="*/ 1116806 w 1838325"/>
                  <a:gd name="connsiteY3" fmla="*/ 41638 h 372633"/>
                  <a:gd name="connsiteX4" fmla="*/ 1340644 w 1838325"/>
                  <a:gd name="connsiteY4" fmla="*/ 236901 h 372633"/>
                  <a:gd name="connsiteX5" fmla="*/ 1838325 w 1838325"/>
                  <a:gd name="connsiteY5" fmla="*/ 372633 h 372633"/>
                  <a:gd name="connsiteX0" fmla="*/ 0 w 1838325"/>
                  <a:gd name="connsiteY0" fmla="*/ 393137 h 405044"/>
                  <a:gd name="connsiteX1" fmla="*/ 485775 w 1838325"/>
                  <a:gd name="connsiteY1" fmla="*/ 288362 h 405044"/>
                  <a:gd name="connsiteX2" fmla="*/ 826294 w 1838325"/>
                  <a:gd name="connsiteY2" fmla="*/ 35950 h 405044"/>
                  <a:gd name="connsiteX3" fmla="*/ 1023937 w 1838325"/>
                  <a:gd name="connsiteY3" fmla="*/ 26424 h 405044"/>
                  <a:gd name="connsiteX4" fmla="*/ 1340644 w 1838325"/>
                  <a:gd name="connsiteY4" fmla="*/ 269312 h 405044"/>
                  <a:gd name="connsiteX5" fmla="*/ 1838325 w 1838325"/>
                  <a:gd name="connsiteY5" fmla="*/ 405044 h 405044"/>
                  <a:gd name="connsiteX0" fmla="*/ 0 w 1838325"/>
                  <a:gd name="connsiteY0" fmla="*/ 382525 h 394432"/>
                  <a:gd name="connsiteX1" fmla="*/ 485775 w 1838325"/>
                  <a:gd name="connsiteY1" fmla="*/ 277750 h 394432"/>
                  <a:gd name="connsiteX2" fmla="*/ 826294 w 1838325"/>
                  <a:gd name="connsiteY2" fmla="*/ 25338 h 394432"/>
                  <a:gd name="connsiteX3" fmla="*/ 1023937 w 1838325"/>
                  <a:gd name="connsiteY3" fmla="*/ 15812 h 394432"/>
                  <a:gd name="connsiteX4" fmla="*/ 1340644 w 1838325"/>
                  <a:gd name="connsiteY4" fmla="*/ 258700 h 394432"/>
                  <a:gd name="connsiteX5" fmla="*/ 1838325 w 1838325"/>
                  <a:gd name="connsiteY5" fmla="*/ 394432 h 394432"/>
                  <a:gd name="connsiteX0" fmla="*/ 0 w 1838325"/>
                  <a:gd name="connsiteY0" fmla="*/ 400038 h 411945"/>
                  <a:gd name="connsiteX1" fmla="*/ 485775 w 1838325"/>
                  <a:gd name="connsiteY1" fmla="*/ 295263 h 411945"/>
                  <a:gd name="connsiteX2" fmla="*/ 826294 w 1838325"/>
                  <a:gd name="connsiteY2" fmla="*/ 42851 h 411945"/>
                  <a:gd name="connsiteX3" fmla="*/ 1023937 w 1838325"/>
                  <a:gd name="connsiteY3" fmla="*/ 33325 h 411945"/>
                  <a:gd name="connsiteX4" fmla="*/ 1340644 w 1838325"/>
                  <a:gd name="connsiteY4" fmla="*/ 276213 h 411945"/>
                  <a:gd name="connsiteX5" fmla="*/ 1838325 w 1838325"/>
                  <a:gd name="connsiteY5" fmla="*/ 411945 h 411945"/>
                  <a:gd name="connsiteX0" fmla="*/ 0 w 1838325"/>
                  <a:gd name="connsiteY0" fmla="*/ 389769 h 401676"/>
                  <a:gd name="connsiteX1" fmla="*/ 485775 w 1838325"/>
                  <a:gd name="connsiteY1" fmla="*/ 284994 h 401676"/>
                  <a:gd name="connsiteX2" fmla="*/ 826294 w 1838325"/>
                  <a:gd name="connsiteY2" fmla="*/ 32582 h 401676"/>
                  <a:gd name="connsiteX3" fmla="*/ 1023937 w 1838325"/>
                  <a:gd name="connsiteY3" fmla="*/ 23056 h 401676"/>
                  <a:gd name="connsiteX4" fmla="*/ 1340644 w 1838325"/>
                  <a:gd name="connsiteY4" fmla="*/ 265944 h 401676"/>
                  <a:gd name="connsiteX5" fmla="*/ 1838325 w 1838325"/>
                  <a:gd name="connsiteY5" fmla="*/ 401676 h 401676"/>
                  <a:gd name="connsiteX0" fmla="*/ 0 w 1838325"/>
                  <a:gd name="connsiteY0" fmla="*/ 376984 h 388891"/>
                  <a:gd name="connsiteX1" fmla="*/ 485775 w 1838325"/>
                  <a:gd name="connsiteY1" fmla="*/ 272209 h 388891"/>
                  <a:gd name="connsiteX2" fmla="*/ 728663 w 1838325"/>
                  <a:gd name="connsiteY2" fmla="*/ 43609 h 388891"/>
                  <a:gd name="connsiteX3" fmla="*/ 1023937 w 1838325"/>
                  <a:gd name="connsiteY3" fmla="*/ 10271 h 388891"/>
                  <a:gd name="connsiteX4" fmla="*/ 1340644 w 1838325"/>
                  <a:gd name="connsiteY4" fmla="*/ 253159 h 388891"/>
                  <a:gd name="connsiteX5" fmla="*/ 1838325 w 1838325"/>
                  <a:gd name="connsiteY5" fmla="*/ 388891 h 388891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71332 h 383239"/>
                  <a:gd name="connsiteX1" fmla="*/ 485775 w 1838325"/>
                  <a:gd name="connsiteY1" fmla="*/ 266557 h 383239"/>
                  <a:gd name="connsiteX2" fmla="*/ 728663 w 1838325"/>
                  <a:gd name="connsiteY2" fmla="*/ 37957 h 383239"/>
                  <a:gd name="connsiteX3" fmla="*/ 1085849 w 1838325"/>
                  <a:gd name="connsiteY3" fmla="*/ 47481 h 383239"/>
                  <a:gd name="connsiteX4" fmla="*/ 1340644 w 1838325"/>
                  <a:gd name="connsiteY4" fmla="*/ 247507 h 383239"/>
                  <a:gd name="connsiteX5" fmla="*/ 1838325 w 1838325"/>
                  <a:gd name="connsiteY5" fmla="*/ 383239 h 383239"/>
                  <a:gd name="connsiteX0" fmla="*/ 0 w 1838325"/>
                  <a:gd name="connsiteY0" fmla="*/ 355953 h 367860"/>
                  <a:gd name="connsiteX1" fmla="*/ 485775 w 1838325"/>
                  <a:gd name="connsiteY1" fmla="*/ 251178 h 367860"/>
                  <a:gd name="connsiteX2" fmla="*/ 728663 w 1838325"/>
                  <a:gd name="connsiteY2" fmla="*/ 22578 h 367860"/>
                  <a:gd name="connsiteX3" fmla="*/ 1085849 w 1838325"/>
                  <a:gd name="connsiteY3" fmla="*/ 32102 h 367860"/>
                  <a:gd name="connsiteX4" fmla="*/ 1340644 w 1838325"/>
                  <a:gd name="connsiteY4" fmla="*/ 232128 h 367860"/>
                  <a:gd name="connsiteX5" fmla="*/ 1838325 w 1838325"/>
                  <a:gd name="connsiteY5" fmla="*/ 367860 h 367860"/>
                  <a:gd name="connsiteX0" fmla="*/ 0 w 1838325"/>
                  <a:gd name="connsiteY0" fmla="*/ 366176 h 378083"/>
                  <a:gd name="connsiteX1" fmla="*/ 485775 w 1838325"/>
                  <a:gd name="connsiteY1" fmla="*/ 261401 h 378083"/>
                  <a:gd name="connsiteX2" fmla="*/ 728663 w 1838325"/>
                  <a:gd name="connsiteY2" fmla="*/ 32801 h 378083"/>
                  <a:gd name="connsiteX3" fmla="*/ 1085849 w 1838325"/>
                  <a:gd name="connsiteY3" fmla="*/ 42325 h 378083"/>
                  <a:gd name="connsiteX4" fmla="*/ 1340644 w 1838325"/>
                  <a:gd name="connsiteY4" fmla="*/ 242351 h 378083"/>
                  <a:gd name="connsiteX5" fmla="*/ 1838325 w 1838325"/>
                  <a:gd name="connsiteY5" fmla="*/ 378083 h 378083"/>
                  <a:gd name="connsiteX0" fmla="*/ 0 w 1838325"/>
                  <a:gd name="connsiteY0" fmla="*/ 364342 h 376249"/>
                  <a:gd name="connsiteX1" fmla="*/ 485775 w 1838325"/>
                  <a:gd name="connsiteY1" fmla="*/ 259567 h 376249"/>
                  <a:gd name="connsiteX2" fmla="*/ 728663 w 1838325"/>
                  <a:gd name="connsiteY2" fmla="*/ 30967 h 376249"/>
                  <a:gd name="connsiteX3" fmla="*/ 1085849 w 1838325"/>
                  <a:gd name="connsiteY3" fmla="*/ 40491 h 376249"/>
                  <a:gd name="connsiteX4" fmla="*/ 1340644 w 1838325"/>
                  <a:gd name="connsiteY4" fmla="*/ 240517 h 376249"/>
                  <a:gd name="connsiteX5" fmla="*/ 1838325 w 1838325"/>
                  <a:gd name="connsiteY5" fmla="*/ 376249 h 376249"/>
                  <a:gd name="connsiteX0" fmla="*/ 0 w 1838325"/>
                  <a:gd name="connsiteY0" fmla="*/ 351460 h 363367"/>
                  <a:gd name="connsiteX1" fmla="*/ 485775 w 1838325"/>
                  <a:gd name="connsiteY1" fmla="*/ 246685 h 363367"/>
                  <a:gd name="connsiteX2" fmla="*/ 742951 w 1838325"/>
                  <a:gd name="connsiteY2" fmla="*/ 25229 h 363367"/>
                  <a:gd name="connsiteX3" fmla="*/ 1085849 w 1838325"/>
                  <a:gd name="connsiteY3" fmla="*/ 27609 h 363367"/>
                  <a:gd name="connsiteX4" fmla="*/ 1340644 w 1838325"/>
                  <a:gd name="connsiteY4" fmla="*/ 227635 h 363367"/>
                  <a:gd name="connsiteX5" fmla="*/ 1838325 w 1838325"/>
                  <a:gd name="connsiteY5" fmla="*/ 363367 h 363367"/>
                  <a:gd name="connsiteX0" fmla="*/ 0 w 1838325"/>
                  <a:gd name="connsiteY0" fmla="*/ 359242 h 371149"/>
                  <a:gd name="connsiteX1" fmla="*/ 485775 w 1838325"/>
                  <a:gd name="connsiteY1" fmla="*/ 254467 h 371149"/>
                  <a:gd name="connsiteX2" fmla="*/ 742951 w 1838325"/>
                  <a:gd name="connsiteY2" fmla="*/ 33011 h 371149"/>
                  <a:gd name="connsiteX3" fmla="*/ 1085849 w 1838325"/>
                  <a:gd name="connsiteY3" fmla="*/ 35391 h 371149"/>
                  <a:gd name="connsiteX4" fmla="*/ 1340644 w 1838325"/>
                  <a:gd name="connsiteY4" fmla="*/ 235417 h 371149"/>
                  <a:gd name="connsiteX5" fmla="*/ 1838325 w 1838325"/>
                  <a:gd name="connsiteY5" fmla="*/ 371149 h 371149"/>
                  <a:gd name="connsiteX0" fmla="*/ 0 w 1838325"/>
                  <a:gd name="connsiteY0" fmla="*/ 372715 h 384622"/>
                  <a:gd name="connsiteX1" fmla="*/ 485775 w 1838325"/>
                  <a:gd name="connsiteY1" fmla="*/ 267940 h 384622"/>
                  <a:gd name="connsiteX2" fmla="*/ 776288 w 1838325"/>
                  <a:gd name="connsiteY2" fmla="*/ 27434 h 384622"/>
                  <a:gd name="connsiteX3" fmla="*/ 1085849 w 1838325"/>
                  <a:gd name="connsiteY3" fmla="*/ 48864 h 384622"/>
                  <a:gd name="connsiteX4" fmla="*/ 1340644 w 1838325"/>
                  <a:gd name="connsiteY4" fmla="*/ 248890 h 384622"/>
                  <a:gd name="connsiteX5" fmla="*/ 1838325 w 1838325"/>
                  <a:gd name="connsiteY5" fmla="*/ 384622 h 384622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40644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438275 w 1838325"/>
                  <a:gd name="connsiteY5" fmla="*/ 333686 h 386073"/>
                  <a:gd name="connsiteX6" fmla="*/ 1838325 w 1838325"/>
                  <a:gd name="connsiteY6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4166 h 386073"/>
                  <a:gd name="connsiteX1" fmla="*/ 485775 w 1838325"/>
                  <a:gd name="connsiteY1" fmla="*/ 269391 h 386073"/>
                  <a:gd name="connsiteX2" fmla="*/ 776288 w 1838325"/>
                  <a:gd name="connsiteY2" fmla="*/ 28885 h 386073"/>
                  <a:gd name="connsiteX3" fmla="*/ 1064417 w 1838325"/>
                  <a:gd name="connsiteY3" fmla="*/ 28884 h 386073"/>
                  <a:gd name="connsiteX4" fmla="*/ 1326356 w 1838325"/>
                  <a:gd name="connsiteY4" fmla="*/ 250341 h 386073"/>
                  <a:gd name="connsiteX5" fmla="*/ 1838325 w 1838325"/>
                  <a:gd name="connsiteY5" fmla="*/ 386073 h 386073"/>
                  <a:gd name="connsiteX0" fmla="*/ 0 w 1838325"/>
                  <a:gd name="connsiteY0" fmla="*/ 377899 h 389806"/>
                  <a:gd name="connsiteX1" fmla="*/ 485775 w 1838325"/>
                  <a:gd name="connsiteY1" fmla="*/ 273124 h 389806"/>
                  <a:gd name="connsiteX2" fmla="*/ 776288 w 1838325"/>
                  <a:gd name="connsiteY2" fmla="*/ 32618 h 389806"/>
                  <a:gd name="connsiteX3" fmla="*/ 1064417 w 1838325"/>
                  <a:gd name="connsiteY3" fmla="*/ 32617 h 389806"/>
                  <a:gd name="connsiteX4" fmla="*/ 1326356 w 1838325"/>
                  <a:gd name="connsiteY4" fmla="*/ 254074 h 389806"/>
                  <a:gd name="connsiteX5" fmla="*/ 1838325 w 1838325"/>
                  <a:gd name="connsiteY5" fmla="*/ 389806 h 38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8325" h="389806">
                    <a:moveTo>
                      <a:pt x="0" y="377899"/>
                    </a:moveTo>
                    <a:cubicBezTo>
                      <a:pt x="325438" y="349325"/>
                      <a:pt x="361157" y="359246"/>
                      <a:pt x="485775" y="273124"/>
                    </a:cubicBezTo>
                    <a:cubicBezTo>
                      <a:pt x="610393" y="187002"/>
                      <a:pt x="658417" y="82228"/>
                      <a:pt x="776288" y="32618"/>
                    </a:cubicBezTo>
                    <a:cubicBezTo>
                      <a:pt x="894159" y="-16992"/>
                      <a:pt x="972739" y="-4292"/>
                      <a:pt x="1064417" y="32617"/>
                    </a:cubicBezTo>
                    <a:cubicBezTo>
                      <a:pt x="1156095" y="69526"/>
                      <a:pt x="1187846" y="137393"/>
                      <a:pt x="1326356" y="254074"/>
                    </a:cubicBezTo>
                    <a:cubicBezTo>
                      <a:pt x="1483916" y="380281"/>
                      <a:pt x="1495921" y="349623"/>
                      <a:pt x="1838325" y="389806"/>
                    </a:cubicBezTo>
                  </a:path>
                </a:pathLst>
              </a:custGeom>
              <a:pattFill prst="lgGrid">
                <a:fgClr>
                  <a:schemeClr val="bg2"/>
                </a:fgClr>
                <a:bgClr>
                  <a:srgbClr val="007396"/>
                </a:bgClr>
              </a:pattFill>
              <a:ln>
                <a:solidFill>
                  <a:srgbClr val="003E5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AC2F3DF-F02E-4E4A-98FB-D159D768FBE0}"/>
                  </a:ext>
                </a:extLst>
              </p:cNvPr>
              <p:cNvSpPr/>
              <p:nvPr/>
            </p:nvSpPr>
            <p:spPr>
              <a:xfrm>
                <a:off x="7615490" y="615489"/>
                <a:ext cx="3700006" cy="1250204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42C4DB9-210E-4118-ABBC-21F7C6E695EB}"/>
                  </a:ext>
                </a:extLst>
              </p:cNvPr>
              <p:cNvSpPr/>
              <p:nvPr/>
            </p:nvSpPr>
            <p:spPr>
              <a:xfrm>
                <a:off x="8381699" y="1005336"/>
                <a:ext cx="603951" cy="322632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5FA5258-FD41-4A1F-B4C6-070484C1E2A3}"/>
                  </a:ext>
                </a:extLst>
              </p:cNvPr>
              <p:cNvSpPr/>
              <p:nvPr/>
            </p:nvSpPr>
            <p:spPr>
              <a:xfrm>
                <a:off x="9384500" y="736568"/>
                <a:ext cx="839341" cy="537631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1A658-B84D-42DD-9FD9-D2D5A7A7C69E}"/>
              </a:ext>
            </a:extLst>
          </p:cNvPr>
          <p:cNvGrpSpPr/>
          <p:nvPr/>
        </p:nvGrpSpPr>
        <p:grpSpPr>
          <a:xfrm>
            <a:off x="7525017" y="3541086"/>
            <a:ext cx="1613323" cy="1073303"/>
            <a:chOff x="7525017" y="3541086"/>
            <a:chExt cx="1613323" cy="107330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AE5B745-F404-43AA-BD8D-86852822DF9B}"/>
                </a:ext>
              </a:extLst>
            </p:cNvPr>
            <p:cNvSpPr/>
            <p:nvPr/>
          </p:nvSpPr>
          <p:spPr>
            <a:xfrm flipV="1">
              <a:off x="7525017" y="4071605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FB514E-8622-45FA-8885-CD03A09F7919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BFB5A85-F839-45B8-A8E0-96D861BA47C8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AB0F14-CA5F-4EA6-85BE-5696208FEF45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74F633-D8C8-47DB-9F3B-64193E0C91A1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3F3C68-24A7-4E2B-BCCA-5FF4BEDD53A2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ounded Rectangle 16">
            <a:extLst>
              <a:ext uri="{FF2B5EF4-FFF2-40B4-BE49-F238E27FC236}">
                <a16:creationId xmlns:a16="http://schemas.microsoft.com/office/drawing/2014/main" id="{A7C0D529-CB62-4029-8B96-8DE59807D5D3}"/>
              </a:ext>
            </a:extLst>
          </p:cNvPr>
          <p:cNvSpPr/>
          <p:nvPr/>
        </p:nvSpPr>
        <p:spPr>
          <a:xfrm>
            <a:off x="2962126" y="5388088"/>
            <a:ext cx="3818314" cy="904712"/>
          </a:xfrm>
          <a:prstGeom prst="roundRect">
            <a:avLst>
              <a:gd name="adj" fmla="val 8218"/>
            </a:avLst>
          </a:prstGeom>
          <a:solidFill>
            <a:srgbClr val="FFFFFF">
              <a:alpha val="8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08927C-CCF9-4C42-85EF-4606B7ED06B9}"/>
              </a:ext>
            </a:extLst>
          </p:cNvPr>
          <p:cNvSpPr txBox="1"/>
          <p:nvPr/>
        </p:nvSpPr>
        <p:spPr>
          <a:xfrm>
            <a:off x="2941222" y="5303683"/>
            <a:ext cx="3082530" cy="800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kern="0" dirty="0">
                <a:solidFill>
                  <a:srgbClr val="003E51"/>
                </a:solidFill>
                <a:latin typeface="Segoe UI Semilight" panose="020B0402040204020203" pitchFamily="34" charset="0"/>
                <a:ea typeface="Tahoma" panose="020B0604030504040204" pitchFamily="34" charset="0"/>
                <a:cs typeface="Segoe UI Semilight" panose="020B0402040204020203" pitchFamily="34" charset="0"/>
              </a:rPr>
              <a:t>Next</a:t>
            </a:r>
            <a:r>
              <a:rPr lang="en-US" sz="4600" b="1" kern="0" dirty="0">
                <a:solidFill>
                  <a:srgbClr val="003E51"/>
                </a:solidFill>
                <a:latin typeface="Segoe UI Semibold" panose="020B0702040204020203" pitchFamily="34" charset="0"/>
                <a:ea typeface="Tahoma" panose="020B0604030504040204" pitchFamily="34" charset="0"/>
                <a:cs typeface="Segoe UI Semibold" panose="020B0702040204020203" pitchFamily="34" charset="0"/>
              </a:rPr>
              <a:t>Flow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C5B2BE-FC19-4097-8B4A-BB60A17C3646}"/>
              </a:ext>
            </a:extLst>
          </p:cNvPr>
          <p:cNvSpPr txBox="1"/>
          <p:nvPr/>
        </p:nvSpPr>
        <p:spPr>
          <a:xfrm>
            <a:off x="2985611" y="5890631"/>
            <a:ext cx="2857602" cy="342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39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Water Supply Forecasting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0610D2-1535-4FBC-A5BC-CEDCAAE2FD37}"/>
              </a:ext>
            </a:extLst>
          </p:cNvPr>
          <p:cNvGrpSpPr/>
          <p:nvPr/>
        </p:nvGrpSpPr>
        <p:grpSpPr>
          <a:xfrm>
            <a:off x="5521934" y="5444947"/>
            <a:ext cx="1102160" cy="772577"/>
            <a:chOff x="5738399" y="308014"/>
            <a:chExt cx="5000604" cy="35052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E5B566B-82FD-4073-986D-2F0E7D33EFD0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E00340-15C4-4EE0-BA9B-BAAD61564CF5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15396A1-6067-4122-93B9-87D72E5DCEA3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AD52037-A94F-4E44-AA6F-ECC0460C32F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AE396393-C087-442A-AE82-4448F2382C86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A3F65DA6-5BA1-4884-AB64-6EA4AD464B2C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53608024-9B73-4EE4-9790-CA93F7740417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2457F1E4-4B73-4BD0-846A-CE9C22820335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apezoid 64">
              <a:extLst>
                <a:ext uri="{FF2B5EF4-FFF2-40B4-BE49-F238E27FC236}">
                  <a16:creationId xmlns:a16="http://schemas.microsoft.com/office/drawing/2014/main" id="{36C6D42D-F40F-4025-90D1-4789C67AD1C5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DAD88FE1-65CE-43AC-9DD7-32B1B1898D2B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1121729-EC7A-415E-863F-374E029B260A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78B980B-542B-4ACA-9DC8-C06EB24372A2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E25B242-2F5F-41A6-ABB0-1E601F3AE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7290">
            <a:off x="1855330" y="2883297"/>
            <a:ext cx="641867" cy="73623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E8F815A-53EA-420B-B2EB-D4B46948A61E}"/>
              </a:ext>
            </a:extLst>
          </p:cNvPr>
          <p:cNvGrpSpPr/>
          <p:nvPr/>
        </p:nvGrpSpPr>
        <p:grpSpPr>
          <a:xfrm>
            <a:off x="5503862" y="2938618"/>
            <a:ext cx="614312" cy="661948"/>
            <a:chOff x="1502747" y="1672047"/>
            <a:chExt cx="1256825" cy="1354284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5F98B0C2-9FE0-453E-AB41-CD90C7AED0AA}"/>
                </a:ext>
              </a:extLst>
            </p:cNvPr>
            <p:cNvSpPr/>
            <p:nvPr/>
          </p:nvSpPr>
          <p:spPr>
            <a:xfrm>
              <a:off x="1820091" y="1672047"/>
              <a:ext cx="939481" cy="639948"/>
            </a:xfrm>
            <a:prstGeom prst="triangle">
              <a:avLst/>
            </a:prstGeom>
            <a:solidFill>
              <a:srgbClr val="003E51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898A038D-253E-4A0F-9727-8D134B13336F}"/>
                </a:ext>
              </a:extLst>
            </p:cNvPr>
            <p:cNvSpPr/>
            <p:nvPr/>
          </p:nvSpPr>
          <p:spPr>
            <a:xfrm>
              <a:off x="1502750" y="1672047"/>
              <a:ext cx="939481" cy="639948"/>
            </a:xfrm>
            <a:prstGeom prst="triangle">
              <a:avLst/>
            </a:prstGeom>
            <a:solidFill>
              <a:srgbClr val="007396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390A749C-642E-45FA-912E-5595FFA57B14}"/>
                </a:ext>
              </a:extLst>
            </p:cNvPr>
            <p:cNvSpPr/>
            <p:nvPr/>
          </p:nvSpPr>
          <p:spPr>
            <a:xfrm rot="10800000">
              <a:off x="1502747" y="2386383"/>
              <a:ext cx="939481" cy="639948"/>
            </a:xfrm>
            <a:prstGeom prst="triangle">
              <a:avLst/>
            </a:prstGeom>
            <a:solidFill>
              <a:srgbClr val="CA9117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5761B0F-4B9A-4A0C-8A8C-5D2327E9470B}"/>
                </a:ext>
              </a:extLst>
            </p:cNvPr>
            <p:cNvSpPr/>
            <p:nvPr/>
          </p:nvSpPr>
          <p:spPr>
            <a:xfrm rot="10800000">
              <a:off x="1820090" y="2386383"/>
              <a:ext cx="939481" cy="639948"/>
            </a:xfrm>
            <a:prstGeom prst="triangle">
              <a:avLst/>
            </a:prstGeom>
            <a:solidFill>
              <a:srgbClr val="CFBD2D"/>
            </a:solidFill>
            <a:ln w="12700" cap="rnd">
              <a:solidFill>
                <a:srgbClr val="003E5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0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391D89D-0F41-471F-A846-C08D1B7F15A2}"/>
              </a:ext>
            </a:extLst>
          </p:cNvPr>
          <p:cNvGrpSpPr/>
          <p:nvPr/>
        </p:nvGrpSpPr>
        <p:grpSpPr>
          <a:xfrm>
            <a:off x="230588" y="308010"/>
            <a:ext cx="4971857" cy="3314779"/>
            <a:chOff x="7525017" y="3541086"/>
            <a:chExt cx="1613323" cy="10756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C1CC10-D5E6-4562-98CB-249931D2D96D}"/>
                </a:ext>
              </a:extLst>
            </p:cNvPr>
            <p:cNvSpPr/>
            <p:nvPr/>
          </p:nvSpPr>
          <p:spPr>
            <a:xfrm flipV="1">
              <a:off x="7525017" y="4073918"/>
              <a:ext cx="1606526" cy="542784"/>
            </a:xfrm>
            <a:custGeom>
              <a:avLst/>
              <a:gdLst>
                <a:gd name="connsiteX0" fmla="*/ 0 w 1609725"/>
                <a:gd name="connsiteY0" fmla="*/ 540543 h 542925"/>
                <a:gd name="connsiteX1" fmla="*/ 471488 w 1609725"/>
                <a:gd name="connsiteY1" fmla="*/ 121443 h 542925"/>
                <a:gd name="connsiteX2" fmla="*/ 695325 w 1609725"/>
                <a:gd name="connsiteY2" fmla="*/ 228600 h 542925"/>
                <a:gd name="connsiteX3" fmla="*/ 959644 w 1609725"/>
                <a:gd name="connsiteY3" fmla="*/ 0 h 542925"/>
                <a:gd name="connsiteX4" fmla="*/ 1607344 w 1609725"/>
                <a:gd name="connsiteY4" fmla="*/ 542925 h 542925"/>
                <a:gd name="connsiteX5" fmla="*/ 1609725 w 1609725"/>
                <a:gd name="connsiteY5" fmla="*/ 540543 h 542925"/>
                <a:gd name="connsiteX0" fmla="*/ 0 w 1607344"/>
                <a:gd name="connsiteY0" fmla="*/ 540543 h 542925"/>
                <a:gd name="connsiteX1" fmla="*/ 471488 w 1607344"/>
                <a:gd name="connsiteY1" fmla="*/ 121443 h 542925"/>
                <a:gd name="connsiteX2" fmla="*/ 695325 w 1607344"/>
                <a:gd name="connsiteY2" fmla="*/ 228600 h 542925"/>
                <a:gd name="connsiteX3" fmla="*/ 959644 w 1607344"/>
                <a:gd name="connsiteY3" fmla="*/ 0 h 542925"/>
                <a:gd name="connsiteX4" fmla="*/ 1607344 w 1607344"/>
                <a:gd name="connsiteY4" fmla="*/ 542925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7344" h="542925">
                  <a:moveTo>
                    <a:pt x="0" y="540543"/>
                  </a:moveTo>
                  <a:lnTo>
                    <a:pt x="471488" y="121443"/>
                  </a:lnTo>
                  <a:lnTo>
                    <a:pt x="695325" y="228600"/>
                  </a:lnTo>
                  <a:lnTo>
                    <a:pt x="959644" y="0"/>
                  </a:lnTo>
                  <a:lnTo>
                    <a:pt x="1607344" y="542925"/>
                  </a:lnTo>
                </a:path>
              </a:pathLst>
            </a:custGeom>
            <a:solidFill>
              <a:srgbClr val="CA9117"/>
            </a:solid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5C3480-8396-4700-8C74-465E14443D3D}"/>
                </a:ext>
              </a:extLst>
            </p:cNvPr>
            <p:cNvSpPr/>
            <p:nvPr/>
          </p:nvSpPr>
          <p:spPr>
            <a:xfrm rot="10800000">
              <a:off x="8082027" y="4054394"/>
              <a:ext cx="801570" cy="414441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AD8ABF9-67A9-4850-9D33-A567F444DD66}"/>
                </a:ext>
              </a:extLst>
            </p:cNvPr>
            <p:cNvSpPr/>
            <p:nvPr/>
          </p:nvSpPr>
          <p:spPr>
            <a:xfrm rot="10800000">
              <a:off x="7708257" y="4061136"/>
              <a:ext cx="571081" cy="248990"/>
            </a:xfrm>
            <a:custGeom>
              <a:avLst/>
              <a:gdLst>
                <a:gd name="connsiteX0" fmla="*/ 0 w 1838325"/>
                <a:gd name="connsiteY0" fmla="*/ 386022 h 397929"/>
                <a:gd name="connsiteX1" fmla="*/ 676275 w 1838325"/>
                <a:gd name="connsiteY1" fmla="*/ 183616 h 397929"/>
                <a:gd name="connsiteX2" fmla="*/ 923925 w 1838325"/>
                <a:gd name="connsiteY2" fmla="*/ 260 h 397929"/>
                <a:gd name="connsiteX3" fmla="*/ 1281112 w 1838325"/>
                <a:gd name="connsiteY3" fmla="*/ 224097 h 397929"/>
                <a:gd name="connsiteX4" fmla="*/ 1838325 w 1838325"/>
                <a:gd name="connsiteY4" fmla="*/ 397929 h 39792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86152 h 398059"/>
                <a:gd name="connsiteX1" fmla="*/ 485775 w 1838325"/>
                <a:gd name="connsiteY1" fmla="*/ 281377 h 398059"/>
                <a:gd name="connsiteX2" fmla="*/ 923925 w 1838325"/>
                <a:gd name="connsiteY2" fmla="*/ 390 h 398059"/>
                <a:gd name="connsiteX3" fmla="*/ 1281112 w 1838325"/>
                <a:gd name="connsiteY3" fmla="*/ 224227 h 398059"/>
                <a:gd name="connsiteX4" fmla="*/ 1838325 w 1838325"/>
                <a:gd name="connsiteY4" fmla="*/ 398059 h 398059"/>
                <a:gd name="connsiteX0" fmla="*/ 0 w 1838325"/>
                <a:gd name="connsiteY0" fmla="*/ 357640 h 369547"/>
                <a:gd name="connsiteX1" fmla="*/ 485775 w 1838325"/>
                <a:gd name="connsiteY1" fmla="*/ 252865 h 369547"/>
                <a:gd name="connsiteX2" fmla="*/ 826294 w 1838325"/>
                <a:gd name="connsiteY2" fmla="*/ 453 h 369547"/>
                <a:gd name="connsiteX3" fmla="*/ 1281112 w 1838325"/>
                <a:gd name="connsiteY3" fmla="*/ 195715 h 369547"/>
                <a:gd name="connsiteX4" fmla="*/ 1838325 w 1838325"/>
                <a:gd name="connsiteY4" fmla="*/ 369547 h 369547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58152 h 370059"/>
                <a:gd name="connsiteX1" fmla="*/ 485775 w 1838325"/>
                <a:gd name="connsiteY1" fmla="*/ 253377 h 370059"/>
                <a:gd name="connsiteX2" fmla="*/ 826294 w 1838325"/>
                <a:gd name="connsiteY2" fmla="*/ 965 h 370059"/>
                <a:gd name="connsiteX3" fmla="*/ 1281112 w 1838325"/>
                <a:gd name="connsiteY3" fmla="*/ 196227 h 370059"/>
                <a:gd name="connsiteX4" fmla="*/ 1838325 w 1838325"/>
                <a:gd name="connsiteY4" fmla="*/ 370059 h 370059"/>
                <a:gd name="connsiteX0" fmla="*/ 0 w 1838325"/>
                <a:gd name="connsiteY0" fmla="*/ 377052 h 388959"/>
                <a:gd name="connsiteX1" fmla="*/ 485775 w 1838325"/>
                <a:gd name="connsiteY1" fmla="*/ 272277 h 388959"/>
                <a:gd name="connsiteX2" fmla="*/ 826294 w 1838325"/>
                <a:gd name="connsiteY2" fmla="*/ 19865 h 388959"/>
                <a:gd name="connsiteX3" fmla="*/ 1116806 w 1838325"/>
                <a:gd name="connsiteY3" fmla="*/ 57964 h 388959"/>
                <a:gd name="connsiteX4" fmla="*/ 1838325 w 1838325"/>
                <a:gd name="connsiteY4" fmla="*/ 388959 h 388959"/>
                <a:gd name="connsiteX0" fmla="*/ 0 w 1838325"/>
                <a:gd name="connsiteY0" fmla="*/ 365610 h 377517"/>
                <a:gd name="connsiteX1" fmla="*/ 485775 w 1838325"/>
                <a:gd name="connsiteY1" fmla="*/ 260835 h 377517"/>
                <a:gd name="connsiteX2" fmla="*/ 826294 w 1838325"/>
                <a:gd name="connsiteY2" fmla="*/ 8423 h 377517"/>
                <a:gd name="connsiteX3" fmla="*/ 1116806 w 1838325"/>
                <a:gd name="connsiteY3" fmla="*/ 46522 h 377517"/>
                <a:gd name="connsiteX4" fmla="*/ 1838325 w 1838325"/>
                <a:gd name="connsiteY4" fmla="*/ 377517 h 377517"/>
                <a:gd name="connsiteX0" fmla="*/ 0 w 1838325"/>
                <a:gd name="connsiteY0" fmla="*/ 369420 h 381327"/>
                <a:gd name="connsiteX1" fmla="*/ 485775 w 1838325"/>
                <a:gd name="connsiteY1" fmla="*/ 264645 h 381327"/>
                <a:gd name="connsiteX2" fmla="*/ 826294 w 1838325"/>
                <a:gd name="connsiteY2" fmla="*/ 12233 h 381327"/>
                <a:gd name="connsiteX3" fmla="*/ 1116806 w 1838325"/>
                <a:gd name="connsiteY3" fmla="*/ 50332 h 381327"/>
                <a:gd name="connsiteX4" fmla="*/ 1838325 w 1838325"/>
                <a:gd name="connsiteY4" fmla="*/ 381327 h 381327"/>
                <a:gd name="connsiteX0" fmla="*/ 0 w 1838325"/>
                <a:gd name="connsiteY0" fmla="*/ 359223 h 371130"/>
                <a:gd name="connsiteX1" fmla="*/ 485775 w 1838325"/>
                <a:gd name="connsiteY1" fmla="*/ 254448 h 371130"/>
                <a:gd name="connsiteX2" fmla="*/ 826294 w 1838325"/>
                <a:gd name="connsiteY2" fmla="*/ 2036 h 371130"/>
                <a:gd name="connsiteX3" fmla="*/ 1116806 w 1838325"/>
                <a:gd name="connsiteY3" fmla="*/ 40135 h 371130"/>
                <a:gd name="connsiteX4" fmla="*/ 1331119 w 1838325"/>
                <a:gd name="connsiteY4" fmla="*/ 133005 h 371130"/>
                <a:gd name="connsiteX5" fmla="*/ 1838325 w 1838325"/>
                <a:gd name="connsiteY5" fmla="*/ 371130 h 371130"/>
                <a:gd name="connsiteX0" fmla="*/ 0 w 1838325"/>
                <a:gd name="connsiteY0" fmla="*/ 360726 h 372633"/>
                <a:gd name="connsiteX1" fmla="*/ 485775 w 1838325"/>
                <a:gd name="connsiteY1" fmla="*/ 255951 h 372633"/>
                <a:gd name="connsiteX2" fmla="*/ 826294 w 1838325"/>
                <a:gd name="connsiteY2" fmla="*/ 3539 h 372633"/>
                <a:gd name="connsiteX3" fmla="*/ 1116806 w 1838325"/>
                <a:gd name="connsiteY3" fmla="*/ 41638 h 372633"/>
                <a:gd name="connsiteX4" fmla="*/ 1340644 w 1838325"/>
                <a:gd name="connsiteY4" fmla="*/ 236901 h 372633"/>
                <a:gd name="connsiteX5" fmla="*/ 1838325 w 1838325"/>
                <a:gd name="connsiteY5" fmla="*/ 372633 h 372633"/>
                <a:gd name="connsiteX0" fmla="*/ 0 w 1838325"/>
                <a:gd name="connsiteY0" fmla="*/ 393137 h 405044"/>
                <a:gd name="connsiteX1" fmla="*/ 485775 w 1838325"/>
                <a:gd name="connsiteY1" fmla="*/ 288362 h 405044"/>
                <a:gd name="connsiteX2" fmla="*/ 826294 w 1838325"/>
                <a:gd name="connsiteY2" fmla="*/ 35950 h 405044"/>
                <a:gd name="connsiteX3" fmla="*/ 1023937 w 1838325"/>
                <a:gd name="connsiteY3" fmla="*/ 26424 h 405044"/>
                <a:gd name="connsiteX4" fmla="*/ 1340644 w 1838325"/>
                <a:gd name="connsiteY4" fmla="*/ 269312 h 405044"/>
                <a:gd name="connsiteX5" fmla="*/ 1838325 w 1838325"/>
                <a:gd name="connsiteY5" fmla="*/ 405044 h 405044"/>
                <a:gd name="connsiteX0" fmla="*/ 0 w 1838325"/>
                <a:gd name="connsiteY0" fmla="*/ 382525 h 394432"/>
                <a:gd name="connsiteX1" fmla="*/ 485775 w 1838325"/>
                <a:gd name="connsiteY1" fmla="*/ 277750 h 394432"/>
                <a:gd name="connsiteX2" fmla="*/ 826294 w 1838325"/>
                <a:gd name="connsiteY2" fmla="*/ 25338 h 394432"/>
                <a:gd name="connsiteX3" fmla="*/ 1023937 w 1838325"/>
                <a:gd name="connsiteY3" fmla="*/ 15812 h 394432"/>
                <a:gd name="connsiteX4" fmla="*/ 1340644 w 1838325"/>
                <a:gd name="connsiteY4" fmla="*/ 258700 h 394432"/>
                <a:gd name="connsiteX5" fmla="*/ 1838325 w 1838325"/>
                <a:gd name="connsiteY5" fmla="*/ 394432 h 394432"/>
                <a:gd name="connsiteX0" fmla="*/ 0 w 1838325"/>
                <a:gd name="connsiteY0" fmla="*/ 400038 h 411945"/>
                <a:gd name="connsiteX1" fmla="*/ 485775 w 1838325"/>
                <a:gd name="connsiteY1" fmla="*/ 295263 h 411945"/>
                <a:gd name="connsiteX2" fmla="*/ 826294 w 1838325"/>
                <a:gd name="connsiteY2" fmla="*/ 42851 h 411945"/>
                <a:gd name="connsiteX3" fmla="*/ 1023937 w 1838325"/>
                <a:gd name="connsiteY3" fmla="*/ 33325 h 411945"/>
                <a:gd name="connsiteX4" fmla="*/ 1340644 w 1838325"/>
                <a:gd name="connsiteY4" fmla="*/ 276213 h 411945"/>
                <a:gd name="connsiteX5" fmla="*/ 1838325 w 1838325"/>
                <a:gd name="connsiteY5" fmla="*/ 411945 h 411945"/>
                <a:gd name="connsiteX0" fmla="*/ 0 w 1838325"/>
                <a:gd name="connsiteY0" fmla="*/ 389769 h 401676"/>
                <a:gd name="connsiteX1" fmla="*/ 485775 w 1838325"/>
                <a:gd name="connsiteY1" fmla="*/ 284994 h 401676"/>
                <a:gd name="connsiteX2" fmla="*/ 826294 w 1838325"/>
                <a:gd name="connsiteY2" fmla="*/ 32582 h 401676"/>
                <a:gd name="connsiteX3" fmla="*/ 1023937 w 1838325"/>
                <a:gd name="connsiteY3" fmla="*/ 23056 h 401676"/>
                <a:gd name="connsiteX4" fmla="*/ 1340644 w 1838325"/>
                <a:gd name="connsiteY4" fmla="*/ 265944 h 401676"/>
                <a:gd name="connsiteX5" fmla="*/ 1838325 w 1838325"/>
                <a:gd name="connsiteY5" fmla="*/ 401676 h 401676"/>
                <a:gd name="connsiteX0" fmla="*/ 0 w 1838325"/>
                <a:gd name="connsiteY0" fmla="*/ 376984 h 388891"/>
                <a:gd name="connsiteX1" fmla="*/ 485775 w 1838325"/>
                <a:gd name="connsiteY1" fmla="*/ 272209 h 388891"/>
                <a:gd name="connsiteX2" fmla="*/ 728663 w 1838325"/>
                <a:gd name="connsiteY2" fmla="*/ 43609 h 388891"/>
                <a:gd name="connsiteX3" fmla="*/ 1023937 w 1838325"/>
                <a:gd name="connsiteY3" fmla="*/ 10271 h 388891"/>
                <a:gd name="connsiteX4" fmla="*/ 1340644 w 1838325"/>
                <a:gd name="connsiteY4" fmla="*/ 253159 h 388891"/>
                <a:gd name="connsiteX5" fmla="*/ 1838325 w 1838325"/>
                <a:gd name="connsiteY5" fmla="*/ 388891 h 388891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71332 h 383239"/>
                <a:gd name="connsiteX1" fmla="*/ 485775 w 1838325"/>
                <a:gd name="connsiteY1" fmla="*/ 266557 h 383239"/>
                <a:gd name="connsiteX2" fmla="*/ 728663 w 1838325"/>
                <a:gd name="connsiteY2" fmla="*/ 37957 h 383239"/>
                <a:gd name="connsiteX3" fmla="*/ 1085849 w 1838325"/>
                <a:gd name="connsiteY3" fmla="*/ 47481 h 383239"/>
                <a:gd name="connsiteX4" fmla="*/ 1340644 w 1838325"/>
                <a:gd name="connsiteY4" fmla="*/ 247507 h 383239"/>
                <a:gd name="connsiteX5" fmla="*/ 1838325 w 1838325"/>
                <a:gd name="connsiteY5" fmla="*/ 383239 h 383239"/>
                <a:gd name="connsiteX0" fmla="*/ 0 w 1838325"/>
                <a:gd name="connsiteY0" fmla="*/ 355953 h 367860"/>
                <a:gd name="connsiteX1" fmla="*/ 485775 w 1838325"/>
                <a:gd name="connsiteY1" fmla="*/ 251178 h 367860"/>
                <a:gd name="connsiteX2" fmla="*/ 728663 w 1838325"/>
                <a:gd name="connsiteY2" fmla="*/ 22578 h 367860"/>
                <a:gd name="connsiteX3" fmla="*/ 1085849 w 1838325"/>
                <a:gd name="connsiteY3" fmla="*/ 32102 h 367860"/>
                <a:gd name="connsiteX4" fmla="*/ 1340644 w 1838325"/>
                <a:gd name="connsiteY4" fmla="*/ 232128 h 367860"/>
                <a:gd name="connsiteX5" fmla="*/ 1838325 w 1838325"/>
                <a:gd name="connsiteY5" fmla="*/ 367860 h 367860"/>
                <a:gd name="connsiteX0" fmla="*/ 0 w 1838325"/>
                <a:gd name="connsiteY0" fmla="*/ 366176 h 378083"/>
                <a:gd name="connsiteX1" fmla="*/ 485775 w 1838325"/>
                <a:gd name="connsiteY1" fmla="*/ 261401 h 378083"/>
                <a:gd name="connsiteX2" fmla="*/ 728663 w 1838325"/>
                <a:gd name="connsiteY2" fmla="*/ 32801 h 378083"/>
                <a:gd name="connsiteX3" fmla="*/ 1085849 w 1838325"/>
                <a:gd name="connsiteY3" fmla="*/ 42325 h 378083"/>
                <a:gd name="connsiteX4" fmla="*/ 1340644 w 1838325"/>
                <a:gd name="connsiteY4" fmla="*/ 242351 h 378083"/>
                <a:gd name="connsiteX5" fmla="*/ 1838325 w 1838325"/>
                <a:gd name="connsiteY5" fmla="*/ 378083 h 378083"/>
                <a:gd name="connsiteX0" fmla="*/ 0 w 1838325"/>
                <a:gd name="connsiteY0" fmla="*/ 364342 h 376249"/>
                <a:gd name="connsiteX1" fmla="*/ 485775 w 1838325"/>
                <a:gd name="connsiteY1" fmla="*/ 259567 h 376249"/>
                <a:gd name="connsiteX2" fmla="*/ 728663 w 1838325"/>
                <a:gd name="connsiteY2" fmla="*/ 30967 h 376249"/>
                <a:gd name="connsiteX3" fmla="*/ 1085849 w 1838325"/>
                <a:gd name="connsiteY3" fmla="*/ 40491 h 376249"/>
                <a:gd name="connsiteX4" fmla="*/ 1340644 w 1838325"/>
                <a:gd name="connsiteY4" fmla="*/ 240517 h 376249"/>
                <a:gd name="connsiteX5" fmla="*/ 1838325 w 1838325"/>
                <a:gd name="connsiteY5" fmla="*/ 376249 h 376249"/>
                <a:gd name="connsiteX0" fmla="*/ 0 w 1838325"/>
                <a:gd name="connsiteY0" fmla="*/ 351460 h 363367"/>
                <a:gd name="connsiteX1" fmla="*/ 485775 w 1838325"/>
                <a:gd name="connsiteY1" fmla="*/ 246685 h 363367"/>
                <a:gd name="connsiteX2" fmla="*/ 742951 w 1838325"/>
                <a:gd name="connsiteY2" fmla="*/ 25229 h 363367"/>
                <a:gd name="connsiteX3" fmla="*/ 1085849 w 1838325"/>
                <a:gd name="connsiteY3" fmla="*/ 27609 h 363367"/>
                <a:gd name="connsiteX4" fmla="*/ 1340644 w 1838325"/>
                <a:gd name="connsiteY4" fmla="*/ 227635 h 363367"/>
                <a:gd name="connsiteX5" fmla="*/ 1838325 w 1838325"/>
                <a:gd name="connsiteY5" fmla="*/ 363367 h 363367"/>
                <a:gd name="connsiteX0" fmla="*/ 0 w 1838325"/>
                <a:gd name="connsiteY0" fmla="*/ 359242 h 371149"/>
                <a:gd name="connsiteX1" fmla="*/ 485775 w 1838325"/>
                <a:gd name="connsiteY1" fmla="*/ 254467 h 371149"/>
                <a:gd name="connsiteX2" fmla="*/ 742951 w 1838325"/>
                <a:gd name="connsiteY2" fmla="*/ 33011 h 371149"/>
                <a:gd name="connsiteX3" fmla="*/ 1085849 w 1838325"/>
                <a:gd name="connsiteY3" fmla="*/ 35391 h 371149"/>
                <a:gd name="connsiteX4" fmla="*/ 1340644 w 1838325"/>
                <a:gd name="connsiteY4" fmla="*/ 235417 h 371149"/>
                <a:gd name="connsiteX5" fmla="*/ 1838325 w 1838325"/>
                <a:gd name="connsiteY5" fmla="*/ 371149 h 371149"/>
                <a:gd name="connsiteX0" fmla="*/ 0 w 1838325"/>
                <a:gd name="connsiteY0" fmla="*/ 372715 h 384622"/>
                <a:gd name="connsiteX1" fmla="*/ 485775 w 1838325"/>
                <a:gd name="connsiteY1" fmla="*/ 267940 h 384622"/>
                <a:gd name="connsiteX2" fmla="*/ 776288 w 1838325"/>
                <a:gd name="connsiteY2" fmla="*/ 27434 h 384622"/>
                <a:gd name="connsiteX3" fmla="*/ 1085849 w 1838325"/>
                <a:gd name="connsiteY3" fmla="*/ 48864 h 384622"/>
                <a:gd name="connsiteX4" fmla="*/ 1340644 w 1838325"/>
                <a:gd name="connsiteY4" fmla="*/ 248890 h 384622"/>
                <a:gd name="connsiteX5" fmla="*/ 1838325 w 1838325"/>
                <a:gd name="connsiteY5" fmla="*/ 384622 h 384622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40644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438275 w 1838325"/>
                <a:gd name="connsiteY5" fmla="*/ 333686 h 386073"/>
                <a:gd name="connsiteX6" fmla="*/ 1838325 w 1838325"/>
                <a:gd name="connsiteY6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4166 h 386073"/>
                <a:gd name="connsiteX1" fmla="*/ 485775 w 1838325"/>
                <a:gd name="connsiteY1" fmla="*/ 269391 h 386073"/>
                <a:gd name="connsiteX2" fmla="*/ 776288 w 1838325"/>
                <a:gd name="connsiteY2" fmla="*/ 28885 h 386073"/>
                <a:gd name="connsiteX3" fmla="*/ 1064417 w 1838325"/>
                <a:gd name="connsiteY3" fmla="*/ 28884 h 386073"/>
                <a:gd name="connsiteX4" fmla="*/ 1326356 w 1838325"/>
                <a:gd name="connsiteY4" fmla="*/ 250341 h 386073"/>
                <a:gd name="connsiteX5" fmla="*/ 1838325 w 1838325"/>
                <a:gd name="connsiteY5" fmla="*/ 386073 h 386073"/>
                <a:gd name="connsiteX0" fmla="*/ 0 w 1838325"/>
                <a:gd name="connsiteY0" fmla="*/ 377899 h 389806"/>
                <a:gd name="connsiteX1" fmla="*/ 485775 w 1838325"/>
                <a:gd name="connsiteY1" fmla="*/ 273124 h 389806"/>
                <a:gd name="connsiteX2" fmla="*/ 776288 w 1838325"/>
                <a:gd name="connsiteY2" fmla="*/ 32618 h 389806"/>
                <a:gd name="connsiteX3" fmla="*/ 1064417 w 1838325"/>
                <a:gd name="connsiteY3" fmla="*/ 32617 h 389806"/>
                <a:gd name="connsiteX4" fmla="*/ 1326356 w 1838325"/>
                <a:gd name="connsiteY4" fmla="*/ 254074 h 389806"/>
                <a:gd name="connsiteX5" fmla="*/ 1838325 w 1838325"/>
                <a:gd name="connsiteY5" fmla="*/ 389806 h 3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8325" h="389806">
                  <a:moveTo>
                    <a:pt x="0" y="377899"/>
                  </a:moveTo>
                  <a:cubicBezTo>
                    <a:pt x="325438" y="349325"/>
                    <a:pt x="361157" y="359246"/>
                    <a:pt x="485775" y="273124"/>
                  </a:cubicBezTo>
                  <a:cubicBezTo>
                    <a:pt x="610393" y="187002"/>
                    <a:pt x="658417" y="82228"/>
                    <a:pt x="776288" y="32618"/>
                  </a:cubicBezTo>
                  <a:cubicBezTo>
                    <a:pt x="894159" y="-16992"/>
                    <a:pt x="972739" y="-4292"/>
                    <a:pt x="1064417" y="32617"/>
                  </a:cubicBezTo>
                  <a:cubicBezTo>
                    <a:pt x="1156095" y="69526"/>
                    <a:pt x="1187846" y="137393"/>
                    <a:pt x="1326356" y="254074"/>
                  </a:cubicBezTo>
                  <a:cubicBezTo>
                    <a:pt x="1483916" y="380281"/>
                    <a:pt x="1495921" y="349623"/>
                    <a:pt x="1838325" y="389806"/>
                  </a:cubicBezTo>
                </a:path>
              </a:pathLst>
            </a:custGeom>
            <a:pattFill prst="lgGrid">
              <a:fgClr>
                <a:schemeClr val="bg2"/>
              </a:fgClr>
              <a:bgClr>
                <a:srgbClr val="007396"/>
              </a:bgClr>
            </a:pattFill>
            <a:ln>
              <a:solidFill>
                <a:srgbClr val="003E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0406A-C46A-4D91-9EA5-BF1ABA281439}"/>
                </a:ext>
              </a:extLst>
            </p:cNvPr>
            <p:cNvSpPr/>
            <p:nvPr/>
          </p:nvSpPr>
          <p:spPr>
            <a:xfrm>
              <a:off x="7525017" y="3541086"/>
              <a:ext cx="1613323" cy="545129"/>
            </a:xfrm>
            <a:custGeom>
              <a:avLst/>
              <a:gdLst>
                <a:gd name="connsiteX0" fmla="*/ 0 w 1385888"/>
                <a:gd name="connsiteY0" fmla="*/ 442912 h 442912"/>
                <a:gd name="connsiteX1" fmla="*/ 1385888 w 1385888"/>
                <a:gd name="connsiteY1" fmla="*/ 442912 h 442912"/>
                <a:gd name="connsiteX2" fmla="*/ 823913 w 1385888"/>
                <a:gd name="connsiteY2" fmla="*/ 0 h 442912"/>
                <a:gd name="connsiteX3" fmla="*/ 600075 w 1385888"/>
                <a:gd name="connsiteY3" fmla="*/ 185737 h 442912"/>
                <a:gd name="connsiteX4" fmla="*/ 404813 w 1385888"/>
                <a:gd name="connsiteY4" fmla="*/ 100012 h 442912"/>
                <a:gd name="connsiteX5" fmla="*/ 0 w 1385888"/>
                <a:gd name="connsiteY5" fmla="*/ 442912 h 44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888" h="442912">
                  <a:moveTo>
                    <a:pt x="0" y="442912"/>
                  </a:moveTo>
                  <a:lnTo>
                    <a:pt x="1385888" y="442912"/>
                  </a:lnTo>
                  <a:lnTo>
                    <a:pt x="823913" y="0"/>
                  </a:lnTo>
                  <a:lnTo>
                    <a:pt x="600075" y="185737"/>
                  </a:lnTo>
                  <a:lnTo>
                    <a:pt x="404813" y="100012"/>
                  </a:lnTo>
                  <a:lnTo>
                    <a:pt x="0" y="442912"/>
                  </a:lnTo>
                  <a:close/>
                </a:path>
              </a:pathLst>
            </a:custGeom>
            <a:solidFill>
              <a:srgbClr val="00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B9C1ED7-1336-45EC-8376-BCB8FD63134E}"/>
                </a:ext>
              </a:extLst>
            </p:cNvPr>
            <p:cNvSpPr/>
            <p:nvPr/>
          </p:nvSpPr>
          <p:spPr>
            <a:xfrm>
              <a:off x="7859109" y="3711072"/>
              <a:ext cx="263342" cy="140678"/>
            </a:xfrm>
            <a:custGeom>
              <a:avLst/>
              <a:gdLst>
                <a:gd name="connsiteX0" fmla="*/ 0 w 226218"/>
                <a:gd name="connsiteY0" fmla="*/ 104775 h 114300"/>
                <a:gd name="connsiteX1" fmla="*/ 121443 w 226218"/>
                <a:gd name="connsiteY1" fmla="*/ 0 h 114300"/>
                <a:gd name="connsiteX2" fmla="*/ 226218 w 226218"/>
                <a:gd name="connsiteY2" fmla="*/ 42863 h 114300"/>
                <a:gd name="connsiteX3" fmla="*/ 185737 w 226218"/>
                <a:gd name="connsiteY3" fmla="*/ 90488 h 114300"/>
                <a:gd name="connsiteX4" fmla="*/ 133350 w 226218"/>
                <a:gd name="connsiteY4" fmla="*/ 61913 h 114300"/>
                <a:gd name="connsiteX5" fmla="*/ 83343 w 226218"/>
                <a:gd name="connsiteY5" fmla="*/ 114300 h 114300"/>
                <a:gd name="connsiteX6" fmla="*/ 52387 w 226218"/>
                <a:gd name="connsiteY6" fmla="*/ 92869 h 114300"/>
                <a:gd name="connsiteX7" fmla="*/ 0 w 226218"/>
                <a:gd name="connsiteY7" fmla="*/ 10477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218" h="114300">
                  <a:moveTo>
                    <a:pt x="0" y="104775"/>
                  </a:moveTo>
                  <a:lnTo>
                    <a:pt x="121443" y="0"/>
                  </a:lnTo>
                  <a:lnTo>
                    <a:pt x="226218" y="42863"/>
                  </a:lnTo>
                  <a:lnTo>
                    <a:pt x="185737" y="90488"/>
                  </a:lnTo>
                  <a:lnTo>
                    <a:pt x="133350" y="61913"/>
                  </a:lnTo>
                  <a:lnTo>
                    <a:pt x="83343" y="114300"/>
                  </a:lnTo>
                  <a:lnTo>
                    <a:pt x="52387" y="92869"/>
                  </a:lnTo>
                  <a:lnTo>
                    <a:pt x="0" y="10477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40FF68B-A5E3-46C2-AA7F-74A51B3DF3E0}"/>
                </a:ext>
              </a:extLst>
            </p:cNvPr>
            <p:cNvSpPr/>
            <p:nvPr/>
          </p:nvSpPr>
          <p:spPr>
            <a:xfrm>
              <a:off x="8296363" y="3593880"/>
              <a:ext cx="365980" cy="234424"/>
            </a:xfrm>
            <a:custGeom>
              <a:avLst/>
              <a:gdLst>
                <a:gd name="connsiteX0" fmla="*/ 64294 w 316706"/>
                <a:gd name="connsiteY0" fmla="*/ 80962 h 207169"/>
                <a:gd name="connsiteX1" fmla="*/ 152400 w 316706"/>
                <a:gd name="connsiteY1" fmla="*/ 0 h 207169"/>
                <a:gd name="connsiteX2" fmla="*/ 316706 w 316706"/>
                <a:gd name="connsiteY2" fmla="*/ 135731 h 207169"/>
                <a:gd name="connsiteX3" fmla="*/ 238125 w 316706"/>
                <a:gd name="connsiteY3" fmla="*/ 126206 h 207169"/>
                <a:gd name="connsiteX4" fmla="*/ 197644 w 316706"/>
                <a:gd name="connsiteY4" fmla="*/ 183356 h 207169"/>
                <a:gd name="connsiteX5" fmla="*/ 145256 w 316706"/>
                <a:gd name="connsiteY5" fmla="*/ 121444 h 207169"/>
                <a:gd name="connsiteX6" fmla="*/ 85725 w 316706"/>
                <a:gd name="connsiteY6" fmla="*/ 207169 h 207169"/>
                <a:gd name="connsiteX7" fmla="*/ 0 w 316706"/>
                <a:gd name="connsiteY7" fmla="*/ 130969 h 207169"/>
                <a:gd name="connsiteX8" fmla="*/ 64294 w 316706"/>
                <a:gd name="connsiteY8" fmla="*/ 80962 h 207169"/>
                <a:gd name="connsiteX0" fmla="*/ 57150 w 309562"/>
                <a:gd name="connsiteY0" fmla="*/ 80962 h 207169"/>
                <a:gd name="connsiteX1" fmla="*/ 145256 w 309562"/>
                <a:gd name="connsiteY1" fmla="*/ 0 h 207169"/>
                <a:gd name="connsiteX2" fmla="*/ 309562 w 309562"/>
                <a:gd name="connsiteY2" fmla="*/ 135731 h 207169"/>
                <a:gd name="connsiteX3" fmla="*/ 230981 w 309562"/>
                <a:gd name="connsiteY3" fmla="*/ 126206 h 207169"/>
                <a:gd name="connsiteX4" fmla="*/ 190500 w 309562"/>
                <a:gd name="connsiteY4" fmla="*/ 183356 h 207169"/>
                <a:gd name="connsiteX5" fmla="*/ 138112 w 309562"/>
                <a:gd name="connsiteY5" fmla="*/ 121444 h 207169"/>
                <a:gd name="connsiteX6" fmla="*/ 78581 w 309562"/>
                <a:gd name="connsiteY6" fmla="*/ 207169 h 207169"/>
                <a:gd name="connsiteX7" fmla="*/ 0 w 309562"/>
                <a:gd name="connsiteY7" fmla="*/ 140494 h 207169"/>
                <a:gd name="connsiteX8" fmla="*/ 57150 w 309562"/>
                <a:gd name="connsiteY8" fmla="*/ 80962 h 207169"/>
                <a:gd name="connsiteX0" fmla="*/ 71438 w 323850"/>
                <a:gd name="connsiteY0" fmla="*/ 80962 h 207169"/>
                <a:gd name="connsiteX1" fmla="*/ 159544 w 323850"/>
                <a:gd name="connsiteY1" fmla="*/ 0 h 207169"/>
                <a:gd name="connsiteX2" fmla="*/ 323850 w 323850"/>
                <a:gd name="connsiteY2" fmla="*/ 135731 h 207169"/>
                <a:gd name="connsiteX3" fmla="*/ 245269 w 323850"/>
                <a:gd name="connsiteY3" fmla="*/ 126206 h 207169"/>
                <a:gd name="connsiteX4" fmla="*/ 204788 w 323850"/>
                <a:gd name="connsiteY4" fmla="*/ 183356 h 207169"/>
                <a:gd name="connsiteX5" fmla="*/ 152400 w 323850"/>
                <a:gd name="connsiteY5" fmla="*/ 121444 h 207169"/>
                <a:gd name="connsiteX6" fmla="*/ 92869 w 323850"/>
                <a:gd name="connsiteY6" fmla="*/ 207169 h 207169"/>
                <a:gd name="connsiteX7" fmla="*/ 0 w 323850"/>
                <a:gd name="connsiteY7" fmla="*/ 133350 h 207169"/>
                <a:gd name="connsiteX8" fmla="*/ 71438 w 323850"/>
                <a:gd name="connsiteY8" fmla="*/ 80962 h 207169"/>
                <a:gd name="connsiteX0" fmla="*/ 73820 w 326232"/>
                <a:gd name="connsiteY0" fmla="*/ 80962 h 207169"/>
                <a:gd name="connsiteX1" fmla="*/ 161926 w 326232"/>
                <a:gd name="connsiteY1" fmla="*/ 0 h 207169"/>
                <a:gd name="connsiteX2" fmla="*/ 326232 w 326232"/>
                <a:gd name="connsiteY2" fmla="*/ 135731 h 207169"/>
                <a:gd name="connsiteX3" fmla="*/ 247651 w 326232"/>
                <a:gd name="connsiteY3" fmla="*/ 126206 h 207169"/>
                <a:gd name="connsiteX4" fmla="*/ 207170 w 326232"/>
                <a:gd name="connsiteY4" fmla="*/ 183356 h 207169"/>
                <a:gd name="connsiteX5" fmla="*/ 154782 w 326232"/>
                <a:gd name="connsiteY5" fmla="*/ 121444 h 207169"/>
                <a:gd name="connsiteX6" fmla="*/ 95251 w 326232"/>
                <a:gd name="connsiteY6" fmla="*/ 207169 h 207169"/>
                <a:gd name="connsiteX7" fmla="*/ 0 w 326232"/>
                <a:gd name="connsiteY7" fmla="*/ 147637 h 207169"/>
                <a:gd name="connsiteX8" fmla="*/ 73820 w 326232"/>
                <a:gd name="connsiteY8" fmla="*/ 80962 h 207169"/>
                <a:gd name="connsiteX0" fmla="*/ 73820 w 326232"/>
                <a:gd name="connsiteY0" fmla="*/ 71437 h 197644"/>
                <a:gd name="connsiteX1" fmla="*/ 166688 w 326232"/>
                <a:gd name="connsiteY1" fmla="*/ 0 h 197644"/>
                <a:gd name="connsiteX2" fmla="*/ 326232 w 326232"/>
                <a:gd name="connsiteY2" fmla="*/ 126206 h 197644"/>
                <a:gd name="connsiteX3" fmla="*/ 247651 w 326232"/>
                <a:gd name="connsiteY3" fmla="*/ 116681 h 197644"/>
                <a:gd name="connsiteX4" fmla="*/ 207170 w 326232"/>
                <a:gd name="connsiteY4" fmla="*/ 173831 h 197644"/>
                <a:gd name="connsiteX5" fmla="*/ 154782 w 326232"/>
                <a:gd name="connsiteY5" fmla="*/ 111919 h 197644"/>
                <a:gd name="connsiteX6" fmla="*/ 95251 w 326232"/>
                <a:gd name="connsiteY6" fmla="*/ 197644 h 197644"/>
                <a:gd name="connsiteX7" fmla="*/ 0 w 326232"/>
                <a:gd name="connsiteY7" fmla="*/ 138112 h 197644"/>
                <a:gd name="connsiteX8" fmla="*/ 73820 w 326232"/>
                <a:gd name="connsiteY8" fmla="*/ 7143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232" h="197644">
                  <a:moveTo>
                    <a:pt x="73820" y="71437"/>
                  </a:moveTo>
                  <a:lnTo>
                    <a:pt x="166688" y="0"/>
                  </a:lnTo>
                  <a:lnTo>
                    <a:pt x="326232" y="126206"/>
                  </a:lnTo>
                  <a:lnTo>
                    <a:pt x="247651" y="116681"/>
                  </a:lnTo>
                  <a:lnTo>
                    <a:pt x="207170" y="173831"/>
                  </a:lnTo>
                  <a:lnTo>
                    <a:pt x="154782" y="111919"/>
                  </a:lnTo>
                  <a:lnTo>
                    <a:pt x="95251" y="197644"/>
                  </a:lnTo>
                  <a:lnTo>
                    <a:pt x="0" y="138112"/>
                  </a:lnTo>
                  <a:lnTo>
                    <a:pt x="73820" y="71437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1D0256-4782-4102-B694-3E95340093F1}"/>
              </a:ext>
            </a:extLst>
          </p:cNvPr>
          <p:cNvGrpSpPr/>
          <p:nvPr/>
        </p:nvGrpSpPr>
        <p:grpSpPr>
          <a:xfrm>
            <a:off x="5738399" y="308014"/>
            <a:ext cx="5000604" cy="3505254"/>
            <a:chOff x="5738399" y="308014"/>
            <a:chExt cx="5000604" cy="35052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F7E5FC-CC23-491D-A601-37683C9CAA56}"/>
                </a:ext>
              </a:extLst>
            </p:cNvPr>
            <p:cNvGrpSpPr/>
            <p:nvPr/>
          </p:nvGrpSpPr>
          <p:grpSpPr>
            <a:xfrm>
              <a:off x="5738399" y="308014"/>
              <a:ext cx="5000604" cy="1679952"/>
              <a:chOff x="7515689" y="3541086"/>
              <a:chExt cx="1622651" cy="545129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460F57C-090A-422D-B06A-00E1555D5FCA}"/>
                  </a:ext>
                </a:extLst>
              </p:cNvPr>
              <p:cNvSpPr/>
              <p:nvPr/>
            </p:nvSpPr>
            <p:spPr>
              <a:xfrm>
                <a:off x="7515689" y="3541086"/>
                <a:ext cx="1622651" cy="545129"/>
              </a:xfrm>
              <a:custGeom>
                <a:avLst/>
                <a:gdLst>
                  <a:gd name="connsiteX0" fmla="*/ 0 w 1385888"/>
                  <a:gd name="connsiteY0" fmla="*/ 442912 h 442912"/>
                  <a:gd name="connsiteX1" fmla="*/ 1385888 w 1385888"/>
                  <a:gd name="connsiteY1" fmla="*/ 442912 h 442912"/>
                  <a:gd name="connsiteX2" fmla="*/ 823913 w 1385888"/>
                  <a:gd name="connsiteY2" fmla="*/ 0 h 442912"/>
                  <a:gd name="connsiteX3" fmla="*/ 600075 w 1385888"/>
                  <a:gd name="connsiteY3" fmla="*/ 185737 h 442912"/>
                  <a:gd name="connsiteX4" fmla="*/ 404813 w 1385888"/>
                  <a:gd name="connsiteY4" fmla="*/ 100012 h 442912"/>
                  <a:gd name="connsiteX5" fmla="*/ 0 w 1385888"/>
                  <a:gd name="connsiteY5" fmla="*/ 442912 h 44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888" h="442912">
                    <a:moveTo>
                      <a:pt x="0" y="442912"/>
                    </a:moveTo>
                    <a:lnTo>
                      <a:pt x="1385888" y="442912"/>
                    </a:lnTo>
                    <a:lnTo>
                      <a:pt x="823913" y="0"/>
                    </a:lnTo>
                    <a:lnTo>
                      <a:pt x="600075" y="185737"/>
                    </a:lnTo>
                    <a:lnTo>
                      <a:pt x="404813" y="100012"/>
                    </a:lnTo>
                    <a:lnTo>
                      <a:pt x="0" y="442912"/>
                    </a:lnTo>
                    <a:close/>
                  </a:path>
                </a:pathLst>
              </a:custGeom>
              <a:solidFill>
                <a:srgbClr val="00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1664713-0998-4E6B-A5A6-C30026463E3E}"/>
                  </a:ext>
                </a:extLst>
              </p:cNvPr>
              <p:cNvSpPr/>
              <p:nvPr/>
            </p:nvSpPr>
            <p:spPr>
              <a:xfrm>
                <a:off x="7859109" y="3711072"/>
                <a:ext cx="263342" cy="140678"/>
              </a:xfrm>
              <a:custGeom>
                <a:avLst/>
                <a:gdLst>
                  <a:gd name="connsiteX0" fmla="*/ 0 w 226218"/>
                  <a:gd name="connsiteY0" fmla="*/ 104775 h 114300"/>
                  <a:gd name="connsiteX1" fmla="*/ 121443 w 226218"/>
                  <a:gd name="connsiteY1" fmla="*/ 0 h 114300"/>
                  <a:gd name="connsiteX2" fmla="*/ 226218 w 226218"/>
                  <a:gd name="connsiteY2" fmla="*/ 42863 h 114300"/>
                  <a:gd name="connsiteX3" fmla="*/ 185737 w 226218"/>
                  <a:gd name="connsiteY3" fmla="*/ 90488 h 114300"/>
                  <a:gd name="connsiteX4" fmla="*/ 133350 w 226218"/>
                  <a:gd name="connsiteY4" fmla="*/ 61913 h 114300"/>
                  <a:gd name="connsiteX5" fmla="*/ 83343 w 226218"/>
                  <a:gd name="connsiteY5" fmla="*/ 114300 h 114300"/>
                  <a:gd name="connsiteX6" fmla="*/ 52387 w 226218"/>
                  <a:gd name="connsiteY6" fmla="*/ 92869 h 114300"/>
                  <a:gd name="connsiteX7" fmla="*/ 0 w 226218"/>
                  <a:gd name="connsiteY7" fmla="*/ 10477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6218" h="114300">
                    <a:moveTo>
                      <a:pt x="0" y="104775"/>
                    </a:moveTo>
                    <a:lnTo>
                      <a:pt x="121443" y="0"/>
                    </a:lnTo>
                    <a:lnTo>
                      <a:pt x="226218" y="42863"/>
                    </a:lnTo>
                    <a:lnTo>
                      <a:pt x="185737" y="90488"/>
                    </a:lnTo>
                    <a:lnTo>
                      <a:pt x="133350" y="61913"/>
                    </a:lnTo>
                    <a:lnTo>
                      <a:pt x="83343" y="114300"/>
                    </a:lnTo>
                    <a:lnTo>
                      <a:pt x="52387" y="92869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056F9D3-5FFC-42AE-8300-450E94011A4B}"/>
                  </a:ext>
                </a:extLst>
              </p:cNvPr>
              <p:cNvSpPr/>
              <p:nvPr/>
            </p:nvSpPr>
            <p:spPr>
              <a:xfrm>
                <a:off x="8296363" y="3593880"/>
                <a:ext cx="365980" cy="234424"/>
              </a:xfrm>
              <a:custGeom>
                <a:avLst/>
                <a:gdLst>
                  <a:gd name="connsiteX0" fmla="*/ 64294 w 316706"/>
                  <a:gd name="connsiteY0" fmla="*/ 80962 h 207169"/>
                  <a:gd name="connsiteX1" fmla="*/ 152400 w 316706"/>
                  <a:gd name="connsiteY1" fmla="*/ 0 h 207169"/>
                  <a:gd name="connsiteX2" fmla="*/ 316706 w 316706"/>
                  <a:gd name="connsiteY2" fmla="*/ 135731 h 207169"/>
                  <a:gd name="connsiteX3" fmla="*/ 238125 w 316706"/>
                  <a:gd name="connsiteY3" fmla="*/ 126206 h 207169"/>
                  <a:gd name="connsiteX4" fmla="*/ 197644 w 316706"/>
                  <a:gd name="connsiteY4" fmla="*/ 183356 h 207169"/>
                  <a:gd name="connsiteX5" fmla="*/ 145256 w 316706"/>
                  <a:gd name="connsiteY5" fmla="*/ 121444 h 207169"/>
                  <a:gd name="connsiteX6" fmla="*/ 85725 w 316706"/>
                  <a:gd name="connsiteY6" fmla="*/ 207169 h 207169"/>
                  <a:gd name="connsiteX7" fmla="*/ 0 w 316706"/>
                  <a:gd name="connsiteY7" fmla="*/ 130969 h 207169"/>
                  <a:gd name="connsiteX8" fmla="*/ 64294 w 316706"/>
                  <a:gd name="connsiteY8" fmla="*/ 80962 h 207169"/>
                  <a:gd name="connsiteX0" fmla="*/ 57150 w 309562"/>
                  <a:gd name="connsiteY0" fmla="*/ 80962 h 207169"/>
                  <a:gd name="connsiteX1" fmla="*/ 145256 w 309562"/>
                  <a:gd name="connsiteY1" fmla="*/ 0 h 207169"/>
                  <a:gd name="connsiteX2" fmla="*/ 309562 w 309562"/>
                  <a:gd name="connsiteY2" fmla="*/ 135731 h 207169"/>
                  <a:gd name="connsiteX3" fmla="*/ 230981 w 309562"/>
                  <a:gd name="connsiteY3" fmla="*/ 126206 h 207169"/>
                  <a:gd name="connsiteX4" fmla="*/ 190500 w 309562"/>
                  <a:gd name="connsiteY4" fmla="*/ 183356 h 207169"/>
                  <a:gd name="connsiteX5" fmla="*/ 138112 w 309562"/>
                  <a:gd name="connsiteY5" fmla="*/ 121444 h 207169"/>
                  <a:gd name="connsiteX6" fmla="*/ 78581 w 309562"/>
                  <a:gd name="connsiteY6" fmla="*/ 207169 h 207169"/>
                  <a:gd name="connsiteX7" fmla="*/ 0 w 309562"/>
                  <a:gd name="connsiteY7" fmla="*/ 140494 h 207169"/>
                  <a:gd name="connsiteX8" fmla="*/ 57150 w 309562"/>
                  <a:gd name="connsiteY8" fmla="*/ 80962 h 207169"/>
                  <a:gd name="connsiteX0" fmla="*/ 71438 w 323850"/>
                  <a:gd name="connsiteY0" fmla="*/ 80962 h 207169"/>
                  <a:gd name="connsiteX1" fmla="*/ 159544 w 323850"/>
                  <a:gd name="connsiteY1" fmla="*/ 0 h 207169"/>
                  <a:gd name="connsiteX2" fmla="*/ 323850 w 323850"/>
                  <a:gd name="connsiteY2" fmla="*/ 135731 h 207169"/>
                  <a:gd name="connsiteX3" fmla="*/ 245269 w 323850"/>
                  <a:gd name="connsiteY3" fmla="*/ 126206 h 207169"/>
                  <a:gd name="connsiteX4" fmla="*/ 204788 w 323850"/>
                  <a:gd name="connsiteY4" fmla="*/ 183356 h 207169"/>
                  <a:gd name="connsiteX5" fmla="*/ 152400 w 323850"/>
                  <a:gd name="connsiteY5" fmla="*/ 121444 h 207169"/>
                  <a:gd name="connsiteX6" fmla="*/ 92869 w 323850"/>
                  <a:gd name="connsiteY6" fmla="*/ 207169 h 207169"/>
                  <a:gd name="connsiteX7" fmla="*/ 0 w 323850"/>
                  <a:gd name="connsiteY7" fmla="*/ 133350 h 207169"/>
                  <a:gd name="connsiteX8" fmla="*/ 71438 w 323850"/>
                  <a:gd name="connsiteY8" fmla="*/ 80962 h 207169"/>
                  <a:gd name="connsiteX0" fmla="*/ 73820 w 326232"/>
                  <a:gd name="connsiteY0" fmla="*/ 80962 h 207169"/>
                  <a:gd name="connsiteX1" fmla="*/ 161926 w 326232"/>
                  <a:gd name="connsiteY1" fmla="*/ 0 h 207169"/>
                  <a:gd name="connsiteX2" fmla="*/ 326232 w 326232"/>
                  <a:gd name="connsiteY2" fmla="*/ 135731 h 207169"/>
                  <a:gd name="connsiteX3" fmla="*/ 247651 w 326232"/>
                  <a:gd name="connsiteY3" fmla="*/ 126206 h 207169"/>
                  <a:gd name="connsiteX4" fmla="*/ 207170 w 326232"/>
                  <a:gd name="connsiteY4" fmla="*/ 183356 h 207169"/>
                  <a:gd name="connsiteX5" fmla="*/ 154782 w 326232"/>
                  <a:gd name="connsiteY5" fmla="*/ 121444 h 207169"/>
                  <a:gd name="connsiteX6" fmla="*/ 95251 w 326232"/>
                  <a:gd name="connsiteY6" fmla="*/ 207169 h 207169"/>
                  <a:gd name="connsiteX7" fmla="*/ 0 w 326232"/>
                  <a:gd name="connsiteY7" fmla="*/ 147637 h 207169"/>
                  <a:gd name="connsiteX8" fmla="*/ 73820 w 326232"/>
                  <a:gd name="connsiteY8" fmla="*/ 80962 h 207169"/>
                  <a:gd name="connsiteX0" fmla="*/ 73820 w 326232"/>
                  <a:gd name="connsiteY0" fmla="*/ 71437 h 197644"/>
                  <a:gd name="connsiteX1" fmla="*/ 166688 w 326232"/>
                  <a:gd name="connsiteY1" fmla="*/ 0 h 197644"/>
                  <a:gd name="connsiteX2" fmla="*/ 326232 w 326232"/>
                  <a:gd name="connsiteY2" fmla="*/ 126206 h 197644"/>
                  <a:gd name="connsiteX3" fmla="*/ 247651 w 326232"/>
                  <a:gd name="connsiteY3" fmla="*/ 116681 h 197644"/>
                  <a:gd name="connsiteX4" fmla="*/ 207170 w 326232"/>
                  <a:gd name="connsiteY4" fmla="*/ 173831 h 197644"/>
                  <a:gd name="connsiteX5" fmla="*/ 154782 w 326232"/>
                  <a:gd name="connsiteY5" fmla="*/ 111919 h 197644"/>
                  <a:gd name="connsiteX6" fmla="*/ 95251 w 326232"/>
                  <a:gd name="connsiteY6" fmla="*/ 197644 h 197644"/>
                  <a:gd name="connsiteX7" fmla="*/ 0 w 326232"/>
                  <a:gd name="connsiteY7" fmla="*/ 138112 h 197644"/>
                  <a:gd name="connsiteX8" fmla="*/ 73820 w 326232"/>
                  <a:gd name="connsiteY8" fmla="*/ 71437 h 197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232" h="197644">
                    <a:moveTo>
                      <a:pt x="73820" y="71437"/>
                    </a:moveTo>
                    <a:lnTo>
                      <a:pt x="166688" y="0"/>
                    </a:lnTo>
                    <a:lnTo>
                      <a:pt x="326232" y="126206"/>
                    </a:lnTo>
                    <a:lnTo>
                      <a:pt x="247651" y="116681"/>
                    </a:lnTo>
                    <a:lnTo>
                      <a:pt x="207170" y="173831"/>
                    </a:lnTo>
                    <a:lnTo>
                      <a:pt x="154782" y="111919"/>
                    </a:lnTo>
                    <a:lnTo>
                      <a:pt x="95251" y="197644"/>
                    </a:lnTo>
                    <a:lnTo>
                      <a:pt x="0" y="138112"/>
                    </a:lnTo>
                    <a:lnTo>
                      <a:pt x="73820" y="7143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BE857A13-7446-4B69-AE0D-4C51BB1263E9}"/>
                </a:ext>
              </a:extLst>
            </p:cNvPr>
            <p:cNvSpPr/>
            <p:nvPr/>
          </p:nvSpPr>
          <p:spPr>
            <a:xfrm rot="10800000">
              <a:off x="5738399" y="2124989"/>
              <a:ext cx="5000604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F882A331-B28F-4CAF-8A15-99E489793645}"/>
                </a:ext>
              </a:extLst>
            </p:cNvPr>
            <p:cNvSpPr/>
            <p:nvPr/>
          </p:nvSpPr>
          <p:spPr>
            <a:xfrm rot="10800000">
              <a:off x="6038062" y="2387117"/>
              <a:ext cx="4375517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5EF969CA-84DB-4970-BE37-CB9AA8A45E59}"/>
                </a:ext>
              </a:extLst>
            </p:cNvPr>
            <p:cNvSpPr/>
            <p:nvPr/>
          </p:nvSpPr>
          <p:spPr>
            <a:xfrm rot="10800000">
              <a:off x="6333364" y="2649245"/>
              <a:ext cx="3770378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9D326389-0605-4602-AB63-E8307C6BA3DE}"/>
                </a:ext>
              </a:extLst>
            </p:cNvPr>
            <p:cNvSpPr/>
            <p:nvPr/>
          </p:nvSpPr>
          <p:spPr>
            <a:xfrm rot="10800000">
              <a:off x="6627510" y="2913071"/>
              <a:ext cx="315127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C99B87D-274E-4B5C-88A0-91C95318CF19}"/>
                </a:ext>
              </a:extLst>
            </p:cNvPr>
            <p:cNvSpPr/>
            <p:nvPr/>
          </p:nvSpPr>
          <p:spPr>
            <a:xfrm rot="10800000">
              <a:off x="8002888" y="3173501"/>
              <a:ext cx="1458505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D67307F3-EB5B-49B4-816A-E811F82B3638}"/>
                </a:ext>
              </a:extLst>
            </p:cNvPr>
            <p:cNvSpPr/>
            <p:nvPr/>
          </p:nvSpPr>
          <p:spPr>
            <a:xfrm rot="10800000">
              <a:off x="8312727" y="3435628"/>
              <a:ext cx="842609" cy="131064"/>
            </a:xfrm>
            <a:prstGeom prst="trapezoid">
              <a:avLst>
                <a:gd name="adj" fmla="val 108604"/>
              </a:avLst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D0E969-0272-46AE-9710-7C67EDE0D4F1}"/>
                </a:ext>
              </a:extLst>
            </p:cNvPr>
            <p:cNvSpPr/>
            <p:nvPr/>
          </p:nvSpPr>
          <p:spPr>
            <a:xfrm>
              <a:off x="6922688" y="3172990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A017A43-ED5D-441A-931C-2FBFCDDDE87F}"/>
                </a:ext>
              </a:extLst>
            </p:cNvPr>
            <p:cNvSpPr/>
            <p:nvPr/>
          </p:nvSpPr>
          <p:spPr>
            <a:xfrm rot="10800000">
              <a:off x="8601402" y="3682202"/>
              <a:ext cx="261475" cy="131066"/>
            </a:xfrm>
            <a:prstGeom prst="triangle">
              <a:avLst/>
            </a:prstGeom>
            <a:solidFill>
              <a:srgbClr val="007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D98D786-6572-4457-A8AF-72B157C81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6" y="6026136"/>
            <a:ext cx="2486623" cy="2268605"/>
          </a:xfrm>
          <a:prstGeom prst="rect">
            <a:avLst/>
          </a:prstGeom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A1D70BB-ECCC-4685-9497-F637E1119449}"/>
              </a:ext>
            </a:extLst>
          </p:cNvPr>
          <p:cNvSpPr/>
          <p:nvPr/>
        </p:nvSpPr>
        <p:spPr>
          <a:xfrm>
            <a:off x="3354659" y="3856423"/>
            <a:ext cx="4228113" cy="1289461"/>
          </a:xfrm>
          <a:prstGeom prst="triangle">
            <a:avLst>
              <a:gd name="adj" fmla="val 35460"/>
            </a:avLst>
          </a:prstGeom>
          <a:solidFill>
            <a:srgbClr val="003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6D9E8A3-4F77-4AB9-B827-2C3B05615AF9}"/>
              </a:ext>
            </a:extLst>
          </p:cNvPr>
          <p:cNvSpPr/>
          <p:nvPr/>
        </p:nvSpPr>
        <p:spPr>
          <a:xfrm>
            <a:off x="4115672" y="3641502"/>
            <a:ext cx="3831261" cy="1499611"/>
          </a:xfrm>
          <a:prstGeom prst="triangle">
            <a:avLst>
              <a:gd name="adj" fmla="val 42762"/>
            </a:avLst>
          </a:prstGeom>
          <a:solidFill>
            <a:srgbClr val="007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A530DA-D887-4E86-A5F4-D7E8F9BC69EF}"/>
              </a:ext>
            </a:extLst>
          </p:cNvPr>
          <p:cNvGrpSpPr/>
          <p:nvPr/>
        </p:nvGrpSpPr>
        <p:grpSpPr>
          <a:xfrm>
            <a:off x="3354659" y="5227094"/>
            <a:ext cx="4592274" cy="1550421"/>
            <a:chOff x="3206818" y="5339287"/>
            <a:chExt cx="5000604" cy="1688279"/>
          </a:xfrm>
          <a:solidFill>
            <a:srgbClr val="007396"/>
          </a:solidFill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B108C556-51B0-4954-884E-7D7AC67FB965}"/>
                </a:ext>
              </a:extLst>
            </p:cNvPr>
            <p:cNvSpPr/>
            <p:nvPr/>
          </p:nvSpPr>
          <p:spPr>
            <a:xfrm rot="10800000">
              <a:off x="3206818" y="5339287"/>
              <a:ext cx="5000604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683F4413-253A-4111-9E53-A73517AC8E4A}"/>
                </a:ext>
              </a:extLst>
            </p:cNvPr>
            <p:cNvSpPr/>
            <p:nvPr/>
          </p:nvSpPr>
          <p:spPr>
            <a:xfrm rot="10800000">
              <a:off x="3506481" y="5601415"/>
              <a:ext cx="4375517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47B7A524-7E2A-4D65-8669-31B7C5775E57}"/>
                </a:ext>
              </a:extLst>
            </p:cNvPr>
            <p:cNvSpPr/>
            <p:nvPr/>
          </p:nvSpPr>
          <p:spPr>
            <a:xfrm rot="10800000">
              <a:off x="3801783" y="5863543"/>
              <a:ext cx="3770378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85EA406A-1F8E-4B5E-BB4E-19E95D50C0F8}"/>
                </a:ext>
              </a:extLst>
            </p:cNvPr>
            <p:cNvSpPr/>
            <p:nvPr/>
          </p:nvSpPr>
          <p:spPr>
            <a:xfrm rot="10800000">
              <a:off x="4095929" y="6127369"/>
              <a:ext cx="315127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2F55602E-E815-4931-B553-9A1E5CF3F40A}"/>
                </a:ext>
              </a:extLst>
            </p:cNvPr>
            <p:cNvSpPr/>
            <p:nvPr/>
          </p:nvSpPr>
          <p:spPr>
            <a:xfrm rot="10800000">
              <a:off x="5471307" y="6387799"/>
              <a:ext cx="1458505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8D63DFDA-36A0-4AC2-BE4C-B65BD613C215}"/>
                </a:ext>
              </a:extLst>
            </p:cNvPr>
            <p:cNvSpPr/>
            <p:nvPr/>
          </p:nvSpPr>
          <p:spPr>
            <a:xfrm rot="10800000">
              <a:off x="5781146" y="6649926"/>
              <a:ext cx="842609" cy="131064"/>
            </a:xfrm>
            <a:prstGeom prst="trapezoid">
              <a:avLst>
                <a:gd name="adj" fmla="val 10860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2F66E1-81B8-43A8-BA24-CD8FF3294540}"/>
                </a:ext>
              </a:extLst>
            </p:cNvPr>
            <p:cNvSpPr/>
            <p:nvPr/>
          </p:nvSpPr>
          <p:spPr>
            <a:xfrm>
              <a:off x="4391107" y="6387288"/>
              <a:ext cx="811338" cy="133761"/>
            </a:xfrm>
            <a:custGeom>
              <a:avLst/>
              <a:gdLst>
                <a:gd name="connsiteX0" fmla="*/ 0 w 811338"/>
                <a:gd name="connsiteY0" fmla="*/ 0 h 133761"/>
                <a:gd name="connsiteX1" fmla="*/ 151303 w 811338"/>
                <a:gd name="connsiteY1" fmla="*/ 133761 h 133761"/>
                <a:gd name="connsiteX2" fmla="*/ 532852 w 811338"/>
                <a:gd name="connsiteY2" fmla="*/ 133761 h 133761"/>
                <a:gd name="connsiteX3" fmla="*/ 811338 w 811338"/>
                <a:gd name="connsiteY3" fmla="*/ 0 h 133761"/>
                <a:gd name="connsiteX4" fmla="*/ 0 w 811338"/>
                <a:gd name="connsiteY4" fmla="*/ 0 h 1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38" h="133761">
                  <a:moveTo>
                    <a:pt x="0" y="0"/>
                  </a:moveTo>
                  <a:lnTo>
                    <a:pt x="151303" y="133761"/>
                  </a:lnTo>
                  <a:lnTo>
                    <a:pt x="532852" y="133761"/>
                  </a:lnTo>
                  <a:lnTo>
                    <a:pt x="81133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B39339E-3AD9-4715-9C94-AE711DF395BA}"/>
                </a:ext>
              </a:extLst>
            </p:cNvPr>
            <p:cNvSpPr/>
            <p:nvPr/>
          </p:nvSpPr>
          <p:spPr>
            <a:xfrm rot="10800000">
              <a:off x="6069821" y="6896500"/>
              <a:ext cx="261475" cy="1310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7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289669-69E2-409B-94AD-6E7C56E6D250}"/>
              </a:ext>
            </a:extLst>
          </p:cNvPr>
          <p:cNvSpPr/>
          <p:nvPr/>
        </p:nvSpPr>
        <p:spPr>
          <a:xfrm>
            <a:off x="2168435" y="644434"/>
            <a:ext cx="2116184" cy="2116184"/>
          </a:xfrm>
          <a:prstGeom prst="rect">
            <a:avLst/>
          </a:prstGeom>
          <a:solidFill>
            <a:srgbClr val="003E51"/>
          </a:solidFill>
          <a:ln>
            <a:solidFill>
              <a:srgbClr val="003E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#003E51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819CE-DD26-4186-B850-824DF7BA399C}"/>
              </a:ext>
            </a:extLst>
          </p:cNvPr>
          <p:cNvSpPr/>
          <p:nvPr/>
        </p:nvSpPr>
        <p:spPr>
          <a:xfrm>
            <a:off x="4284619" y="644434"/>
            <a:ext cx="2116184" cy="2116184"/>
          </a:xfrm>
          <a:prstGeom prst="rect">
            <a:avLst/>
          </a:prstGeom>
          <a:solidFill>
            <a:srgbClr val="007396"/>
          </a:solidFill>
          <a:ln>
            <a:solidFill>
              <a:srgbClr val="0073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Primary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#007396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AB34B-7C2E-49D6-B99B-494A58B1A38D}"/>
              </a:ext>
            </a:extLst>
          </p:cNvPr>
          <p:cNvSpPr/>
          <p:nvPr/>
        </p:nvSpPr>
        <p:spPr>
          <a:xfrm>
            <a:off x="2168435" y="3313612"/>
            <a:ext cx="2116184" cy="2116184"/>
          </a:xfrm>
          <a:prstGeom prst="rect">
            <a:avLst/>
          </a:prstGeom>
          <a:solidFill>
            <a:srgbClr val="CA9117"/>
          </a:solidFill>
          <a:ln>
            <a:solidFill>
              <a:srgbClr val="CA91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#CA9117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ED24A-16D2-4B67-A702-9488A0442336}"/>
              </a:ext>
            </a:extLst>
          </p:cNvPr>
          <p:cNvSpPr/>
          <p:nvPr/>
        </p:nvSpPr>
        <p:spPr>
          <a:xfrm>
            <a:off x="4284619" y="3313612"/>
            <a:ext cx="2116184" cy="2116184"/>
          </a:xfrm>
          <a:prstGeom prst="rect">
            <a:avLst/>
          </a:prstGeom>
          <a:solidFill>
            <a:srgbClr val="CFBD2D"/>
          </a:solidFill>
          <a:ln>
            <a:solidFill>
              <a:srgbClr val="CF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latin typeface="Consolas" panose="020B0609020204030204" pitchFamily="49" charset="0"/>
              </a:rPr>
              <a:t>Secondary Variant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#CFBD2D</a:t>
            </a:r>
          </a:p>
        </p:txBody>
      </p:sp>
    </p:spTree>
    <p:extLst>
      <p:ext uri="{BB962C8B-B14F-4D97-AF65-F5344CB8AC3E}">
        <p14:creationId xmlns:p14="http://schemas.microsoft.com/office/powerpoint/2010/main" val="147364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Lao UI</vt:lpstr>
      <vt:lpstr>Segoe UI Semibold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Kevin E.</dc:creator>
  <cp:lastModifiedBy>Foley, Kevin E.</cp:lastModifiedBy>
  <cp:revision>39</cp:revision>
  <dcterms:created xsi:type="dcterms:W3CDTF">2019-01-23T16:02:19Z</dcterms:created>
  <dcterms:modified xsi:type="dcterms:W3CDTF">2019-12-06T15:44:13Z</dcterms:modified>
</cp:coreProperties>
</file>