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6CB6"/>
    <a:srgbClr val="0A8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>
        <p:scale>
          <a:sx n="98" d="100"/>
          <a:sy n="98" d="100"/>
        </p:scale>
        <p:origin x="-1020" y="-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7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4EDA-D5F0-4BA8-BCF8-E774905099E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003872" y="108284"/>
            <a:ext cx="4663645" cy="202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8212" y="3265582"/>
            <a:ext cx="5970623" cy="148962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79699" y="3427191"/>
            <a:ext cx="3234613" cy="2049414"/>
            <a:chOff x="6040016" y="2656114"/>
            <a:chExt cx="3234613" cy="2049414"/>
          </a:xfrm>
        </p:grpSpPr>
        <p:sp>
          <p:nvSpPr>
            <p:cNvPr id="6" name="Isosceles Triangle 5"/>
            <p:cNvSpPr/>
            <p:nvPr/>
          </p:nvSpPr>
          <p:spPr>
            <a:xfrm>
              <a:off x="6040016" y="2656114"/>
              <a:ext cx="2500604" cy="2049414"/>
            </a:xfrm>
            <a:prstGeom prst="triangle">
              <a:avLst/>
            </a:prstGeom>
            <a:solidFill>
              <a:srgbClr val="0A85CC"/>
            </a:solidFill>
            <a:ln>
              <a:solidFill>
                <a:srgbClr val="0A8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770915" y="2850396"/>
              <a:ext cx="1001486" cy="1013927"/>
            </a:xfrm>
            <a:custGeom>
              <a:avLst/>
              <a:gdLst>
                <a:gd name="connsiteX0" fmla="*/ 0 w 1001486"/>
                <a:gd name="connsiteY0" fmla="*/ 845976 h 1013927"/>
                <a:gd name="connsiteX1" fmla="*/ 534956 w 1001486"/>
                <a:gd name="connsiteY1" fmla="*/ 0 h 1013927"/>
                <a:gd name="connsiteX2" fmla="*/ 1001486 w 1001486"/>
                <a:gd name="connsiteY2" fmla="*/ 833535 h 1013927"/>
                <a:gd name="connsiteX3" fmla="*/ 721568 w 1001486"/>
                <a:gd name="connsiteY3" fmla="*/ 752670 h 1013927"/>
                <a:gd name="connsiteX4" fmla="*/ 485192 w 1001486"/>
                <a:gd name="connsiteY4" fmla="*/ 1013927 h 1013927"/>
                <a:gd name="connsiteX5" fmla="*/ 267478 w 1001486"/>
                <a:gd name="connsiteY5" fmla="*/ 758890 h 1013927"/>
                <a:gd name="connsiteX6" fmla="*/ 0 w 1001486"/>
                <a:gd name="connsiteY6" fmla="*/ 845976 h 101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486" h="1013927">
                  <a:moveTo>
                    <a:pt x="0" y="845976"/>
                  </a:moveTo>
                  <a:lnTo>
                    <a:pt x="534956" y="0"/>
                  </a:lnTo>
                  <a:lnTo>
                    <a:pt x="1001486" y="833535"/>
                  </a:lnTo>
                  <a:lnTo>
                    <a:pt x="721568" y="752670"/>
                  </a:lnTo>
                  <a:lnTo>
                    <a:pt x="485192" y="1013927"/>
                  </a:lnTo>
                  <a:lnTo>
                    <a:pt x="267478" y="758890"/>
                  </a:lnTo>
                  <a:lnTo>
                    <a:pt x="0" y="84597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7937241" y="3060441"/>
              <a:ext cx="1337388" cy="1644495"/>
            </a:xfrm>
            <a:custGeom>
              <a:avLst/>
              <a:gdLst>
                <a:gd name="connsiteX0" fmla="*/ 0 w 1337388"/>
                <a:gd name="connsiteY0" fmla="*/ 398106 h 1642188"/>
                <a:gd name="connsiteX1" fmla="*/ 292359 w 1337388"/>
                <a:gd name="connsiteY1" fmla="*/ 0 h 1642188"/>
                <a:gd name="connsiteX2" fmla="*/ 1337388 w 1337388"/>
                <a:gd name="connsiteY2" fmla="*/ 1642188 h 1642188"/>
                <a:gd name="connsiteX3" fmla="*/ 765110 w 1337388"/>
                <a:gd name="connsiteY3" fmla="*/ 1629747 h 1642188"/>
                <a:gd name="connsiteX4" fmla="*/ 0 w 1337388"/>
                <a:gd name="connsiteY4" fmla="*/ 398106 h 1642188"/>
                <a:gd name="connsiteX0" fmla="*/ 0 w 1337388"/>
                <a:gd name="connsiteY0" fmla="*/ 398106 h 1644495"/>
                <a:gd name="connsiteX1" fmla="*/ 292359 w 1337388"/>
                <a:gd name="connsiteY1" fmla="*/ 0 h 1644495"/>
                <a:gd name="connsiteX2" fmla="*/ 1337388 w 1337388"/>
                <a:gd name="connsiteY2" fmla="*/ 1642188 h 1644495"/>
                <a:gd name="connsiteX3" fmla="*/ 772484 w 1337388"/>
                <a:gd name="connsiteY3" fmla="*/ 1644495 h 1644495"/>
                <a:gd name="connsiteX4" fmla="*/ 0 w 1337388"/>
                <a:gd name="connsiteY4" fmla="*/ 398106 h 164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388" h="1644495">
                  <a:moveTo>
                    <a:pt x="0" y="398106"/>
                  </a:moveTo>
                  <a:lnTo>
                    <a:pt x="292359" y="0"/>
                  </a:lnTo>
                  <a:lnTo>
                    <a:pt x="1337388" y="1642188"/>
                  </a:lnTo>
                  <a:lnTo>
                    <a:pt x="772484" y="1644495"/>
                  </a:lnTo>
                  <a:lnTo>
                    <a:pt x="0" y="398106"/>
                  </a:lnTo>
                  <a:close/>
                </a:path>
              </a:pathLst>
            </a:custGeom>
            <a:solidFill>
              <a:srgbClr val="0A85CC"/>
            </a:solidFill>
            <a:ln>
              <a:solidFill>
                <a:srgbClr val="0A8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28212" y="3156438"/>
            <a:ext cx="3871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F6CB6"/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Next</a:t>
            </a:r>
            <a:r>
              <a:rPr lang="en-US" sz="6000" b="1" dirty="0" smtClean="0">
                <a:solidFill>
                  <a:srgbClr val="0F6CB6"/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Flow</a:t>
            </a:r>
            <a:endParaRPr lang="en-US" sz="6000" b="1" dirty="0">
              <a:solidFill>
                <a:srgbClr val="0F6CB6"/>
              </a:solidFill>
              <a:latin typeface="Lao UI" panose="020B0502040204020203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6238" y="3997746"/>
            <a:ext cx="390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Water Supply Forecasting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97" y="298654"/>
            <a:ext cx="3179070" cy="14325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0" y="391735"/>
            <a:ext cx="5687163" cy="2568221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582309" y="2971044"/>
            <a:ext cx="2595289" cy="2166950"/>
            <a:chOff x="935269" y="3431433"/>
            <a:chExt cx="1646835" cy="1375033"/>
          </a:xfrm>
        </p:grpSpPr>
        <p:sp>
          <p:nvSpPr>
            <p:cNvPr id="20" name="Rectangle 19"/>
            <p:cNvSpPr/>
            <p:nvPr/>
          </p:nvSpPr>
          <p:spPr>
            <a:xfrm rot="18900000">
              <a:off x="1205345" y="3607420"/>
              <a:ext cx="1059873" cy="1059873"/>
            </a:xfrm>
            <a:prstGeom prst="rect">
              <a:avLst/>
            </a:prstGeom>
            <a:solidFill>
              <a:srgbClr val="0F6CB6"/>
            </a:solidFill>
            <a:ln>
              <a:solidFill>
                <a:srgbClr val="0F6C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853" y="4137356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853" y="4284892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5269" y="4432428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5269" y="4586418"/>
              <a:ext cx="1596856" cy="698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85248" y="4736609"/>
              <a:ext cx="1596856" cy="698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543863" y="3431433"/>
              <a:ext cx="487188" cy="435575"/>
            </a:xfrm>
            <a:custGeom>
              <a:avLst/>
              <a:gdLst>
                <a:gd name="connsiteX0" fmla="*/ 0 w 389642"/>
                <a:gd name="connsiteY0" fmla="*/ 109979 h 235670"/>
                <a:gd name="connsiteX1" fmla="*/ 153972 w 389642"/>
                <a:gd name="connsiteY1" fmla="*/ 0 h 235670"/>
                <a:gd name="connsiteX2" fmla="*/ 389642 w 389642"/>
                <a:gd name="connsiteY2" fmla="*/ 157113 h 235670"/>
                <a:gd name="connsiteX3" fmla="*/ 276520 w 389642"/>
                <a:gd name="connsiteY3" fmla="*/ 144544 h 235670"/>
                <a:gd name="connsiteX4" fmla="*/ 201106 w 389642"/>
                <a:gd name="connsiteY4" fmla="*/ 235670 h 235670"/>
                <a:gd name="connsiteX5" fmla="*/ 131976 w 389642"/>
                <a:gd name="connsiteY5" fmla="*/ 147686 h 235670"/>
                <a:gd name="connsiteX6" fmla="*/ 37708 w 389642"/>
                <a:gd name="connsiteY6" fmla="*/ 210532 h 235670"/>
                <a:gd name="connsiteX7" fmla="*/ 0 w 389642"/>
                <a:gd name="connsiteY7" fmla="*/ 109979 h 2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642" h="235670">
                  <a:moveTo>
                    <a:pt x="0" y="109979"/>
                  </a:moveTo>
                  <a:lnTo>
                    <a:pt x="153972" y="0"/>
                  </a:lnTo>
                  <a:lnTo>
                    <a:pt x="389642" y="157113"/>
                  </a:lnTo>
                  <a:lnTo>
                    <a:pt x="276520" y="144544"/>
                  </a:lnTo>
                  <a:lnTo>
                    <a:pt x="201106" y="235670"/>
                  </a:lnTo>
                  <a:lnTo>
                    <a:pt x="131976" y="147686"/>
                  </a:lnTo>
                  <a:lnTo>
                    <a:pt x="37708" y="210532"/>
                  </a:lnTo>
                  <a:lnTo>
                    <a:pt x="0" y="1099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33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53500" y="1978823"/>
            <a:ext cx="2595289" cy="2166950"/>
            <a:chOff x="935269" y="3431433"/>
            <a:chExt cx="1646835" cy="1375033"/>
          </a:xfrm>
        </p:grpSpPr>
        <p:sp>
          <p:nvSpPr>
            <p:cNvPr id="5" name="Rectangle 4"/>
            <p:cNvSpPr/>
            <p:nvPr/>
          </p:nvSpPr>
          <p:spPr>
            <a:xfrm rot="18900000">
              <a:off x="1205345" y="3607420"/>
              <a:ext cx="1059873" cy="1059873"/>
            </a:xfrm>
            <a:prstGeom prst="rect">
              <a:avLst/>
            </a:prstGeom>
            <a:solidFill>
              <a:srgbClr val="0F6CB6"/>
            </a:solidFill>
            <a:ln>
              <a:solidFill>
                <a:srgbClr val="0F6C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36853" y="4137356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36853" y="4284892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35269" y="4432428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35269" y="4586418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5248" y="4736609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43863" y="3431433"/>
              <a:ext cx="487188" cy="435575"/>
            </a:xfrm>
            <a:custGeom>
              <a:avLst/>
              <a:gdLst>
                <a:gd name="connsiteX0" fmla="*/ 0 w 389642"/>
                <a:gd name="connsiteY0" fmla="*/ 109979 h 235670"/>
                <a:gd name="connsiteX1" fmla="*/ 153972 w 389642"/>
                <a:gd name="connsiteY1" fmla="*/ 0 h 235670"/>
                <a:gd name="connsiteX2" fmla="*/ 389642 w 389642"/>
                <a:gd name="connsiteY2" fmla="*/ 157113 h 235670"/>
                <a:gd name="connsiteX3" fmla="*/ 276520 w 389642"/>
                <a:gd name="connsiteY3" fmla="*/ 144544 h 235670"/>
                <a:gd name="connsiteX4" fmla="*/ 201106 w 389642"/>
                <a:gd name="connsiteY4" fmla="*/ 235670 h 235670"/>
                <a:gd name="connsiteX5" fmla="*/ 131976 w 389642"/>
                <a:gd name="connsiteY5" fmla="*/ 147686 h 235670"/>
                <a:gd name="connsiteX6" fmla="*/ 37708 w 389642"/>
                <a:gd name="connsiteY6" fmla="*/ 210532 h 235670"/>
                <a:gd name="connsiteX7" fmla="*/ 0 w 389642"/>
                <a:gd name="connsiteY7" fmla="*/ 109979 h 2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642" h="235670">
                  <a:moveTo>
                    <a:pt x="0" y="109979"/>
                  </a:moveTo>
                  <a:lnTo>
                    <a:pt x="153972" y="0"/>
                  </a:lnTo>
                  <a:lnTo>
                    <a:pt x="389642" y="157113"/>
                  </a:lnTo>
                  <a:lnTo>
                    <a:pt x="276520" y="144544"/>
                  </a:lnTo>
                  <a:lnTo>
                    <a:pt x="201106" y="235670"/>
                  </a:lnTo>
                  <a:lnTo>
                    <a:pt x="131976" y="147686"/>
                  </a:lnTo>
                  <a:lnTo>
                    <a:pt x="37708" y="210532"/>
                  </a:lnTo>
                  <a:lnTo>
                    <a:pt x="0" y="1099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44553" y="4268190"/>
            <a:ext cx="4404466" cy="1762959"/>
            <a:chOff x="2544552" y="4268190"/>
            <a:chExt cx="5970623" cy="2389839"/>
          </a:xfrm>
        </p:grpSpPr>
        <p:sp>
          <p:nvSpPr>
            <p:cNvPr id="17" name="Rounded Rectangle 16"/>
            <p:cNvSpPr/>
            <p:nvPr/>
          </p:nvSpPr>
          <p:spPr>
            <a:xfrm>
              <a:off x="2544552" y="4669630"/>
              <a:ext cx="5970623" cy="1496748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solidFill>
                <a:srgbClr val="0F6C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54280" y="4666549"/>
              <a:ext cx="3871583" cy="104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rgbClr val="0F6CB6"/>
                  </a:solidFill>
                  <a:latin typeface="Lao UI" panose="020B0502040204020203" pitchFamily="34" charset="0"/>
                  <a:ea typeface="Tahoma" panose="020B0604030504040204" pitchFamily="34" charset="0"/>
                  <a:cs typeface="Lao UI" panose="020B0502040204020203" pitchFamily="34" charset="0"/>
                </a:rPr>
                <a:t>Next</a:t>
              </a:r>
              <a:r>
                <a:rPr lang="en-US" sz="4400" b="1" dirty="0" smtClean="0">
                  <a:solidFill>
                    <a:srgbClr val="0F6CB6"/>
                  </a:solidFill>
                  <a:latin typeface="Lao UI" panose="020B0502040204020203" pitchFamily="34" charset="0"/>
                  <a:ea typeface="Tahoma" panose="020B0604030504040204" pitchFamily="34" charset="0"/>
                  <a:cs typeface="Lao UI" panose="020B0502040204020203" pitchFamily="34" charset="0"/>
                </a:rPr>
                <a:t>Flow</a:t>
              </a:r>
              <a:endParaRPr lang="en-US" sz="4400" b="1" dirty="0">
                <a:solidFill>
                  <a:srgbClr val="0F6CB6"/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48241" y="5517338"/>
              <a:ext cx="3901913" cy="43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bg2">
                      <a:lumMod val="50000"/>
                    </a:schemeClr>
                  </a:solidFill>
                  <a:latin typeface="Lao UI" panose="020B0502040204020203" pitchFamily="34" charset="0"/>
                  <a:cs typeface="Lao UI" panose="020B0502040204020203" pitchFamily="34" charset="0"/>
                </a:rPr>
                <a:t>Water Supply Forecasting</a:t>
              </a:r>
              <a:endParaRPr lang="en-US" sz="1500" dirty="0">
                <a:solidFill>
                  <a:schemeClr val="bg2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150" y="4268190"/>
              <a:ext cx="2591025" cy="2389839"/>
            </a:xfrm>
            <a:prstGeom prst="rect">
              <a:avLst/>
            </a:prstGeom>
          </p:spPr>
        </p:pic>
        <p:sp>
          <p:nvSpPr>
            <p:cNvPr id="16" name="Freeform 15"/>
            <p:cNvSpPr/>
            <p:nvPr/>
          </p:nvSpPr>
          <p:spPr>
            <a:xfrm>
              <a:off x="6874688" y="4341922"/>
              <a:ext cx="767772" cy="686434"/>
            </a:xfrm>
            <a:custGeom>
              <a:avLst/>
              <a:gdLst>
                <a:gd name="connsiteX0" fmla="*/ 0 w 389642"/>
                <a:gd name="connsiteY0" fmla="*/ 109979 h 235670"/>
                <a:gd name="connsiteX1" fmla="*/ 153972 w 389642"/>
                <a:gd name="connsiteY1" fmla="*/ 0 h 235670"/>
                <a:gd name="connsiteX2" fmla="*/ 389642 w 389642"/>
                <a:gd name="connsiteY2" fmla="*/ 157113 h 235670"/>
                <a:gd name="connsiteX3" fmla="*/ 276520 w 389642"/>
                <a:gd name="connsiteY3" fmla="*/ 144544 h 235670"/>
                <a:gd name="connsiteX4" fmla="*/ 201106 w 389642"/>
                <a:gd name="connsiteY4" fmla="*/ 235670 h 235670"/>
                <a:gd name="connsiteX5" fmla="*/ 131976 w 389642"/>
                <a:gd name="connsiteY5" fmla="*/ 147686 h 235670"/>
                <a:gd name="connsiteX6" fmla="*/ 37708 w 389642"/>
                <a:gd name="connsiteY6" fmla="*/ 210532 h 235670"/>
                <a:gd name="connsiteX7" fmla="*/ 0 w 389642"/>
                <a:gd name="connsiteY7" fmla="*/ 109979 h 2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642" h="235670">
                  <a:moveTo>
                    <a:pt x="0" y="109979"/>
                  </a:moveTo>
                  <a:lnTo>
                    <a:pt x="153972" y="0"/>
                  </a:lnTo>
                  <a:lnTo>
                    <a:pt x="389642" y="157113"/>
                  </a:lnTo>
                  <a:lnTo>
                    <a:pt x="276520" y="144544"/>
                  </a:lnTo>
                  <a:lnTo>
                    <a:pt x="201106" y="235670"/>
                  </a:lnTo>
                  <a:lnTo>
                    <a:pt x="131976" y="147686"/>
                  </a:lnTo>
                  <a:lnTo>
                    <a:pt x="37708" y="210532"/>
                  </a:lnTo>
                  <a:lnTo>
                    <a:pt x="0" y="1099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95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Lao UI</vt:lpstr>
      <vt:lpstr>Tahoma</vt:lpstr>
      <vt:lpstr>Office Theme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Kevin E.</dc:creator>
  <cp:lastModifiedBy>Foley, Kevin E.</cp:lastModifiedBy>
  <cp:revision>7</cp:revision>
  <dcterms:created xsi:type="dcterms:W3CDTF">2019-01-23T16:02:19Z</dcterms:created>
  <dcterms:modified xsi:type="dcterms:W3CDTF">2019-01-23T22:18:10Z</dcterms:modified>
</cp:coreProperties>
</file>