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F118-8278-4E00-B3A3-4BCDCE936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2A1E-D261-4CFC-A12F-ECECDD7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31FE-940D-4DA9-A5D7-808008A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2E62-FEE4-4CAF-94E9-64C43303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CDAC-7D34-490F-B197-32D2005C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0BDC-31BC-4BD2-9448-78F61DA4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74C3-061A-46EF-B6DA-5A90EAF3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5484-11D9-4FD4-81E9-F5AD791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3712-4520-461E-99BC-5E5E3326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B583-BB94-46B3-A90D-6D1C334D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83C49-CA75-4CBA-B4DC-27BAEF6B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E6F2-5CF6-4760-926E-2FE4BD21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35A9-6D00-44F7-918C-A855D4A3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8EDD-D0AA-4B16-9588-B64571F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880A-DD62-4F56-9F7F-E9E80D8B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1D99-85F8-4335-A660-708B440E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E2B8-3C8E-487F-B275-14D241D0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1801-F766-437C-8D53-F0742720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D2EE-607E-4BA6-84CD-D428D566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0CFB-5C5C-4099-BAA6-82AE864E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5EB-970F-47A8-89B3-CE878677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4EF09-9A64-498E-AF1F-263BA187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D37F-CACC-47D2-BD63-D33F610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1FE5-74A6-47E0-A71A-CB0A5B6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1B32-9198-4AC6-AB16-EC99E34D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A0F-0732-48A2-AC3A-A2C887DA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0DE8-9ABD-448D-9377-BC02567B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47DF0-8B54-4750-BFC3-0D500160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9628-F721-4539-863A-65E0457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00BC-33A7-4CD0-89BD-507BDA41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232E-9C24-4B07-A700-FC52C104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3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B345-4237-4232-ABA6-D6222104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BE47-D709-45A3-AB21-11A55FB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C3CEE-58BD-4070-BB8F-BEEA9B09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E7E3-B798-441F-8E5F-0B5554B56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3E64B-A618-4A63-BA62-12829DD79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2C07-1B3F-42A3-9FFB-9BCF2993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A813-009E-4B6B-864B-EB74C08F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A5E2-08D1-41D3-A8AB-4BB4431A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C58-6DDB-403C-8903-798C170D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7A097-A0B0-43A7-9607-5F7967E0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B39-5CEC-4BD8-9F40-2460E44B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BC519-42A6-4C97-9024-F7EEC99B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FA4DE-6FCE-4B36-AB76-5CDC4A6F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DB312-FC11-41BD-A5C6-213B3F55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2BE74-9DD6-4A08-BAC8-DBE64C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5D1-5C32-494C-A181-215F8557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2F12-8376-4734-9165-B65F1824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A4D75-5854-4795-B019-E211EFED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6D9C-6504-4FDF-8CDC-E6F8B051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B1980-EC19-45C2-A91B-FDFB80AD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813B3-1EB1-4E63-AFF1-49769D14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F18-A60E-4222-991B-5FE06B56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A6038-C72D-4A1F-93F0-53627702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60E9-F0B9-4267-AA8C-34DF1C72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E330-0863-4CDA-B2AB-FB886B3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2032-D6F3-4378-9C10-899419EF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46C4-6E7B-49B0-8101-6B6F28F3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03112-93E8-46B6-A5C5-84ED1C95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08F7-B9D3-4AAA-96E1-27B688A7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0A14-080E-43A1-B520-65E27F257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0A7C-FC60-45A0-92FF-BF66C690F3C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090-0340-4B50-959B-9CD25E97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C528-6E07-434F-B5D0-3541454F9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F43A-EA3C-466D-9D60-F2B4397D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60A7D-96A6-4C15-B4CF-E41B65D40AE2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42270B64-BA69-43F5-A278-F8E806525381}"/>
              </a:ext>
            </a:extLst>
          </p:cNvPr>
          <p:cNvSpPr/>
          <p:nvPr/>
        </p:nvSpPr>
        <p:spPr>
          <a:xfrm>
            <a:off x="2053225" y="2201210"/>
            <a:ext cx="2033451" cy="2033451"/>
          </a:xfrm>
          <a:prstGeom prst="plus">
            <a:avLst>
              <a:gd name="adj" fmla="val 3849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97FFD-D7C5-457F-A9CE-1B5A6C14EE32}"/>
              </a:ext>
            </a:extLst>
          </p:cNvPr>
          <p:cNvSpPr/>
          <p:nvPr/>
        </p:nvSpPr>
        <p:spPr>
          <a:xfrm>
            <a:off x="6259197" y="1852599"/>
            <a:ext cx="2730674" cy="2730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3C0C208-EB4F-45B4-BB0F-1C3E242EE4ED}"/>
              </a:ext>
            </a:extLst>
          </p:cNvPr>
          <p:cNvSpPr/>
          <p:nvPr/>
        </p:nvSpPr>
        <p:spPr>
          <a:xfrm>
            <a:off x="6607808" y="2201209"/>
            <a:ext cx="2033451" cy="2033451"/>
          </a:xfrm>
          <a:prstGeom prst="plus">
            <a:avLst>
              <a:gd name="adj" fmla="val 3849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C58E3-C6C7-4681-9808-D51365320302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0830E97C-D173-418A-9A96-0E0BF9A5EB80}"/>
              </a:ext>
            </a:extLst>
          </p:cNvPr>
          <p:cNvSpPr/>
          <p:nvPr/>
        </p:nvSpPr>
        <p:spPr>
          <a:xfrm rot="2700000">
            <a:off x="2053225" y="2201210"/>
            <a:ext cx="2033451" cy="2033451"/>
          </a:xfrm>
          <a:prstGeom prst="plus">
            <a:avLst>
              <a:gd name="adj" fmla="val 406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62183-1E04-4DC8-B3FA-DBA56D420575}"/>
              </a:ext>
            </a:extLst>
          </p:cNvPr>
          <p:cNvSpPr/>
          <p:nvPr/>
        </p:nvSpPr>
        <p:spPr>
          <a:xfrm>
            <a:off x="6259197" y="1852599"/>
            <a:ext cx="2730674" cy="2730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00F65BD6-A8B3-4870-8C1F-2BE9C8202181}"/>
              </a:ext>
            </a:extLst>
          </p:cNvPr>
          <p:cNvSpPr/>
          <p:nvPr/>
        </p:nvSpPr>
        <p:spPr>
          <a:xfrm rot="2700000">
            <a:off x="6607809" y="2201209"/>
            <a:ext cx="2033451" cy="2033451"/>
          </a:xfrm>
          <a:prstGeom prst="plus">
            <a:avLst>
              <a:gd name="adj" fmla="val 406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CAB90-59E2-4B45-A91F-D21A6209A526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D73E5-7D17-4FBA-8654-49D3C36B169D}"/>
              </a:ext>
            </a:extLst>
          </p:cNvPr>
          <p:cNvSpPr/>
          <p:nvPr/>
        </p:nvSpPr>
        <p:spPr>
          <a:xfrm>
            <a:off x="6259197" y="1852599"/>
            <a:ext cx="2730674" cy="2730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D7E89-4380-4CB4-BE19-503140008D5C}"/>
              </a:ext>
            </a:extLst>
          </p:cNvPr>
          <p:cNvSpPr/>
          <p:nvPr/>
        </p:nvSpPr>
        <p:spPr>
          <a:xfrm>
            <a:off x="3017519" y="2840219"/>
            <a:ext cx="242149" cy="1211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DCA76-C8B4-466C-BC95-B8E44984A49D}"/>
              </a:ext>
            </a:extLst>
          </p:cNvPr>
          <p:cNvSpPr/>
          <p:nvPr/>
        </p:nvSpPr>
        <p:spPr>
          <a:xfrm rot="5400000">
            <a:off x="3018739" y="3386739"/>
            <a:ext cx="250431" cy="1079540"/>
          </a:xfrm>
          <a:prstGeom prst="rect">
            <a:avLst/>
          </a:prstGeom>
          <a:solidFill>
            <a:srgbClr val="0070C0"/>
          </a:solidFill>
          <a:ln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208BE-84F7-4EB2-8804-C344E22D3EE0}"/>
              </a:ext>
            </a:extLst>
          </p:cNvPr>
          <p:cNvSpPr/>
          <p:nvPr/>
        </p:nvSpPr>
        <p:spPr>
          <a:xfrm rot="5400000">
            <a:off x="2874271" y="2709148"/>
            <a:ext cx="216488" cy="4786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28AF54-C4E2-4C25-9424-910492AA00AE}"/>
              </a:ext>
            </a:extLst>
          </p:cNvPr>
          <p:cNvSpPr/>
          <p:nvPr/>
        </p:nvSpPr>
        <p:spPr>
          <a:xfrm>
            <a:off x="2952204" y="2285137"/>
            <a:ext cx="365581" cy="36558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2C4D46-92A7-4919-9633-0629A58DC096}"/>
              </a:ext>
            </a:extLst>
          </p:cNvPr>
          <p:cNvSpPr/>
          <p:nvPr/>
        </p:nvSpPr>
        <p:spPr>
          <a:xfrm>
            <a:off x="7572102" y="2840219"/>
            <a:ext cx="242149" cy="12115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3692D-B5A1-4450-9EC9-DF5416F0A748}"/>
              </a:ext>
            </a:extLst>
          </p:cNvPr>
          <p:cNvSpPr/>
          <p:nvPr/>
        </p:nvSpPr>
        <p:spPr>
          <a:xfrm rot="5400000">
            <a:off x="7573322" y="3386739"/>
            <a:ext cx="250431" cy="10795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23588-8186-4C45-B71D-18211F4AA57F}"/>
              </a:ext>
            </a:extLst>
          </p:cNvPr>
          <p:cNvSpPr/>
          <p:nvPr/>
        </p:nvSpPr>
        <p:spPr>
          <a:xfrm rot="5400000">
            <a:off x="7428854" y="2709148"/>
            <a:ext cx="216488" cy="4786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DAE114-8258-43F4-AFFE-652680F39F5A}"/>
              </a:ext>
            </a:extLst>
          </p:cNvPr>
          <p:cNvSpPr/>
          <p:nvPr/>
        </p:nvSpPr>
        <p:spPr>
          <a:xfrm>
            <a:off x="7506787" y="2285137"/>
            <a:ext cx="365581" cy="36558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0D574C-3E7A-450A-A42C-2C4B528F9BF7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21555-99DF-4545-B21B-35FEDDE59EE7}"/>
              </a:ext>
            </a:extLst>
          </p:cNvPr>
          <p:cNvSpPr/>
          <p:nvPr/>
        </p:nvSpPr>
        <p:spPr>
          <a:xfrm>
            <a:off x="6096000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DCF6D-C0F0-4829-A19F-AD16DF3A2454}"/>
              </a:ext>
            </a:extLst>
          </p:cNvPr>
          <p:cNvSpPr/>
          <p:nvPr/>
        </p:nvSpPr>
        <p:spPr>
          <a:xfrm>
            <a:off x="6520811" y="2286000"/>
            <a:ext cx="1872461" cy="18724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CD86DA-0CD2-48D2-BDD8-41B21DE711F6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E733A-CA22-488E-B905-65AE2F7AC2C7}"/>
              </a:ext>
            </a:extLst>
          </p:cNvPr>
          <p:cNvSpPr/>
          <p:nvPr/>
        </p:nvSpPr>
        <p:spPr>
          <a:xfrm>
            <a:off x="5801997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F3C533A-B21C-423C-AE97-0B0F1D9693D8}"/>
              </a:ext>
            </a:extLst>
          </p:cNvPr>
          <p:cNvSpPr/>
          <p:nvPr/>
        </p:nvSpPr>
        <p:spPr>
          <a:xfrm rot="5400000">
            <a:off x="2149019" y="2424029"/>
            <a:ext cx="1841863" cy="158781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BE69326-9C8A-4D5A-B7B4-28F2C8F054E7}"/>
              </a:ext>
            </a:extLst>
          </p:cNvPr>
          <p:cNvSpPr/>
          <p:nvPr/>
        </p:nvSpPr>
        <p:spPr>
          <a:xfrm rot="10800000">
            <a:off x="6246402" y="2428638"/>
            <a:ext cx="1841863" cy="1587813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9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2E080-4904-4B9F-A74B-57FEDF4A145F}"/>
              </a:ext>
            </a:extLst>
          </p:cNvPr>
          <p:cNvSpPr/>
          <p:nvPr/>
        </p:nvSpPr>
        <p:spPr>
          <a:xfrm>
            <a:off x="1704614" y="1852599"/>
            <a:ext cx="2730674" cy="2730674"/>
          </a:xfrm>
          <a:prstGeom prst="rect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11842-33AE-466B-898B-3957455C64AA}"/>
              </a:ext>
            </a:extLst>
          </p:cNvPr>
          <p:cNvSpPr/>
          <p:nvPr/>
        </p:nvSpPr>
        <p:spPr>
          <a:xfrm>
            <a:off x="6259197" y="1852599"/>
            <a:ext cx="2730674" cy="27306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3CA7D7-4844-4824-B8DC-CB11068E0EA3}"/>
              </a:ext>
            </a:extLst>
          </p:cNvPr>
          <p:cNvSpPr/>
          <p:nvPr/>
        </p:nvSpPr>
        <p:spPr>
          <a:xfrm>
            <a:off x="2821576" y="2468880"/>
            <a:ext cx="960120" cy="96012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704427-7A9B-4451-A5D8-2EB8B1F74B08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397007" y="3288394"/>
            <a:ext cx="565175" cy="552086"/>
          </a:xfrm>
          <a:prstGeom prst="line">
            <a:avLst/>
          </a:prstGeom>
          <a:ln w="203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5248F0-79FB-484A-AAC7-0D37B2A76959}"/>
              </a:ext>
            </a:extLst>
          </p:cNvPr>
          <p:cNvSpPr/>
          <p:nvPr/>
        </p:nvSpPr>
        <p:spPr>
          <a:xfrm>
            <a:off x="7376158" y="2468880"/>
            <a:ext cx="960120" cy="96012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7FDD21-ADF1-4ACD-97EE-8087967EAFE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951589" y="3288394"/>
            <a:ext cx="565175" cy="552086"/>
          </a:xfrm>
          <a:prstGeom prst="line">
            <a:avLst/>
          </a:prstGeom>
          <a:ln w="203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0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5</cp:revision>
  <dcterms:created xsi:type="dcterms:W3CDTF">2019-04-23T14:29:17Z</dcterms:created>
  <dcterms:modified xsi:type="dcterms:W3CDTF">2019-04-23T17:18:57Z</dcterms:modified>
</cp:coreProperties>
</file>