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61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B29"/>
    <a:srgbClr val="14375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49A6B-FE63-4161-8D61-20F5F6B52421}" v="4" dt="2025-07-22T13:01:19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0" d="100"/>
          <a:sy n="160" d="100"/>
        </p:scale>
        <p:origin x="162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ko, Jessica" userId="31177287-63c3-4c2e-94fb-63957a450ee3" providerId="ADAL" clId="{9BC0A22C-7F93-4D76-9B80-AFF72757C573}"/>
    <pc:docChg chg="undo custSel modSld">
      <pc:chgData name="Manko, Jessica" userId="31177287-63c3-4c2e-94fb-63957a450ee3" providerId="ADAL" clId="{9BC0A22C-7F93-4D76-9B80-AFF72757C573}" dt="2023-08-31T19:52:38.390" v="28" actId="478"/>
      <pc:docMkLst>
        <pc:docMk/>
      </pc:docMkLst>
      <pc:sldChg chg="addSp delSp modSp mod">
        <pc:chgData name="Manko, Jessica" userId="31177287-63c3-4c2e-94fb-63957a450ee3" providerId="ADAL" clId="{9BC0A22C-7F93-4D76-9B80-AFF72757C573}" dt="2023-08-31T19:52:38.390" v="28" actId="478"/>
        <pc:sldMkLst>
          <pc:docMk/>
          <pc:sldMk cId="3233312250" sldId="258"/>
        </pc:sldMkLst>
      </pc:sldChg>
    </pc:docChg>
  </pc:docChgLst>
  <pc:docChgLst>
    <pc:chgData name="Fonyuy, Ernest W (Federal)" userId="S::fonyuye@mms.gov::a37bd70a-9820-4880-90d8-3db15b3aa5ae" providerId="AD" clId="Web-{5963AA91-B8C2-061A-6A4B-E1BF75155610}"/>
    <pc:docChg chg="modSld">
      <pc:chgData name="Fonyuy, Ernest W (Federal)" userId="S::fonyuye@mms.gov::a37bd70a-9820-4880-90d8-3db15b3aa5ae" providerId="AD" clId="Web-{5963AA91-B8C2-061A-6A4B-E1BF75155610}" dt="2025-05-05T15:55:24.569" v="3" actId="14100"/>
      <pc:docMkLst>
        <pc:docMk/>
      </pc:docMkLst>
      <pc:sldChg chg="modSp">
        <pc:chgData name="Fonyuy, Ernest W (Federal)" userId="S::fonyuye@mms.gov::a37bd70a-9820-4880-90d8-3db15b3aa5ae" providerId="AD" clId="Web-{5963AA91-B8C2-061A-6A4B-E1BF75155610}" dt="2025-05-05T15:55:24.569" v="3" actId="14100"/>
        <pc:sldMkLst>
          <pc:docMk/>
          <pc:sldMk cId="3233312250" sldId="258"/>
        </pc:sldMkLst>
      </pc:sldChg>
    </pc:docChg>
  </pc:docChgLst>
  <pc:docChgLst>
    <pc:chgData name="Fonyuy, Ernest W (Federal)" userId="S::fonyuye@mms.gov::a37bd70a-9820-4880-90d8-3db15b3aa5ae" providerId="AD" clId="Web-{D6814C2D-D269-3BB4-ABDA-92E12EAC1E2A}"/>
    <pc:docChg chg="modSld">
      <pc:chgData name="Fonyuy, Ernest W (Federal)" userId="S::fonyuye@mms.gov::a37bd70a-9820-4880-90d8-3db15b3aa5ae" providerId="AD" clId="Web-{D6814C2D-D269-3BB4-ABDA-92E12EAC1E2A}" dt="2025-05-05T16:00:32.581" v="0" actId="14100"/>
      <pc:docMkLst>
        <pc:docMk/>
      </pc:docMkLst>
      <pc:sldChg chg="modSp">
        <pc:chgData name="Fonyuy, Ernest W (Federal)" userId="S::fonyuye@mms.gov::a37bd70a-9820-4880-90d8-3db15b3aa5ae" providerId="AD" clId="Web-{D6814C2D-D269-3BB4-ABDA-92E12EAC1E2A}" dt="2025-05-05T16:00:32.581" v="0" actId="14100"/>
        <pc:sldMkLst>
          <pc:docMk/>
          <pc:sldMk cId="3233312250" sldId="258"/>
        </pc:sldMkLst>
      </pc:sldChg>
    </pc:docChg>
  </pc:docChgLst>
  <pc:docChgLst>
    <pc:chgData name="Fonyuy, Ernest W (Federal)" userId="S::fonyuye@mms.gov::a37bd70a-9820-4880-90d8-3db15b3aa5ae" providerId="AD" clId="Web-{ACAA07F9-652B-7C84-453D-E511708E7EC2}"/>
    <pc:docChg chg="addSld delSld modSld">
      <pc:chgData name="Fonyuy, Ernest W (Federal)" userId="S::fonyuye@mms.gov::a37bd70a-9820-4880-90d8-3db15b3aa5ae" providerId="AD" clId="Web-{ACAA07F9-652B-7C84-453D-E511708E7EC2}" dt="2025-05-05T20:30:28.538" v="66"/>
      <pc:docMkLst>
        <pc:docMk/>
      </pc:docMkLst>
      <pc:sldChg chg="addSp delSp modSp">
        <pc:chgData name="Fonyuy, Ernest W (Federal)" userId="S::fonyuye@mms.gov::a37bd70a-9820-4880-90d8-3db15b3aa5ae" providerId="AD" clId="Web-{ACAA07F9-652B-7C84-453D-E511708E7EC2}" dt="2025-05-05T20:27:34.911" v="60" actId="14100"/>
        <pc:sldMkLst>
          <pc:docMk/>
          <pc:sldMk cId="3233312250" sldId="258"/>
        </pc:sldMkLst>
      </pc:sldChg>
      <pc:sldChg chg="delSp new del">
        <pc:chgData name="Fonyuy, Ernest W (Federal)" userId="S::fonyuye@mms.gov::a37bd70a-9820-4880-90d8-3db15b3aa5ae" providerId="AD" clId="Web-{ACAA07F9-652B-7C84-453D-E511708E7EC2}" dt="2025-05-05T20:30:28.538" v="66"/>
        <pc:sldMkLst>
          <pc:docMk/>
          <pc:sldMk cId="31315630" sldId="259"/>
        </pc:sldMkLst>
      </pc:sldChg>
      <pc:sldChg chg="addSp delSp modSp add replId">
        <pc:chgData name="Fonyuy, Ernest W (Federal)" userId="S::fonyuye@mms.gov::a37bd70a-9820-4880-90d8-3db15b3aa5ae" providerId="AD" clId="Web-{ACAA07F9-652B-7C84-453D-E511708E7EC2}" dt="2025-05-05T20:29:46.366" v="65" actId="1076"/>
        <pc:sldMkLst>
          <pc:docMk/>
          <pc:sldMk cId="3028790488" sldId="260"/>
        </pc:sldMkLst>
      </pc:sldChg>
    </pc:docChg>
  </pc:docChgLst>
  <pc:docChgLst>
    <pc:chgData name="Fonyuy, Ernest W (Federal)" userId="a37bd70a-9820-4880-90d8-3db15b3aa5ae" providerId="ADAL" clId="{D3CA4DF1-2A6C-47A9-927B-83B94135930D}"/>
    <pc:docChg chg="undo custSel delSld modSld">
      <pc:chgData name="Fonyuy, Ernest W (Federal)" userId="a37bd70a-9820-4880-90d8-3db15b3aa5ae" providerId="ADAL" clId="{D3CA4DF1-2A6C-47A9-927B-83B94135930D}" dt="2025-07-22T11:44:30.618" v="90" actId="14100"/>
      <pc:docMkLst>
        <pc:docMk/>
      </pc:docMkLst>
      <pc:sldChg chg="addSp delSp modSp mod">
        <pc:chgData name="Fonyuy, Ernest W (Federal)" userId="a37bd70a-9820-4880-90d8-3db15b3aa5ae" providerId="ADAL" clId="{D3CA4DF1-2A6C-47A9-927B-83B94135930D}" dt="2025-07-22T11:44:30.618" v="90" actId="14100"/>
        <pc:sldMkLst>
          <pc:docMk/>
          <pc:sldMk cId="3233312250" sldId="258"/>
        </pc:sldMkLst>
        <pc:spChg chg="mod">
          <ac:chgData name="Fonyuy, Ernest W (Federal)" userId="a37bd70a-9820-4880-90d8-3db15b3aa5ae" providerId="ADAL" clId="{D3CA4DF1-2A6C-47A9-927B-83B94135930D}" dt="2025-07-22T11:37:12.907" v="78" actId="6549"/>
          <ac:spMkLst>
            <pc:docMk/>
            <pc:sldMk cId="3233312250" sldId="258"/>
            <ac:spMk id="71" creationId="{3A1BA542-850E-4147-BF99-A72536EF5F34}"/>
          </ac:spMkLst>
        </pc:spChg>
        <pc:picChg chg="add mod">
          <ac:chgData name="Fonyuy, Ernest W (Federal)" userId="a37bd70a-9820-4880-90d8-3db15b3aa5ae" providerId="ADAL" clId="{D3CA4DF1-2A6C-47A9-927B-83B94135930D}" dt="2025-07-22T11:44:30.618" v="90" actId="14100"/>
          <ac:picMkLst>
            <pc:docMk/>
            <pc:sldMk cId="3233312250" sldId="258"/>
            <ac:picMk id="15" creationId="{28803470-47F8-AEE3-EAC2-DBC16E8F13B8}"/>
          </ac:picMkLst>
        </pc:picChg>
        <pc:picChg chg="del">
          <ac:chgData name="Fonyuy, Ernest W (Federal)" userId="a37bd70a-9820-4880-90d8-3db15b3aa5ae" providerId="ADAL" clId="{D3CA4DF1-2A6C-47A9-927B-83B94135930D}" dt="2025-07-22T11:43:35.848" v="79" actId="478"/>
          <ac:picMkLst>
            <pc:docMk/>
            <pc:sldMk cId="3233312250" sldId="258"/>
            <ac:picMk id="16" creationId="{B74B1043-5258-ED24-4681-EE02C2D24695}"/>
          </ac:picMkLst>
        </pc:picChg>
      </pc:sldChg>
      <pc:sldChg chg="del">
        <pc:chgData name="Fonyuy, Ernest W (Federal)" userId="a37bd70a-9820-4880-90d8-3db15b3aa5ae" providerId="ADAL" clId="{D3CA4DF1-2A6C-47A9-927B-83B94135930D}" dt="2025-07-22T11:28:01.052" v="0" actId="47"/>
        <pc:sldMkLst>
          <pc:docMk/>
          <pc:sldMk cId="3028790488" sldId="260"/>
        </pc:sldMkLst>
      </pc:sldChg>
    </pc:docChg>
  </pc:docChgLst>
  <pc:docChgLst>
    <pc:chgData name="Fonyuy, Ernest W (Federal)" userId="a37bd70a-9820-4880-90d8-3db15b3aa5ae" providerId="ADAL" clId="{3B349A6B-FE63-4161-8D61-20F5F6B52421}"/>
    <pc:docChg chg="undo redo custSel addSld delSld modSld">
      <pc:chgData name="Fonyuy, Ernest W (Federal)" userId="a37bd70a-9820-4880-90d8-3db15b3aa5ae" providerId="ADAL" clId="{3B349A6B-FE63-4161-8D61-20F5F6B52421}" dt="2025-07-22T13:14:25.974" v="139" actId="1076"/>
      <pc:docMkLst>
        <pc:docMk/>
      </pc:docMkLst>
      <pc:sldChg chg="del">
        <pc:chgData name="Fonyuy, Ernest W (Federal)" userId="a37bd70a-9820-4880-90d8-3db15b3aa5ae" providerId="ADAL" clId="{3B349A6B-FE63-4161-8D61-20F5F6B52421}" dt="2025-07-22T13:04:58.877" v="88" actId="47"/>
        <pc:sldMkLst>
          <pc:docMk/>
          <pc:sldMk cId="3233312250" sldId="258"/>
        </pc:sldMkLst>
      </pc:sldChg>
      <pc:sldChg chg="add del">
        <pc:chgData name="Fonyuy, Ernest W (Federal)" userId="a37bd70a-9820-4880-90d8-3db15b3aa5ae" providerId="ADAL" clId="{3B349A6B-FE63-4161-8D61-20F5F6B52421}" dt="2025-07-22T13:04:33.618" v="85" actId="47"/>
        <pc:sldMkLst>
          <pc:docMk/>
          <pc:sldMk cId="1673099147" sldId="259"/>
        </pc:sldMkLst>
      </pc:sldChg>
      <pc:sldChg chg="addSp delSp modSp del mod">
        <pc:chgData name="Fonyuy, Ernest W (Federal)" userId="a37bd70a-9820-4880-90d8-3db15b3aa5ae" providerId="ADAL" clId="{3B349A6B-FE63-4161-8D61-20F5F6B52421}" dt="2025-07-22T13:02:30.230" v="80" actId="47"/>
        <pc:sldMkLst>
          <pc:docMk/>
          <pc:sldMk cId="2823970012" sldId="260"/>
        </pc:sldMkLst>
        <pc:spChg chg="mod">
          <ac:chgData name="Fonyuy, Ernest W (Federal)" userId="a37bd70a-9820-4880-90d8-3db15b3aa5ae" providerId="ADAL" clId="{3B349A6B-FE63-4161-8D61-20F5F6B52421}" dt="2025-07-22T12:56:24.662" v="39" actId="1036"/>
          <ac:spMkLst>
            <pc:docMk/>
            <pc:sldMk cId="2823970012" sldId="260"/>
            <ac:spMk id="8" creationId="{1806A779-3C5D-F082-2123-099ACA55A855}"/>
          </ac:spMkLst>
        </pc:spChg>
        <pc:spChg chg="mod">
          <ac:chgData name="Fonyuy, Ernest W (Federal)" userId="a37bd70a-9820-4880-90d8-3db15b3aa5ae" providerId="ADAL" clId="{3B349A6B-FE63-4161-8D61-20F5F6B52421}" dt="2025-07-22T12:56:24.662" v="39" actId="1036"/>
          <ac:spMkLst>
            <pc:docMk/>
            <pc:sldMk cId="2823970012" sldId="260"/>
            <ac:spMk id="10" creationId="{5815E8EE-DADE-6CB6-EC97-E2973C08C2AC}"/>
          </ac:spMkLst>
        </pc:spChg>
        <pc:spChg chg="mod">
          <ac:chgData name="Fonyuy, Ernest W (Federal)" userId="a37bd70a-9820-4880-90d8-3db15b3aa5ae" providerId="ADAL" clId="{3B349A6B-FE63-4161-8D61-20F5F6B52421}" dt="2025-07-22T12:56:24.662" v="39" actId="1036"/>
          <ac:spMkLst>
            <pc:docMk/>
            <pc:sldMk cId="2823970012" sldId="260"/>
            <ac:spMk id="11" creationId="{91C2E93A-AFCA-2D42-3F59-C288D9941934}"/>
          </ac:spMkLst>
        </pc:spChg>
        <pc:spChg chg="mod">
          <ac:chgData name="Fonyuy, Ernest W (Federal)" userId="a37bd70a-9820-4880-90d8-3db15b3aa5ae" providerId="ADAL" clId="{3B349A6B-FE63-4161-8D61-20F5F6B52421}" dt="2025-07-22T12:59:31.786" v="67" actId="1037"/>
          <ac:spMkLst>
            <pc:docMk/>
            <pc:sldMk cId="2823970012" sldId="260"/>
            <ac:spMk id="40" creationId="{8D289138-B865-707C-1773-F8A23DC40F36}"/>
          </ac:spMkLst>
        </pc:spChg>
        <pc:spChg chg="mod">
          <ac:chgData name="Fonyuy, Ernest W (Federal)" userId="a37bd70a-9820-4880-90d8-3db15b3aa5ae" providerId="ADAL" clId="{3B349A6B-FE63-4161-8D61-20F5F6B52421}" dt="2025-07-22T12:57:04.211" v="45" actId="14100"/>
          <ac:spMkLst>
            <pc:docMk/>
            <pc:sldMk cId="2823970012" sldId="260"/>
            <ac:spMk id="53" creationId="{39DB3036-B94D-F73E-148C-E0973842E6F7}"/>
          </ac:spMkLst>
        </pc:spChg>
        <pc:spChg chg="mod">
          <ac:chgData name="Fonyuy, Ernest W (Federal)" userId="a37bd70a-9820-4880-90d8-3db15b3aa5ae" providerId="ADAL" clId="{3B349A6B-FE63-4161-8D61-20F5F6B52421}" dt="2025-07-22T12:56:15.189" v="37" actId="1035"/>
          <ac:spMkLst>
            <pc:docMk/>
            <pc:sldMk cId="2823970012" sldId="260"/>
            <ac:spMk id="76" creationId="{066E643A-F3B7-D54F-BD04-898CAA13229D}"/>
          </ac:spMkLst>
        </pc:spChg>
        <pc:spChg chg="mod">
          <ac:chgData name="Fonyuy, Ernest W (Federal)" userId="a37bd70a-9820-4880-90d8-3db15b3aa5ae" providerId="ADAL" clId="{3B349A6B-FE63-4161-8D61-20F5F6B52421}" dt="2025-07-22T12:56:15.189" v="37" actId="1035"/>
          <ac:spMkLst>
            <pc:docMk/>
            <pc:sldMk cId="2823970012" sldId="260"/>
            <ac:spMk id="77" creationId="{09E3E46D-6604-EC4E-8281-EB49FB493BDB}"/>
          </ac:spMkLst>
        </pc:spChg>
        <pc:spChg chg="mod">
          <ac:chgData name="Fonyuy, Ernest W (Federal)" userId="a37bd70a-9820-4880-90d8-3db15b3aa5ae" providerId="ADAL" clId="{3B349A6B-FE63-4161-8D61-20F5F6B52421}" dt="2025-07-22T12:56:15.189" v="37" actId="1035"/>
          <ac:spMkLst>
            <pc:docMk/>
            <pc:sldMk cId="2823970012" sldId="260"/>
            <ac:spMk id="78" creationId="{4F354CBD-1A29-C145-8DDC-5C6605AFED34}"/>
          </ac:spMkLst>
        </pc:spChg>
        <pc:spChg chg="mod">
          <ac:chgData name="Fonyuy, Ernest W (Federal)" userId="a37bd70a-9820-4880-90d8-3db15b3aa5ae" providerId="ADAL" clId="{3B349A6B-FE63-4161-8D61-20F5F6B52421}" dt="2025-07-22T12:58:22.144" v="55" actId="1037"/>
          <ac:spMkLst>
            <pc:docMk/>
            <pc:sldMk cId="2823970012" sldId="260"/>
            <ac:spMk id="82" creationId="{6CC024BB-4CE1-AF42-B4A9-670E276ACECD}"/>
          </ac:spMkLst>
        </pc:spChg>
        <pc:spChg chg="mod">
          <ac:chgData name="Fonyuy, Ernest W (Federal)" userId="a37bd70a-9820-4880-90d8-3db15b3aa5ae" providerId="ADAL" clId="{3B349A6B-FE63-4161-8D61-20F5F6B52421}" dt="2025-07-22T12:58:22.144" v="55" actId="1037"/>
          <ac:spMkLst>
            <pc:docMk/>
            <pc:sldMk cId="2823970012" sldId="260"/>
            <ac:spMk id="83" creationId="{798F87B4-9034-014F-B0F9-BB64CEEBACD2}"/>
          </ac:spMkLst>
        </pc:spChg>
        <pc:spChg chg="mod">
          <ac:chgData name="Fonyuy, Ernest W (Federal)" userId="a37bd70a-9820-4880-90d8-3db15b3aa5ae" providerId="ADAL" clId="{3B349A6B-FE63-4161-8D61-20F5F6B52421}" dt="2025-07-22T12:58:29.368" v="56" actId="1076"/>
          <ac:spMkLst>
            <pc:docMk/>
            <pc:sldMk cId="2823970012" sldId="260"/>
            <ac:spMk id="84" creationId="{7A4C890E-C957-714C-AE42-BC2A1DE76997}"/>
          </ac:spMkLst>
        </pc:spChg>
        <pc:spChg chg="mod">
          <ac:chgData name="Fonyuy, Ernest W (Federal)" userId="a37bd70a-9820-4880-90d8-3db15b3aa5ae" providerId="ADAL" clId="{3B349A6B-FE63-4161-8D61-20F5F6B52421}" dt="2025-07-22T12:55:52.423" v="30" actId="14100"/>
          <ac:spMkLst>
            <pc:docMk/>
            <pc:sldMk cId="2823970012" sldId="260"/>
            <ac:spMk id="89" creationId="{D94115C5-9752-36EE-4870-9B2A6ABDE142}"/>
          </ac:spMkLst>
        </pc:spChg>
        <pc:spChg chg="mod">
          <ac:chgData name="Fonyuy, Ernest W (Federal)" userId="a37bd70a-9820-4880-90d8-3db15b3aa5ae" providerId="ADAL" clId="{3B349A6B-FE63-4161-8D61-20F5F6B52421}" dt="2025-07-22T12:53:55.245" v="19" actId="1076"/>
          <ac:spMkLst>
            <pc:docMk/>
            <pc:sldMk cId="2823970012" sldId="260"/>
            <ac:spMk id="91" creationId="{973708D8-7E32-78B0-F6AB-51CE9BC017E0}"/>
          </ac:spMkLst>
        </pc:spChg>
        <pc:spChg chg="mod">
          <ac:chgData name="Fonyuy, Ernest W (Federal)" userId="a37bd70a-9820-4880-90d8-3db15b3aa5ae" providerId="ADAL" clId="{3B349A6B-FE63-4161-8D61-20F5F6B52421}" dt="2025-07-22T12:57:40.086" v="46" actId="1076"/>
          <ac:spMkLst>
            <pc:docMk/>
            <pc:sldMk cId="2823970012" sldId="260"/>
            <ac:spMk id="95" creationId="{69F35C37-078C-656D-F5B0-8870CCBBC095}"/>
          </ac:spMkLst>
        </pc:spChg>
        <pc:picChg chg="mod">
          <ac:chgData name="Fonyuy, Ernest W (Federal)" userId="a37bd70a-9820-4880-90d8-3db15b3aa5ae" providerId="ADAL" clId="{3B349A6B-FE63-4161-8D61-20F5F6B52421}" dt="2025-07-22T12:58:22.144" v="55" actId="1037"/>
          <ac:picMkLst>
            <pc:docMk/>
            <pc:sldMk cId="2823970012" sldId="260"/>
            <ac:picMk id="6" creationId="{E36A6D48-6B7D-B5FF-FC30-109CB6C86A52}"/>
          </ac:picMkLst>
        </pc:picChg>
        <pc:picChg chg="add del">
          <ac:chgData name="Fonyuy, Ernest W (Federal)" userId="a37bd70a-9820-4880-90d8-3db15b3aa5ae" providerId="ADAL" clId="{3B349A6B-FE63-4161-8D61-20F5F6B52421}" dt="2025-07-22T12:51:50.792" v="3" actId="478"/>
          <ac:picMkLst>
            <pc:docMk/>
            <pc:sldMk cId="2823970012" sldId="260"/>
            <ac:picMk id="12" creationId="{5362E4BC-52BC-A490-04F7-DE9572FD490A}"/>
          </ac:picMkLst>
        </pc:picChg>
        <pc:picChg chg="add del mod ord">
          <ac:chgData name="Fonyuy, Ernest W (Federal)" userId="a37bd70a-9820-4880-90d8-3db15b3aa5ae" providerId="ADAL" clId="{3B349A6B-FE63-4161-8D61-20F5F6B52421}" dt="2025-07-22T13:01:16.709" v="69" actId="478"/>
          <ac:picMkLst>
            <pc:docMk/>
            <pc:sldMk cId="2823970012" sldId="260"/>
            <ac:picMk id="15" creationId="{9671F5D4-4A9D-C4E3-85E5-B812CBE9D790}"/>
          </ac:picMkLst>
        </pc:picChg>
        <pc:picChg chg="del">
          <ac:chgData name="Fonyuy, Ernest W (Federal)" userId="a37bd70a-9820-4880-90d8-3db15b3aa5ae" providerId="ADAL" clId="{3B349A6B-FE63-4161-8D61-20F5F6B52421}" dt="2025-07-22T12:48:43.863" v="1" actId="478"/>
          <ac:picMkLst>
            <pc:docMk/>
            <pc:sldMk cId="2823970012" sldId="260"/>
            <ac:picMk id="18" creationId="{9256F41B-88BA-F635-89C0-EB2207014474}"/>
          </ac:picMkLst>
        </pc:picChg>
        <pc:picChg chg="mod">
          <ac:chgData name="Fonyuy, Ernest W (Federal)" userId="a37bd70a-9820-4880-90d8-3db15b3aa5ae" providerId="ADAL" clId="{3B349A6B-FE63-4161-8D61-20F5F6B52421}" dt="2025-07-22T12:56:15.189" v="37" actId="1035"/>
          <ac:picMkLst>
            <pc:docMk/>
            <pc:sldMk cId="2823970012" sldId="260"/>
            <ac:picMk id="25" creationId="{BCA6F245-A7C9-4512-95E7-A31BCA1F2A99}"/>
          </ac:picMkLst>
        </pc:picChg>
        <pc:picChg chg="mod">
          <ac:chgData name="Fonyuy, Ernest W (Federal)" userId="a37bd70a-9820-4880-90d8-3db15b3aa5ae" providerId="ADAL" clId="{3B349A6B-FE63-4161-8D61-20F5F6B52421}" dt="2025-07-22T12:56:24.662" v="39" actId="1036"/>
          <ac:picMkLst>
            <pc:docMk/>
            <pc:sldMk cId="2823970012" sldId="260"/>
            <ac:picMk id="36" creationId="{A07DBA40-F9C7-1553-4692-E817DAE0A65B}"/>
          </ac:picMkLst>
        </pc:picChg>
        <pc:picChg chg="add del">
          <ac:chgData name="Fonyuy, Ernest W (Federal)" userId="a37bd70a-9820-4880-90d8-3db15b3aa5ae" providerId="ADAL" clId="{3B349A6B-FE63-4161-8D61-20F5F6B52421}" dt="2025-07-22T13:01:22.356" v="71" actId="478"/>
          <ac:picMkLst>
            <pc:docMk/>
            <pc:sldMk cId="2823970012" sldId="260"/>
            <ac:picMk id="51" creationId="{5932B324-9B1C-B073-DAE0-B7C035950634}"/>
          </ac:picMkLst>
        </pc:picChg>
        <pc:picChg chg="add mod">
          <ac:chgData name="Fonyuy, Ernest W (Federal)" userId="a37bd70a-9820-4880-90d8-3db15b3aa5ae" providerId="ADAL" clId="{3B349A6B-FE63-4161-8D61-20F5F6B52421}" dt="2025-07-22T13:02:21.059" v="79" actId="14100"/>
          <ac:picMkLst>
            <pc:docMk/>
            <pc:sldMk cId="2823970012" sldId="260"/>
            <ac:picMk id="54" creationId="{DBF1F6CC-B0D8-20F0-5711-E778CB4F91B7}"/>
          </ac:picMkLst>
        </pc:picChg>
        <pc:cxnChg chg="mod">
          <ac:chgData name="Fonyuy, Ernest W (Federal)" userId="a37bd70a-9820-4880-90d8-3db15b3aa5ae" providerId="ADAL" clId="{3B349A6B-FE63-4161-8D61-20F5F6B52421}" dt="2025-07-22T12:58:29.368" v="56" actId="1076"/>
          <ac:cxnSpMkLst>
            <pc:docMk/>
            <pc:sldMk cId="2823970012" sldId="260"/>
            <ac:cxnSpMk id="41" creationId="{8CBF206F-E8AB-B223-5276-8D8ADCDA2E44}"/>
          </ac:cxnSpMkLst>
        </pc:cxnChg>
        <pc:cxnChg chg="mod">
          <ac:chgData name="Fonyuy, Ernest W (Federal)" userId="a37bd70a-9820-4880-90d8-3db15b3aa5ae" providerId="ADAL" clId="{3B349A6B-FE63-4161-8D61-20F5F6B52421}" dt="2025-07-22T12:55:52.423" v="30" actId="14100"/>
          <ac:cxnSpMkLst>
            <pc:docMk/>
            <pc:sldMk cId="2823970012" sldId="260"/>
            <ac:cxnSpMk id="92" creationId="{DF56B128-E3AD-EECC-AD43-820C00D748AF}"/>
          </ac:cxnSpMkLst>
        </pc:cxnChg>
        <pc:cxnChg chg="mod">
          <ac:chgData name="Fonyuy, Ernest W (Federal)" userId="a37bd70a-9820-4880-90d8-3db15b3aa5ae" providerId="ADAL" clId="{3B349A6B-FE63-4161-8D61-20F5F6B52421}" dt="2025-07-22T12:58:57.380" v="61" actId="14100"/>
          <ac:cxnSpMkLst>
            <pc:docMk/>
            <pc:sldMk cId="2823970012" sldId="260"/>
            <ac:cxnSpMk id="96" creationId="{B3A0D0AF-8B04-75EF-C4FB-7FECBB889ABF}"/>
          </ac:cxnSpMkLst>
        </pc:cxnChg>
      </pc:sldChg>
      <pc:sldChg chg="modSp add del mod">
        <pc:chgData name="Fonyuy, Ernest W (Federal)" userId="a37bd70a-9820-4880-90d8-3db15b3aa5ae" providerId="ADAL" clId="{3B349A6B-FE63-4161-8D61-20F5F6B52421}" dt="2025-07-22T13:14:25.974" v="139" actId="1076"/>
        <pc:sldMkLst>
          <pc:docMk/>
          <pc:sldMk cId="3102805236" sldId="261"/>
        </pc:sldMkLst>
        <pc:spChg chg="mod">
          <ac:chgData name="Fonyuy, Ernest W (Federal)" userId="a37bd70a-9820-4880-90d8-3db15b3aa5ae" providerId="ADAL" clId="{3B349A6B-FE63-4161-8D61-20F5F6B52421}" dt="2025-07-22T13:08:55.885" v="136" actId="1076"/>
          <ac:spMkLst>
            <pc:docMk/>
            <pc:sldMk cId="3102805236" sldId="261"/>
            <ac:spMk id="53" creationId="{403727BF-45AA-74C3-B3F4-D47A5DB175A3}"/>
          </ac:spMkLst>
        </pc:spChg>
        <pc:spChg chg="mod">
          <ac:chgData name="Fonyuy, Ernest W (Federal)" userId="a37bd70a-9820-4880-90d8-3db15b3aa5ae" providerId="ADAL" clId="{3B349A6B-FE63-4161-8D61-20F5F6B52421}" dt="2025-07-22T13:07:58.493" v="130" actId="20577"/>
          <ac:spMkLst>
            <pc:docMk/>
            <pc:sldMk cId="3102805236" sldId="261"/>
            <ac:spMk id="67" creationId="{F01FD19A-A340-3F8E-8D67-04DA7AB3DEFB}"/>
          </ac:spMkLst>
        </pc:spChg>
        <pc:spChg chg="mod">
          <ac:chgData name="Fonyuy, Ernest W (Federal)" userId="a37bd70a-9820-4880-90d8-3db15b3aa5ae" providerId="ADAL" clId="{3B349A6B-FE63-4161-8D61-20F5F6B52421}" dt="2025-07-22T13:08:14.943" v="134" actId="20577"/>
          <ac:spMkLst>
            <pc:docMk/>
            <pc:sldMk cId="3102805236" sldId="261"/>
            <ac:spMk id="69" creationId="{82A2B195-42DC-4B5D-6C4E-4D176AE40A3A}"/>
          </ac:spMkLst>
        </pc:spChg>
        <pc:spChg chg="mod">
          <ac:chgData name="Fonyuy, Ernest W (Federal)" userId="a37bd70a-9820-4880-90d8-3db15b3aa5ae" providerId="ADAL" clId="{3B349A6B-FE63-4161-8D61-20F5F6B52421}" dt="2025-07-22T13:06:44.370" v="108" actId="255"/>
          <ac:spMkLst>
            <pc:docMk/>
            <pc:sldMk cId="3102805236" sldId="261"/>
            <ac:spMk id="71" creationId="{7BE54997-E931-019A-0D3D-6AE284DFAC86}"/>
          </ac:spMkLst>
        </pc:spChg>
        <pc:spChg chg="mod">
          <ac:chgData name="Fonyuy, Ernest W (Federal)" userId="a37bd70a-9820-4880-90d8-3db15b3aa5ae" providerId="ADAL" clId="{3B349A6B-FE63-4161-8D61-20F5F6B52421}" dt="2025-07-22T13:09:07.629" v="137" actId="14100"/>
          <ac:spMkLst>
            <pc:docMk/>
            <pc:sldMk cId="3102805236" sldId="261"/>
            <ac:spMk id="89" creationId="{E61D40AD-43C2-C2EE-39D3-ED0BE1B255C2}"/>
          </ac:spMkLst>
        </pc:spChg>
        <pc:spChg chg="mod">
          <ac:chgData name="Fonyuy, Ernest W (Federal)" userId="a37bd70a-9820-4880-90d8-3db15b3aa5ae" providerId="ADAL" clId="{3B349A6B-FE63-4161-8D61-20F5F6B52421}" dt="2025-07-22T13:05:28.673" v="90" actId="14100"/>
          <ac:spMkLst>
            <pc:docMk/>
            <pc:sldMk cId="3102805236" sldId="261"/>
            <ac:spMk id="95" creationId="{2A5ECE79-964B-6FFC-930B-719E8D8075BF}"/>
          </ac:spMkLst>
        </pc:spChg>
        <pc:cxnChg chg="mod">
          <ac:chgData name="Fonyuy, Ernest W (Federal)" userId="a37bd70a-9820-4880-90d8-3db15b3aa5ae" providerId="ADAL" clId="{3B349A6B-FE63-4161-8D61-20F5F6B52421}" dt="2025-07-22T13:14:25.974" v="139" actId="1076"/>
          <ac:cxnSpMkLst>
            <pc:docMk/>
            <pc:sldMk cId="3102805236" sldId="261"/>
            <ac:cxnSpMk id="41" creationId="{8282A4F9-175B-A224-F3BC-B716812090EA}"/>
          </ac:cxnSpMkLst>
        </pc:cxnChg>
        <pc:cxnChg chg="mod">
          <ac:chgData name="Fonyuy, Ernest W (Federal)" userId="a37bd70a-9820-4880-90d8-3db15b3aa5ae" providerId="ADAL" clId="{3B349A6B-FE63-4161-8D61-20F5F6B52421}" dt="2025-07-22T13:09:07.629" v="137" actId="14100"/>
          <ac:cxnSpMkLst>
            <pc:docMk/>
            <pc:sldMk cId="3102805236" sldId="261"/>
            <ac:cxnSpMk id="92" creationId="{3D9A9A15-046C-F548-5E3A-45C1D7F56B63}"/>
          </ac:cxnSpMkLst>
        </pc:cxnChg>
        <pc:cxnChg chg="mod">
          <ac:chgData name="Fonyuy, Ernest W (Federal)" userId="a37bd70a-9820-4880-90d8-3db15b3aa5ae" providerId="ADAL" clId="{3B349A6B-FE63-4161-8D61-20F5F6B52421}" dt="2025-07-22T13:06:32.030" v="107" actId="14100"/>
          <ac:cxnSpMkLst>
            <pc:docMk/>
            <pc:sldMk cId="3102805236" sldId="261"/>
            <ac:cxnSpMk id="96" creationId="{7BDB29C6-0D12-9A26-1880-6365E7C94685}"/>
          </ac:cxnSpMkLst>
        </pc:cxnChg>
      </pc:sldChg>
    </pc:docChg>
  </pc:docChgLst>
  <pc:docChgLst>
    <pc:chgData name="Fonyuy, Ernest W (Federal)" userId="S::fonyuye@mms.gov::a37bd70a-9820-4880-90d8-3db15b3aa5ae" providerId="AD" clId="Web-{BCE6F767-93C6-BA8C-218F-8204DD23A3EE}"/>
    <pc:docChg chg="modSld">
      <pc:chgData name="Fonyuy, Ernest W (Federal)" userId="S::fonyuye@mms.gov::a37bd70a-9820-4880-90d8-3db15b3aa5ae" providerId="AD" clId="Web-{BCE6F767-93C6-BA8C-218F-8204DD23A3EE}" dt="2025-05-05T16:04:57.524" v="35" actId="14100"/>
      <pc:docMkLst>
        <pc:docMk/>
      </pc:docMkLst>
      <pc:sldChg chg="modSp">
        <pc:chgData name="Fonyuy, Ernest W (Federal)" userId="S::fonyuye@mms.gov::a37bd70a-9820-4880-90d8-3db15b3aa5ae" providerId="AD" clId="Web-{BCE6F767-93C6-BA8C-218F-8204DD23A3EE}" dt="2025-05-05T16:04:57.524" v="35" actId="14100"/>
        <pc:sldMkLst>
          <pc:docMk/>
          <pc:sldMk cId="3233312250" sldId="258"/>
        </pc:sldMkLst>
      </pc:sldChg>
    </pc:docChg>
  </pc:docChgLst>
  <pc:docChgLst>
    <pc:chgData name="Manko, Jessica" userId="31177287-63c3-4c2e-94fb-63957a450ee3" providerId="ADAL" clId="{9F8EAD29-889E-438F-9DE6-541329E900DA}"/>
    <pc:docChg chg="undo custSel modSld">
      <pc:chgData name="Manko, Jessica" userId="31177287-63c3-4c2e-94fb-63957a450ee3" providerId="ADAL" clId="{9F8EAD29-889E-438F-9DE6-541329E900DA}" dt="2023-07-25T21:18:47.623" v="74" actId="14100"/>
      <pc:docMkLst>
        <pc:docMk/>
      </pc:docMkLst>
      <pc:sldChg chg="addSp delSp modSp mod">
        <pc:chgData name="Manko, Jessica" userId="31177287-63c3-4c2e-94fb-63957a450ee3" providerId="ADAL" clId="{9F8EAD29-889E-438F-9DE6-541329E900DA}" dt="2023-07-25T21:18:47.623" v="74" actId="14100"/>
        <pc:sldMkLst>
          <pc:docMk/>
          <pc:sldMk cId="323331225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B35B4-FE22-4D48-ABC5-3E1A8E69EC9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2B-BCD8-ED44-9D85-9E4C4B86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2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6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3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7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6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7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3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4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1C2C7-2736-807E-9437-0532133FD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1547A00-26B6-AB92-34BC-A76148E9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32" y="1997478"/>
            <a:ext cx="6648045" cy="3870147"/>
          </a:xfrm>
          <a:prstGeom prst="rect">
            <a:avLst/>
          </a:prstGeom>
        </p:spPr>
      </p:pic>
      <p:sp>
        <p:nvSpPr>
          <p:cNvPr id="2" name="Rectangle 1" descr="Legend">
            <a:extLst>
              <a:ext uri="{FF2B5EF4-FFF2-40B4-BE49-F238E27FC236}">
                <a16:creationId xmlns:a16="http://schemas.microsoft.com/office/drawing/2014/main" id="{D1B5DED2-0495-F9F5-043E-0BBC33684DD7}"/>
              </a:ext>
            </a:extLst>
          </p:cNvPr>
          <p:cNvSpPr/>
          <p:nvPr/>
        </p:nvSpPr>
        <p:spPr>
          <a:xfrm>
            <a:off x="26003" y="3226436"/>
            <a:ext cx="2371569" cy="479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 descr="Select Tool">
            <a:extLst>
              <a:ext uri="{FF2B5EF4-FFF2-40B4-BE49-F238E27FC236}">
                <a16:creationId xmlns:a16="http://schemas.microsoft.com/office/drawing/2014/main" id="{78C3530F-C9C0-DE0D-EDC5-98F50E1892A1}"/>
              </a:ext>
            </a:extLst>
          </p:cNvPr>
          <p:cNvSpPr/>
          <p:nvPr/>
        </p:nvSpPr>
        <p:spPr>
          <a:xfrm>
            <a:off x="2408212" y="853360"/>
            <a:ext cx="2349045" cy="797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ropoerty Application Quick Start Guide">
            <a:extLst>
              <a:ext uri="{FF2B5EF4-FFF2-40B4-BE49-F238E27FC236}">
                <a16:creationId xmlns:a16="http://schemas.microsoft.com/office/drawing/2014/main" id="{1FBF66E6-BCAE-79B3-124C-ED4E37D73DCE}"/>
              </a:ext>
            </a:extLst>
          </p:cNvPr>
          <p:cNvPicPr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9634"/>
            <a:ext cx="9143999" cy="65799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BE54997-E931-019A-0D3D-6AE284DFAC86}"/>
              </a:ext>
            </a:extLst>
          </p:cNvPr>
          <p:cNvSpPr txBox="1"/>
          <p:nvPr/>
        </p:nvSpPr>
        <p:spPr>
          <a:xfrm>
            <a:off x="37236" y="680549"/>
            <a:ext cx="22632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100" dirty="0">
              <a:latin typeface="Franklin Gothic Book" panose="020B0503020102020204" pitchFamily="34" charset="0"/>
            </a:endParaRPr>
          </a:p>
          <a:p>
            <a:pPr algn="just"/>
            <a:r>
              <a:rPr lang="en-US" sz="1050" dirty="0">
                <a:latin typeface="Franklin Gothic Book" panose="020B0503020102020204" pitchFamily="34" charset="0"/>
              </a:rPr>
              <a:t>The Offshore App allows you to explore the Offshore areas and associated Infrastructure including TIMS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C9F62-20B9-25CD-473A-5C5C9DE04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897192" y="1135"/>
            <a:ext cx="21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Properties Application Quick Start Guide</a:t>
            </a:r>
          </a:p>
        </p:txBody>
      </p:sp>
      <p:sp>
        <p:nvSpPr>
          <p:cNvPr id="33" name="Rectangle 32" descr="Search and Zoom widget">
            <a:extLst>
              <a:ext uri="{FF2B5EF4-FFF2-40B4-BE49-F238E27FC236}">
                <a16:creationId xmlns:a16="http://schemas.microsoft.com/office/drawing/2014/main" id="{34B894E2-98E3-26C8-F948-48C3A9FA57D7}"/>
              </a:ext>
            </a:extLst>
          </p:cNvPr>
          <p:cNvSpPr/>
          <p:nvPr/>
        </p:nvSpPr>
        <p:spPr>
          <a:xfrm>
            <a:off x="-1044" y="1969422"/>
            <a:ext cx="2295027" cy="1031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B19E9-62FF-7A45-23B5-9F9A84D6B468}"/>
              </a:ext>
            </a:extLst>
          </p:cNvPr>
          <p:cNvSpPr txBox="1"/>
          <p:nvPr/>
        </p:nvSpPr>
        <p:spPr>
          <a:xfrm>
            <a:off x="2617013" y="867189"/>
            <a:ext cx="118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Search Widget</a:t>
            </a:r>
            <a:r>
              <a:rPr lang="en-US" sz="1200" dirty="0">
                <a:solidFill>
                  <a:srgbClr val="CC7B29"/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pic>
        <p:nvPicPr>
          <p:cNvPr id="29" name="Picture 28" descr="Search icon">
            <a:extLst>
              <a:ext uri="{FF2B5EF4-FFF2-40B4-BE49-F238E27FC236}">
                <a16:creationId xmlns:a16="http://schemas.microsoft.com/office/drawing/2014/main" id="{C00CAB01-1420-FAE8-F2D2-31DE8722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1384" y="896191"/>
            <a:ext cx="217993" cy="20991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B59D57D-0711-F46A-41CF-4E27A51BE1D7}"/>
              </a:ext>
            </a:extLst>
          </p:cNvPr>
          <p:cNvSpPr txBox="1"/>
          <p:nvPr/>
        </p:nvSpPr>
        <p:spPr>
          <a:xfrm>
            <a:off x="2380693" y="1095203"/>
            <a:ext cx="23668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Search within specific layers such as leases by contract number or wells by API number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A2B195-42DC-4B5D-6C4E-4D176AE40A3A}"/>
              </a:ext>
            </a:extLst>
          </p:cNvPr>
          <p:cNvSpPr txBox="1"/>
          <p:nvPr/>
        </p:nvSpPr>
        <p:spPr>
          <a:xfrm>
            <a:off x="222478" y="2113146"/>
            <a:ext cx="208119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i="1" dirty="0">
              <a:latin typeface="Franklin Gothic Book" panose="020B0503020102020204" pitchFamily="34" charset="0"/>
            </a:endParaRPr>
          </a:p>
          <a:p>
            <a:r>
              <a:rPr lang="en-US" sz="1050" i="1" dirty="0">
                <a:latin typeface="Franklin Gothic Book" panose="020B0503020102020204" pitchFamily="34" charset="0"/>
              </a:rPr>
              <a:t> Zoom In/Out: </a:t>
            </a:r>
            <a:r>
              <a:rPr lang="en-US" sz="1050" dirty="0">
                <a:latin typeface="Franklin Gothic Book" panose="020B0503020102020204" pitchFamily="34" charset="0"/>
              </a:rPr>
              <a:t>Zoom in or out</a:t>
            </a:r>
            <a:endParaRPr lang="en-US" sz="1050" i="1" dirty="0">
              <a:latin typeface="Franklin Gothic Book" panose="020B0503020102020204" pitchFamily="34" charset="0"/>
            </a:endParaRPr>
          </a:p>
          <a:p>
            <a:endParaRPr lang="en-US" sz="1050" i="1" dirty="0">
              <a:latin typeface="Franklin Gothic Book" panose="020B0503020102020204" pitchFamily="34" charset="0"/>
            </a:endParaRPr>
          </a:p>
          <a:p>
            <a:r>
              <a:rPr lang="en-US" sz="1050" i="1" dirty="0">
                <a:latin typeface="Franklin Gothic Book" panose="020B0503020102020204" pitchFamily="34" charset="0"/>
              </a:rPr>
              <a:t> Default Extent: </a:t>
            </a:r>
            <a:r>
              <a:rPr lang="en-US" sz="1050" dirty="0">
                <a:latin typeface="Franklin Gothic Book" panose="020B0503020102020204" pitchFamily="34" charset="0"/>
              </a:rPr>
              <a:t>Return to original</a:t>
            </a:r>
          </a:p>
          <a:p>
            <a:r>
              <a:rPr lang="en-US" sz="1050" dirty="0">
                <a:latin typeface="Franklin Gothic Book" panose="020B0503020102020204" pitchFamily="34" charset="0"/>
              </a:rPr>
              <a:t>  map extent</a:t>
            </a:r>
            <a:endParaRPr lang="en-US" sz="1050" i="1" dirty="0">
              <a:latin typeface="Franklin Gothic Book" panose="020B05030201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1FD19A-A340-3F8E-8D67-04DA7AB3DEFB}"/>
              </a:ext>
            </a:extLst>
          </p:cNvPr>
          <p:cNvSpPr txBox="1"/>
          <p:nvPr/>
        </p:nvSpPr>
        <p:spPr>
          <a:xfrm>
            <a:off x="222478" y="2008885"/>
            <a:ext cx="216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 Zoom and Default Extent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FB2500-9E44-31EB-FD33-B00110D85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7459" y="1135475"/>
            <a:ext cx="95795" cy="957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 descr="Legend">
            <a:extLst>
              <a:ext uri="{FF2B5EF4-FFF2-40B4-BE49-F238E27FC236}">
                <a16:creationId xmlns:a16="http://schemas.microsoft.com/office/drawing/2014/main" id="{52753FCA-2929-0DAB-88A6-B15EE35442FB}"/>
              </a:ext>
            </a:extLst>
          </p:cNvPr>
          <p:cNvSpPr/>
          <p:nvPr/>
        </p:nvSpPr>
        <p:spPr>
          <a:xfrm>
            <a:off x="5432610" y="830157"/>
            <a:ext cx="1478933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E121FD-2073-4A3B-B997-1AF871272901}"/>
              </a:ext>
            </a:extLst>
          </p:cNvPr>
          <p:cNvSpPr txBox="1"/>
          <p:nvPr/>
        </p:nvSpPr>
        <p:spPr>
          <a:xfrm>
            <a:off x="5624069" y="835043"/>
            <a:ext cx="69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Legend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DD5EAA-556B-4CCA-6D1F-3D506F6B85F9}"/>
              </a:ext>
            </a:extLst>
          </p:cNvPr>
          <p:cNvSpPr txBox="1"/>
          <p:nvPr/>
        </p:nvSpPr>
        <p:spPr>
          <a:xfrm>
            <a:off x="5367507" y="1153549"/>
            <a:ext cx="15999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Displays symbology for layers that are turned on</a:t>
            </a:r>
          </a:p>
        </p:txBody>
      </p:sp>
      <p:sp>
        <p:nvSpPr>
          <p:cNvPr id="74" name="Rectangle 73" descr="Layer List">
            <a:extLst>
              <a:ext uri="{FF2B5EF4-FFF2-40B4-BE49-F238E27FC236}">
                <a16:creationId xmlns:a16="http://schemas.microsoft.com/office/drawing/2014/main" id="{F9FADA49-D082-5A2B-709D-DA43AB96C399}"/>
              </a:ext>
            </a:extLst>
          </p:cNvPr>
          <p:cNvSpPr/>
          <p:nvPr/>
        </p:nvSpPr>
        <p:spPr>
          <a:xfrm>
            <a:off x="7117115" y="680549"/>
            <a:ext cx="1982952" cy="1010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EE8E9B-8596-FB9A-9969-4C999D450F76}"/>
              </a:ext>
            </a:extLst>
          </p:cNvPr>
          <p:cNvSpPr txBox="1"/>
          <p:nvPr/>
        </p:nvSpPr>
        <p:spPr>
          <a:xfrm>
            <a:off x="7073184" y="928586"/>
            <a:ext cx="2026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View and toggle map layers using the following layer lists:</a:t>
            </a:r>
          </a:p>
          <a:p>
            <a:r>
              <a:rPr lang="en-US" sz="1050" i="1" dirty="0">
                <a:latin typeface="Franklin Gothic Book" panose="020B0503020102020204" pitchFamily="34" charset="0"/>
              </a:rPr>
              <a:t>All Layers, Base Data, Property, Natural Gas, Crude Oil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8F91E2-E42A-662B-CC87-3E1F47C9666B}"/>
              </a:ext>
            </a:extLst>
          </p:cNvPr>
          <p:cNvSpPr txBox="1"/>
          <p:nvPr/>
        </p:nvSpPr>
        <p:spPr>
          <a:xfrm>
            <a:off x="8355114" y="689452"/>
            <a:ext cx="825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Layer List</a:t>
            </a:r>
          </a:p>
        </p:txBody>
      </p:sp>
      <p:sp>
        <p:nvSpPr>
          <p:cNvPr id="73" name="Rectangle 72" descr="Select Tool">
            <a:extLst>
              <a:ext uri="{FF2B5EF4-FFF2-40B4-BE49-F238E27FC236}">
                <a16:creationId xmlns:a16="http://schemas.microsoft.com/office/drawing/2014/main" id="{B01D49A2-9507-328B-D538-B8710C71FF67}"/>
              </a:ext>
            </a:extLst>
          </p:cNvPr>
          <p:cNvSpPr/>
          <p:nvPr/>
        </p:nvSpPr>
        <p:spPr>
          <a:xfrm>
            <a:off x="-3973" y="4717789"/>
            <a:ext cx="2307641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 descr="Select Tool icon">
            <a:extLst>
              <a:ext uri="{FF2B5EF4-FFF2-40B4-BE49-F238E27FC236}">
                <a16:creationId xmlns:a16="http://schemas.microsoft.com/office/drawing/2014/main" id="{63FEBD64-964A-A17D-09B5-604203EF7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03" y="4716196"/>
            <a:ext cx="277699" cy="30084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DF3CEB8-C228-8128-77F4-46C8C3D85899}"/>
              </a:ext>
            </a:extLst>
          </p:cNvPr>
          <p:cNvSpPr txBox="1"/>
          <p:nvPr/>
        </p:nvSpPr>
        <p:spPr>
          <a:xfrm>
            <a:off x="347438" y="4748598"/>
            <a:ext cx="109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Select Widget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3B347A9-0EB0-C0FE-8EFD-5EB4334405BB}"/>
              </a:ext>
            </a:extLst>
          </p:cNvPr>
          <p:cNvSpPr txBox="1"/>
          <p:nvPr/>
        </p:nvSpPr>
        <p:spPr>
          <a:xfrm>
            <a:off x="-46736" y="4953619"/>
            <a:ext cx="2587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Select and highlight features in the map</a:t>
            </a:r>
          </a:p>
        </p:txBody>
      </p:sp>
      <p:sp>
        <p:nvSpPr>
          <p:cNvPr id="76" name="Rectangle 75" descr="Filter">
            <a:extLst>
              <a:ext uri="{FF2B5EF4-FFF2-40B4-BE49-F238E27FC236}">
                <a16:creationId xmlns:a16="http://schemas.microsoft.com/office/drawing/2014/main" id="{109D4169-60AC-8A38-205D-E5765E53CC3C}"/>
              </a:ext>
            </a:extLst>
          </p:cNvPr>
          <p:cNvSpPr/>
          <p:nvPr/>
        </p:nvSpPr>
        <p:spPr>
          <a:xfrm>
            <a:off x="16364" y="3930686"/>
            <a:ext cx="2317913" cy="639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Filter icon">
            <a:extLst>
              <a:ext uri="{FF2B5EF4-FFF2-40B4-BE49-F238E27FC236}">
                <a16:creationId xmlns:a16="http://schemas.microsoft.com/office/drawing/2014/main" id="{2AE90794-B671-5273-B1DB-4A74727398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48" y="3944092"/>
            <a:ext cx="245854" cy="27757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E2B6899-C7FF-9B7F-B2F5-127CF987F72B}"/>
              </a:ext>
            </a:extLst>
          </p:cNvPr>
          <p:cNvSpPr txBox="1"/>
          <p:nvPr/>
        </p:nvSpPr>
        <p:spPr>
          <a:xfrm>
            <a:off x="244965" y="3958828"/>
            <a:ext cx="1580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Filter Widget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B0D8AF3-5FD3-643F-46E5-E730482B51A8}"/>
              </a:ext>
            </a:extLst>
          </p:cNvPr>
          <p:cNvSpPr txBox="1"/>
          <p:nvPr/>
        </p:nvSpPr>
        <p:spPr>
          <a:xfrm>
            <a:off x="10743" y="4178503"/>
            <a:ext cx="23235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Filter layers by criteria such as gas plant by type</a:t>
            </a:r>
          </a:p>
        </p:txBody>
      </p:sp>
      <p:sp>
        <p:nvSpPr>
          <p:cNvPr id="79" name="Rectangle 78" descr="Bookmark">
            <a:extLst>
              <a:ext uri="{FF2B5EF4-FFF2-40B4-BE49-F238E27FC236}">
                <a16:creationId xmlns:a16="http://schemas.microsoft.com/office/drawing/2014/main" id="{7496198F-4AF0-461E-A8D9-39B7905F5B62}"/>
              </a:ext>
            </a:extLst>
          </p:cNvPr>
          <p:cNvSpPr/>
          <p:nvPr/>
        </p:nvSpPr>
        <p:spPr>
          <a:xfrm>
            <a:off x="24227" y="5462091"/>
            <a:ext cx="2279441" cy="498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ookmark icon">
            <a:extLst>
              <a:ext uri="{FF2B5EF4-FFF2-40B4-BE49-F238E27FC236}">
                <a16:creationId xmlns:a16="http://schemas.microsoft.com/office/drawing/2014/main" id="{CB16C077-B5D6-87CF-46E8-0B2F621CBA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02" y="5438697"/>
            <a:ext cx="263805" cy="287787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86858D7-BF47-D8FF-F483-B9482969F735}"/>
              </a:ext>
            </a:extLst>
          </p:cNvPr>
          <p:cNvSpPr txBox="1"/>
          <p:nvPr/>
        </p:nvSpPr>
        <p:spPr>
          <a:xfrm>
            <a:off x="224879" y="5416596"/>
            <a:ext cx="137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Bookmark Widget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69E089E-B49C-DF50-FD61-4DC82F9EA74C}"/>
              </a:ext>
            </a:extLst>
          </p:cNvPr>
          <p:cNvSpPr txBox="1"/>
          <p:nvPr/>
        </p:nvSpPr>
        <p:spPr>
          <a:xfrm>
            <a:off x="-19533" y="5662842"/>
            <a:ext cx="22412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Create or view saved bookmarks</a:t>
            </a:r>
          </a:p>
        </p:txBody>
      </p:sp>
      <p:sp>
        <p:nvSpPr>
          <p:cNvPr id="8" name="Rectangle 7" descr="Attribute Table">
            <a:extLst>
              <a:ext uri="{FF2B5EF4-FFF2-40B4-BE49-F238E27FC236}">
                <a16:creationId xmlns:a16="http://schemas.microsoft.com/office/drawing/2014/main" id="{93434AF5-9E5C-E64E-D8FD-358FDD2E2879}"/>
              </a:ext>
            </a:extLst>
          </p:cNvPr>
          <p:cNvSpPr/>
          <p:nvPr/>
        </p:nvSpPr>
        <p:spPr>
          <a:xfrm>
            <a:off x="5019226" y="5970589"/>
            <a:ext cx="1795614" cy="424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5B219-C4BE-5663-D9FE-2A40F37D7DEF}"/>
              </a:ext>
            </a:extLst>
          </p:cNvPr>
          <p:cNvSpPr txBox="1"/>
          <p:nvPr/>
        </p:nvSpPr>
        <p:spPr>
          <a:xfrm>
            <a:off x="5371503" y="5950472"/>
            <a:ext cx="114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Attribute</a:t>
            </a:r>
            <a:r>
              <a:rPr lang="en-US" sz="1200" dirty="0">
                <a:solidFill>
                  <a:srgbClr val="CC7B29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738B5-4836-41CD-9140-8653ED8AEE67}"/>
              </a:ext>
            </a:extLst>
          </p:cNvPr>
          <p:cNvSpPr txBox="1"/>
          <p:nvPr/>
        </p:nvSpPr>
        <p:spPr>
          <a:xfrm>
            <a:off x="4957698" y="6146633"/>
            <a:ext cx="1895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View data in an attribute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252D6-4E04-6642-47FB-D2FFD1AB26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0308" y="872522"/>
            <a:ext cx="226557" cy="243548"/>
          </a:xfrm>
          <a:prstGeom prst="rect">
            <a:avLst/>
          </a:prstGeom>
        </p:spPr>
      </p:pic>
      <p:sp>
        <p:nvSpPr>
          <p:cNvPr id="20" name="Rectangle 19" descr="Legend">
            <a:extLst>
              <a:ext uri="{FF2B5EF4-FFF2-40B4-BE49-F238E27FC236}">
                <a16:creationId xmlns:a16="http://schemas.microsoft.com/office/drawing/2014/main" id="{A40C4794-3F62-14E7-8455-7126367B0A60}"/>
              </a:ext>
            </a:extLst>
          </p:cNvPr>
          <p:cNvSpPr/>
          <p:nvPr/>
        </p:nvSpPr>
        <p:spPr>
          <a:xfrm>
            <a:off x="23172" y="6131513"/>
            <a:ext cx="2270811" cy="479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533CF6-C23A-92D2-114D-9401E78DD3A2}"/>
              </a:ext>
            </a:extLst>
          </p:cNvPr>
          <p:cNvSpPr txBox="1"/>
          <p:nvPr/>
        </p:nvSpPr>
        <p:spPr>
          <a:xfrm>
            <a:off x="288407" y="6111265"/>
            <a:ext cx="1550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Print Widget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D4088C-D4F2-605D-4C12-5869E6F72762}"/>
              </a:ext>
            </a:extLst>
          </p:cNvPr>
          <p:cNvSpPr txBox="1"/>
          <p:nvPr/>
        </p:nvSpPr>
        <p:spPr>
          <a:xfrm>
            <a:off x="-25740" y="6388264"/>
            <a:ext cx="2232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Print your map into different formats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C18973F-9CEF-8452-A21A-1EDD1ECBD95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/>
          <a:stretch/>
        </p:blipFill>
        <p:spPr>
          <a:xfrm>
            <a:off x="57102" y="6167049"/>
            <a:ext cx="268431" cy="254303"/>
          </a:xfrm>
          <a:prstGeom prst="rect">
            <a:avLst/>
          </a:prstGeom>
        </p:spPr>
      </p:pic>
      <p:sp>
        <p:nvSpPr>
          <p:cNvPr id="40" name="Left Brace 39">
            <a:extLst>
              <a:ext uri="{FF2B5EF4-FFF2-40B4-BE49-F238E27FC236}">
                <a16:creationId xmlns:a16="http://schemas.microsoft.com/office/drawing/2014/main" id="{CC2FCD64-1B88-04F0-A834-B11C5B943700}"/>
              </a:ext>
            </a:extLst>
          </p:cNvPr>
          <p:cNvSpPr/>
          <p:nvPr/>
        </p:nvSpPr>
        <p:spPr>
          <a:xfrm>
            <a:off x="2319987" y="2204326"/>
            <a:ext cx="216701" cy="42647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8282A4F9-175B-A224-F3BC-B71681209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6932251" y="775151"/>
            <a:ext cx="528097" cy="2097990"/>
          </a:xfrm>
          <a:prstGeom prst="bentConnector2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Left Brace 52">
            <a:extLst>
              <a:ext uri="{FF2B5EF4-FFF2-40B4-BE49-F238E27FC236}">
                <a16:creationId xmlns:a16="http://schemas.microsoft.com/office/drawing/2014/main" id="{403727BF-45AA-74C3-B3F4-D47A5DB175A3}"/>
              </a:ext>
            </a:extLst>
          </p:cNvPr>
          <p:cNvSpPr/>
          <p:nvPr/>
        </p:nvSpPr>
        <p:spPr>
          <a:xfrm rot="5400000">
            <a:off x="8577183" y="1528334"/>
            <a:ext cx="292127" cy="68435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A665392-30BC-63C5-BC7B-2A7F4D5C9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54200" y="716208"/>
            <a:ext cx="1238919" cy="237670"/>
          </a:xfrm>
          <a:prstGeom prst="rect">
            <a:avLst/>
          </a:prstGeom>
        </p:spPr>
      </p:pic>
      <p:sp>
        <p:nvSpPr>
          <p:cNvPr id="89" name="Left Brace 88">
            <a:extLst>
              <a:ext uri="{FF2B5EF4-FFF2-40B4-BE49-F238E27FC236}">
                <a16:creationId xmlns:a16="http://schemas.microsoft.com/office/drawing/2014/main" id="{E61D40AD-43C2-C2EE-39D3-ED0BE1B255C2}"/>
              </a:ext>
            </a:extLst>
          </p:cNvPr>
          <p:cNvSpPr/>
          <p:nvPr/>
        </p:nvSpPr>
        <p:spPr>
          <a:xfrm rot="5400000">
            <a:off x="2951960" y="4953300"/>
            <a:ext cx="115506" cy="108630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0FB221FE-8C51-E54E-D94E-2699E0C07ECE}"/>
              </a:ext>
            </a:extLst>
          </p:cNvPr>
          <p:cNvSpPr/>
          <p:nvPr/>
        </p:nvSpPr>
        <p:spPr>
          <a:xfrm rot="10800000">
            <a:off x="2255884" y="3210093"/>
            <a:ext cx="176839" cy="345797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E25048FB-4EE8-A713-83C2-E6943282EBF6}"/>
              </a:ext>
            </a:extLst>
          </p:cNvPr>
          <p:cNvSpPr/>
          <p:nvPr/>
        </p:nvSpPr>
        <p:spPr>
          <a:xfrm rot="16200000">
            <a:off x="5781122" y="5742626"/>
            <a:ext cx="80792" cy="33078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Elbow Connector 37">
            <a:extLst>
              <a:ext uri="{FF2B5EF4-FFF2-40B4-BE49-F238E27FC236}">
                <a16:creationId xmlns:a16="http://schemas.microsoft.com/office/drawing/2014/main" id="{3D9A9A15-046C-F548-5E3A-45C1D7F5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0" idx="1"/>
            <a:endCxn id="89" idx="1"/>
          </p:cNvCxnSpPr>
          <p:nvPr/>
        </p:nvCxnSpPr>
        <p:spPr>
          <a:xfrm>
            <a:off x="2432723" y="4939082"/>
            <a:ext cx="576990" cy="499616"/>
          </a:xfrm>
          <a:prstGeom prst="bentConnector2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Left Brace 94">
            <a:extLst>
              <a:ext uri="{FF2B5EF4-FFF2-40B4-BE49-F238E27FC236}">
                <a16:creationId xmlns:a16="http://schemas.microsoft.com/office/drawing/2014/main" id="{2A5ECE79-964B-6FFC-930B-719E8D8075BF}"/>
              </a:ext>
            </a:extLst>
          </p:cNvPr>
          <p:cNvSpPr/>
          <p:nvPr/>
        </p:nvSpPr>
        <p:spPr>
          <a:xfrm rot="5400000">
            <a:off x="3023415" y="1762729"/>
            <a:ext cx="60442" cy="87324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Elbow Connector 37">
            <a:extLst>
              <a:ext uri="{FF2B5EF4-FFF2-40B4-BE49-F238E27FC236}">
                <a16:creationId xmlns:a16="http://schemas.microsoft.com/office/drawing/2014/main" id="{7BDB29C6-0D12-9A26-1880-6365E7C94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3053636" y="1641033"/>
            <a:ext cx="0" cy="528098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7FB8F7-844F-1188-DBCC-231CF1B9B47A}"/>
              </a:ext>
            </a:extLst>
          </p:cNvPr>
          <p:cNvSpPr txBox="1"/>
          <p:nvPr/>
        </p:nvSpPr>
        <p:spPr>
          <a:xfrm>
            <a:off x="291238" y="3206188"/>
            <a:ext cx="1550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  <a:latin typeface="Franklin Gothic Medium" panose="020B0603020102020204" pitchFamily="34" charset="0"/>
              </a:rPr>
              <a:t>SearchPlus</a:t>
            </a:r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 Widget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4B9C9-C18A-6D1B-D47B-4B13ED06E45D}"/>
              </a:ext>
            </a:extLst>
          </p:cNvPr>
          <p:cNvSpPr txBox="1"/>
          <p:nvPr/>
        </p:nvSpPr>
        <p:spPr>
          <a:xfrm>
            <a:off x="-44550" y="3474221"/>
            <a:ext cx="2232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Search multiple property layers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B207F7-979F-AC25-02C7-584A755E79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02" y="3254670"/>
            <a:ext cx="255708" cy="24976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B1CA086-8E79-4231-689E-1D5B39722E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8" y="1989244"/>
            <a:ext cx="316647" cy="99511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235D6A1-718C-DF3A-F280-412DA61809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38416" y="6043360"/>
            <a:ext cx="333087" cy="10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0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16aa3f2d-47b8-4a75-a8f5-1c0f60bcb387">
      <Terms xmlns="http://schemas.microsoft.com/office/infopath/2007/PartnerControls"/>
    </lcf76f155ced4ddcb4097134ff3c332f>
    <_ip_UnifiedCompliancePolicyProperties xmlns="http://schemas.microsoft.com/sharepoint/v3" xsi:nil="true"/>
    <TaxCatchAll xmlns="31062a0d-ede8-4112-b4bb-00a9c1bc8e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B730AABDB1BD4D9A9535349D5EF5B7" ma:contentTypeVersion="17" ma:contentTypeDescription="Create a new document." ma:contentTypeScope="" ma:versionID="3052c42cb9746c85566c436389ea8593">
  <xsd:schema xmlns:xsd="http://www.w3.org/2001/XMLSchema" xmlns:xs="http://www.w3.org/2001/XMLSchema" xmlns:p="http://schemas.microsoft.com/office/2006/metadata/properties" xmlns:ns1="http://schemas.microsoft.com/sharepoint/v3" xmlns:ns2="d36856fe-d4a9-4f0b-87a7-8fa063632c32" xmlns:ns3="16aa3f2d-47b8-4a75-a8f5-1c0f60bcb387" xmlns:ns4="31062a0d-ede8-4112-b4bb-00a9c1bc8e16" targetNamespace="http://schemas.microsoft.com/office/2006/metadata/properties" ma:root="true" ma:fieldsID="53b400651d551973f1400aaffd4dbe57" ns1:_="" ns2:_="" ns3:_="" ns4:_="">
    <xsd:import namespace="http://schemas.microsoft.com/sharepoint/v3"/>
    <xsd:import namespace="d36856fe-d4a9-4f0b-87a7-8fa063632c32"/>
    <xsd:import namespace="16aa3f2d-47b8-4a75-a8f5-1c0f60bcb387"/>
    <xsd:import namespace="31062a0d-ede8-4112-b4bb-00a9c1bc8e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856fe-d4a9-4f0b-87a7-8fa063632c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a3f2d-47b8-4a75-a8f5-1c0f60bcb3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9c5df3ad-b4e5-45d1-88c9-23db5f1fe6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062a0d-ede8-4112-b4bb-00a9c1bc8e1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d2768aa7-963d-43c0-89f0-61bf498d220b}" ma:internalName="TaxCatchAll" ma:showField="CatchAllData" ma:web="d36856fe-d4a9-4f0b-87a7-8fa063632c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520736-C13C-4295-A1CB-E39B2BB94F7C}">
  <ds:schemaRefs>
    <ds:schemaRef ds:uri="16aa3f2d-47b8-4a75-a8f5-1c0f60bcb387"/>
    <ds:schemaRef ds:uri="31062a0d-ede8-4112-b4bb-00a9c1bc8e16"/>
    <ds:schemaRef ds:uri="3be1eae1-c2da-4912-b6df-68846e74702b"/>
    <ds:schemaRef ds:uri="7d199879-3de7-4890-be05-493ac4acaa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52A3438-2A1A-47EF-B05A-C7A0FBCC8F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EE6684-EA32-43F7-8AE6-AE782F1D95F6}">
  <ds:schemaRefs>
    <ds:schemaRef ds:uri="16aa3f2d-47b8-4a75-a8f5-1c0f60bcb387"/>
    <ds:schemaRef ds:uri="31062a0d-ede8-4112-b4bb-00a9c1bc8e16"/>
    <ds:schemaRef ds:uri="d36856fe-d4a9-4f0b-87a7-8fa063632c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148</Words>
  <Application>Microsoft Office PowerPoint</Application>
  <PresentationFormat>Letter Paper (8.5x11 in)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Book</vt:lpstr>
      <vt:lpstr>Franklin Gothic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Ritika Sinha</dc:creator>
  <cp:lastModifiedBy>Fonyuy, Ernest W (Federal)</cp:lastModifiedBy>
  <cp:revision>73</cp:revision>
  <dcterms:created xsi:type="dcterms:W3CDTF">2020-07-21T18:26:45Z</dcterms:created>
  <dcterms:modified xsi:type="dcterms:W3CDTF">2025-07-22T13:14:27Z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0x01010076B730AABDB1BD4D9A9535349D5EF5B7</vt:lpwstr>
  </property>
  <property fmtid="{D5CDD505-2E9C-101B-9397-08002B2CF9AE}" pid="3" name="MediaServiceImageTags">
    <vt:lpwstr/>
  </property>
</Properties>
</file>