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8" r:id="rId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7B29"/>
    <a:srgbClr val="14375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2275D-DC74-4DC8-AF76-0D48AF5BE987}" v="1" dt="2025-07-22T11:49:15.595"/>
    <p1510:client id="{EA171C28-65C8-4ED8-B194-E7DC8D53C682}" v="2" dt="2025-07-22T12:30:26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8" autoAdjust="0"/>
    <p:restoredTop sz="96884" autoAdjust="0"/>
  </p:normalViewPr>
  <p:slideViewPr>
    <p:cSldViewPr snapToGrid="0" snapToObjects="1">
      <p:cViewPr varScale="1">
        <p:scale>
          <a:sx n="112" d="100"/>
          <a:sy n="112" d="100"/>
        </p:scale>
        <p:origin x="1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ko, Jessica" userId="31177287-63c3-4c2e-94fb-63957a450ee3" providerId="ADAL" clId="{0A2F1481-6321-4B04-82E9-899E8004B266}"/>
    <pc:docChg chg="undo custSel modSld">
      <pc:chgData name="Manko, Jessica" userId="31177287-63c3-4c2e-94fb-63957a450ee3" providerId="ADAL" clId="{0A2F1481-6321-4B04-82E9-899E8004B266}" dt="2023-07-25T21:04:56.057" v="486" actId="14100"/>
      <pc:docMkLst>
        <pc:docMk/>
      </pc:docMkLst>
      <pc:sldChg chg="addSp delSp modSp mod">
        <pc:chgData name="Manko, Jessica" userId="31177287-63c3-4c2e-94fb-63957a450ee3" providerId="ADAL" clId="{0A2F1481-6321-4B04-82E9-899E8004B266}" dt="2023-07-25T21:04:56.057" v="486" actId="14100"/>
        <pc:sldMkLst>
          <pc:docMk/>
          <pc:sldMk cId="3233312250" sldId="258"/>
        </pc:sldMkLst>
      </pc:sldChg>
    </pc:docChg>
  </pc:docChgLst>
  <pc:docChgLst>
    <pc:chgData name="Fonyuy, Ernest W (Federal)" userId="a37bd70a-9820-4880-90d8-3db15b3aa5ae" providerId="ADAL" clId="{5232275D-DC74-4DC8-AF76-0D48AF5BE987}"/>
    <pc:docChg chg="custSel modSld">
      <pc:chgData name="Fonyuy, Ernest W (Federal)" userId="a37bd70a-9820-4880-90d8-3db15b3aa5ae" providerId="ADAL" clId="{5232275D-DC74-4DC8-AF76-0D48AF5BE987}" dt="2025-07-22T11:49:43.993" v="3" actId="1076"/>
      <pc:docMkLst>
        <pc:docMk/>
      </pc:docMkLst>
      <pc:sldChg chg="addSp delSp modSp mod">
        <pc:chgData name="Fonyuy, Ernest W (Federal)" userId="a37bd70a-9820-4880-90d8-3db15b3aa5ae" providerId="ADAL" clId="{5232275D-DC74-4DC8-AF76-0D48AF5BE987}" dt="2025-07-22T11:49:43.993" v="3" actId="1076"/>
        <pc:sldMkLst>
          <pc:docMk/>
          <pc:sldMk cId="3233312250" sldId="258"/>
        </pc:sldMkLst>
        <pc:picChg chg="add mod">
          <ac:chgData name="Fonyuy, Ernest W (Federal)" userId="a37bd70a-9820-4880-90d8-3db15b3aa5ae" providerId="ADAL" clId="{5232275D-DC74-4DC8-AF76-0D48AF5BE987}" dt="2025-07-22T11:49:43.993" v="3" actId="1076"/>
          <ac:picMkLst>
            <pc:docMk/>
            <pc:sldMk cId="3233312250" sldId="258"/>
            <ac:picMk id="13" creationId="{0ECAA70A-B7E9-00BE-F2F6-43F2E91C89FF}"/>
          </ac:picMkLst>
        </pc:picChg>
        <pc:picChg chg="del">
          <ac:chgData name="Fonyuy, Ernest W (Federal)" userId="a37bd70a-9820-4880-90d8-3db15b3aa5ae" providerId="ADAL" clId="{5232275D-DC74-4DC8-AF76-0D48AF5BE987}" dt="2025-07-22T11:49:12.317" v="0" actId="478"/>
          <ac:picMkLst>
            <pc:docMk/>
            <pc:sldMk cId="3233312250" sldId="258"/>
            <ac:picMk id="15" creationId="{E0DC7D8D-5BD4-7056-68B8-2190F71C4667}"/>
          </ac:picMkLst>
        </pc:picChg>
      </pc:sldChg>
    </pc:docChg>
  </pc:docChgLst>
  <pc:docChgLst>
    <pc:chgData name="Fonyuy, Ernest W (Federal)" userId="a37bd70a-9820-4880-90d8-3db15b3aa5ae" providerId="ADAL" clId="{EA171C28-65C8-4ED8-B194-E7DC8D53C682}"/>
    <pc:docChg chg="undo redo custSel addSld delSld modSld">
      <pc:chgData name="Fonyuy, Ernest W (Federal)" userId="a37bd70a-9820-4880-90d8-3db15b3aa5ae" providerId="ADAL" clId="{EA171C28-65C8-4ED8-B194-E7DC8D53C682}" dt="2025-07-22T13:53:28.192" v="288" actId="20577"/>
      <pc:docMkLst>
        <pc:docMk/>
      </pc:docMkLst>
      <pc:sldChg chg="addSp delSp modSp mod">
        <pc:chgData name="Fonyuy, Ernest W (Federal)" userId="a37bd70a-9820-4880-90d8-3db15b3aa5ae" providerId="ADAL" clId="{EA171C28-65C8-4ED8-B194-E7DC8D53C682}" dt="2025-07-22T13:53:28.192" v="288" actId="20577"/>
        <pc:sldMkLst>
          <pc:docMk/>
          <pc:sldMk cId="3233312250" sldId="258"/>
        </pc:sldMkLst>
        <pc:spChg chg="mod">
          <ac:chgData name="Fonyuy, Ernest W (Federal)" userId="a37bd70a-9820-4880-90d8-3db15b3aa5ae" providerId="ADAL" clId="{EA171C28-65C8-4ED8-B194-E7DC8D53C682}" dt="2025-07-22T12:21:45.255" v="157" actId="1038"/>
          <ac:spMkLst>
            <pc:docMk/>
            <pc:sldMk cId="3233312250" sldId="258"/>
            <ac:spMk id="2" creationId="{BD99D19E-3D9F-7F86-D8DD-96D05EFF17FD}"/>
          </ac:spMkLst>
        </pc:spChg>
        <pc:spChg chg="mod">
          <ac:chgData name="Fonyuy, Ernest W (Federal)" userId="a37bd70a-9820-4880-90d8-3db15b3aa5ae" providerId="ADAL" clId="{EA171C28-65C8-4ED8-B194-E7DC8D53C682}" dt="2025-07-22T12:21:45.255" v="157" actId="1038"/>
          <ac:spMkLst>
            <pc:docMk/>
            <pc:sldMk cId="3233312250" sldId="258"/>
            <ac:spMk id="3" creationId="{E872E22F-F2C7-68ED-C36C-8C638294A3D9}"/>
          </ac:spMkLst>
        </pc:spChg>
        <pc:spChg chg="mod">
          <ac:chgData name="Fonyuy, Ernest W (Federal)" userId="a37bd70a-9820-4880-90d8-3db15b3aa5ae" providerId="ADAL" clId="{EA171C28-65C8-4ED8-B194-E7DC8D53C682}" dt="2025-07-22T12:30:57.885" v="216" actId="1076"/>
          <ac:spMkLst>
            <pc:docMk/>
            <pc:sldMk cId="3233312250" sldId="258"/>
            <ac:spMk id="10" creationId="{5815E8EE-DADE-6CB6-EC97-E2973C08C2AC}"/>
          </ac:spMkLst>
        </pc:spChg>
        <pc:spChg chg="mod">
          <ac:chgData name="Fonyuy, Ernest W (Federal)" userId="a37bd70a-9820-4880-90d8-3db15b3aa5ae" providerId="ADAL" clId="{EA171C28-65C8-4ED8-B194-E7DC8D53C682}" dt="2025-07-22T12:21:45.255" v="157" actId="1038"/>
          <ac:spMkLst>
            <pc:docMk/>
            <pc:sldMk cId="3233312250" sldId="258"/>
            <ac:spMk id="19" creationId="{6BFF65D8-E5E3-79F1-B0EC-0C437EBEDBD5}"/>
          </ac:spMkLst>
        </pc:spChg>
        <pc:spChg chg="mod">
          <ac:chgData name="Fonyuy, Ernest W (Federal)" userId="a37bd70a-9820-4880-90d8-3db15b3aa5ae" providerId="ADAL" clId="{EA171C28-65C8-4ED8-B194-E7DC8D53C682}" dt="2025-07-22T12:39:18.086" v="251" actId="14100"/>
          <ac:spMkLst>
            <pc:docMk/>
            <pc:sldMk cId="3233312250" sldId="258"/>
            <ac:spMk id="20" creationId="{80DC474F-AE2D-F333-9F42-E643B2DA10C0}"/>
          </ac:spMkLst>
        </pc:spChg>
        <pc:spChg chg="mod">
          <ac:chgData name="Fonyuy, Ernest W (Federal)" userId="a37bd70a-9820-4880-90d8-3db15b3aa5ae" providerId="ADAL" clId="{EA171C28-65C8-4ED8-B194-E7DC8D53C682}" dt="2025-07-22T12:21:36.425" v="154" actId="1038"/>
          <ac:spMkLst>
            <pc:docMk/>
            <pc:sldMk cId="3233312250" sldId="258"/>
            <ac:spMk id="21" creationId="{124A3EF8-9DE4-195D-5266-070F3CBE6D0B}"/>
          </ac:spMkLst>
        </pc:spChg>
        <pc:spChg chg="mod">
          <ac:chgData name="Fonyuy, Ernest W (Federal)" userId="a37bd70a-9820-4880-90d8-3db15b3aa5ae" providerId="ADAL" clId="{EA171C28-65C8-4ED8-B194-E7DC8D53C682}" dt="2025-07-22T12:21:36.425" v="154" actId="1038"/>
          <ac:spMkLst>
            <pc:docMk/>
            <pc:sldMk cId="3233312250" sldId="258"/>
            <ac:spMk id="22" creationId="{00303B16-FFCA-1BED-933D-147B5C504259}"/>
          </ac:spMkLst>
        </pc:spChg>
        <pc:spChg chg="mod">
          <ac:chgData name="Fonyuy, Ernest W (Federal)" userId="a37bd70a-9820-4880-90d8-3db15b3aa5ae" providerId="ADAL" clId="{EA171C28-65C8-4ED8-B194-E7DC8D53C682}" dt="2025-07-22T12:40:15.654" v="261" actId="14100"/>
          <ac:spMkLst>
            <pc:docMk/>
            <pc:sldMk cId="3233312250" sldId="258"/>
            <ac:spMk id="33" creationId="{90EB64F1-E96E-E74D-9CA6-777DB3865162}"/>
          </ac:spMkLst>
        </pc:spChg>
        <pc:spChg chg="mod">
          <ac:chgData name="Fonyuy, Ernest W (Federal)" userId="a37bd70a-9820-4880-90d8-3db15b3aa5ae" providerId="ADAL" clId="{EA171C28-65C8-4ED8-B194-E7DC8D53C682}" dt="2025-07-22T12:40:37.978" v="267" actId="1037"/>
          <ac:spMkLst>
            <pc:docMk/>
            <pc:sldMk cId="3233312250" sldId="258"/>
            <ac:spMk id="40" creationId="{8D289138-B865-707C-1773-F8A23DC40F36}"/>
          </ac:spMkLst>
        </pc:spChg>
        <pc:spChg chg="mod">
          <ac:chgData name="Fonyuy, Ernest W (Federal)" userId="a37bd70a-9820-4880-90d8-3db15b3aa5ae" providerId="ADAL" clId="{EA171C28-65C8-4ED8-B194-E7DC8D53C682}" dt="2025-07-22T12:38:13.544" v="246" actId="1037"/>
          <ac:spMkLst>
            <pc:docMk/>
            <pc:sldMk cId="3233312250" sldId="258"/>
            <ac:spMk id="53" creationId="{39DB3036-B94D-F73E-148C-E0973842E6F7}"/>
          </ac:spMkLst>
        </pc:spChg>
        <pc:spChg chg="mod">
          <ac:chgData name="Fonyuy, Ernest W (Federal)" userId="a37bd70a-9820-4880-90d8-3db15b3aa5ae" providerId="ADAL" clId="{EA171C28-65C8-4ED8-B194-E7DC8D53C682}" dt="2025-07-22T13:53:28.192" v="288" actId="20577"/>
          <ac:spMkLst>
            <pc:docMk/>
            <pc:sldMk cId="3233312250" sldId="258"/>
            <ac:spMk id="67" creationId="{2F093D9D-4B88-4B09-A81F-2B09734A3E01}"/>
          </ac:spMkLst>
        </pc:spChg>
        <pc:spChg chg="mod">
          <ac:chgData name="Fonyuy, Ernest W (Federal)" userId="a37bd70a-9820-4880-90d8-3db15b3aa5ae" providerId="ADAL" clId="{EA171C28-65C8-4ED8-B194-E7DC8D53C682}" dt="2025-07-22T12:36:49.606" v="232" actId="14100"/>
          <ac:spMkLst>
            <pc:docMk/>
            <pc:sldMk cId="3233312250" sldId="258"/>
            <ac:spMk id="69" creationId="{5759B4FE-AC73-4DD7-85C4-60A5BD3D9E16}"/>
          </ac:spMkLst>
        </pc:spChg>
        <pc:spChg chg="mod">
          <ac:chgData name="Fonyuy, Ernest W (Federal)" userId="a37bd70a-9820-4880-90d8-3db15b3aa5ae" providerId="ADAL" clId="{EA171C28-65C8-4ED8-B194-E7DC8D53C682}" dt="2025-07-22T12:40:21.341" v="262" actId="1076"/>
          <ac:spMkLst>
            <pc:docMk/>
            <pc:sldMk cId="3233312250" sldId="258"/>
            <ac:spMk id="71" creationId="{3A1BA542-850E-4147-BF99-A72536EF5F34}"/>
          </ac:spMkLst>
        </pc:spChg>
        <pc:spChg chg="mod">
          <ac:chgData name="Fonyuy, Ernest W (Federal)" userId="a37bd70a-9820-4880-90d8-3db15b3aa5ae" providerId="ADAL" clId="{EA171C28-65C8-4ED8-B194-E7DC8D53C682}" dt="2025-07-22T12:39:07.726" v="249" actId="14100"/>
          <ac:spMkLst>
            <pc:docMk/>
            <pc:sldMk cId="3233312250" sldId="258"/>
            <ac:spMk id="73" creationId="{B79789C6-3B3A-894D-84BA-8F9CB56A34F8}"/>
          </ac:spMkLst>
        </pc:spChg>
        <pc:spChg chg="mod">
          <ac:chgData name="Fonyuy, Ernest W (Federal)" userId="a37bd70a-9820-4880-90d8-3db15b3aa5ae" providerId="ADAL" clId="{EA171C28-65C8-4ED8-B194-E7DC8D53C682}" dt="2025-07-22T12:21:10.317" v="145" actId="1076"/>
          <ac:spMkLst>
            <pc:docMk/>
            <pc:sldMk cId="3233312250" sldId="258"/>
            <ac:spMk id="75" creationId="{5B85049B-0089-D341-9527-D68B1FBCF231}"/>
          </ac:spMkLst>
        </pc:spChg>
        <pc:spChg chg="mod">
          <ac:chgData name="Fonyuy, Ernest W (Federal)" userId="a37bd70a-9820-4880-90d8-3db15b3aa5ae" providerId="ADAL" clId="{EA171C28-65C8-4ED8-B194-E7DC8D53C682}" dt="2025-07-22T12:38:58.029" v="248" actId="14100"/>
          <ac:spMkLst>
            <pc:docMk/>
            <pc:sldMk cId="3233312250" sldId="258"/>
            <ac:spMk id="76" creationId="{066E643A-F3B7-D54F-BD04-898CAA13229D}"/>
          </ac:spMkLst>
        </pc:spChg>
        <pc:spChg chg="mod">
          <ac:chgData name="Fonyuy, Ernest W (Federal)" userId="a37bd70a-9820-4880-90d8-3db15b3aa5ae" providerId="ADAL" clId="{EA171C28-65C8-4ED8-B194-E7DC8D53C682}" dt="2025-07-22T12:22:13.462" v="159" actId="14100"/>
          <ac:spMkLst>
            <pc:docMk/>
            <pc:sldMk cId="3233312250" sldId="258"/>
            <ac:spMk id="78" creationId="{4F354CBD-1A29-C145-8DDC-5C6605AFED34}"/>
          </ac:spMkLst>
        </pc:spChg>
        <pc:spChg chg="mod">
          <ac:chgData name="Fonyuy, Ernest W (Federal)" userId="a37bd70a-9820-4880-90d8-3db15b3aa5ae" providerId="ADAL" clId="{EA171C28-65C8-4ED8-B194-E7DC8D53C682}" dt="2025-07-22T12:39:14.677" v="250" actId="14100"/>
          <ac:spMkLst>
            <pc:docMk/>
            <pc:sldMk cId="3233312250" sldId="258"/>
            <ac:spMk id="79" creationId="{CD563E5C-D6BD-6D44-AFE8-F90EBCF8E505}"/>
          </ac:spMkLst>
        </pc:spChg>
        <pc:spChg chg="mod">
          <ac:chgData name="Fonyuy, Ernest W (Federal)" userId="a37bd70a-9820-4880-90d8-3db15b3aa5ae" providerId="ADAL" clId="{EA171C28-65C8-4ED8-B194-E7DC8D53C682}" dt="2025-07-22T12:21:26.922" v="150" actId="1038"/>
          <ac:spMkLst>
            <pc:docMk/>
            <pc:sldMk cId="3233312250" sldId="258"/>
            <ac:spMk id="80" creationId="{9BD3E0CA-3EC5-194A-9795-CB5D97533B85}"/>
          </ac:spMkLst>
        </pc:spChg>
        <pc:spChg chg="mod">
          <ac:chgData name="Fonyuy, Ernest W (Federal)" userId="a37bd70a-9820-4880-90d8-3db15b3aa5ae" providerId="ADAL" clId="{EA171C28-65C8-4ED8-B194-E7DC8D53C682}" dt="2025-07-22T12:21:26.922" v="150" actId="1038"/>
          <ac:spMkLst>
            <pc:docMk/>
            <pc:sldMk cId="3233312250" sldId="258"/>
            <ac:spMk id="81" creationId="{2906F321-3262-5B43-AE9F-AB62E34A32DA}"/>
          </ac:spMkLst>
        </pc:spChg>
        <pc:spChg chg="mod">
          <ac:chgData name="Fonyuy, Ernest W (Federal)" userId="a37bd70a-9820-4880-90d8-3db15b3aa5ae" providerId="ADAL" clId="{EA171C28-65C8-4ED8-B194-E7DC8D53C682}" dt="2025-07-22T12:41:17.960" v="269" actId="1076"/>
          <ac:spMkLst>
            <pc:docMk/>
            <pc:sldMk cId="3233312250" sldId="258"/>
            <ac:spMk id="82" creationId="{6CC024BB-4CE1-AF42-B4A9-670E276ACECD}"/>
          </ac:spMkLst>
        </pc:spChg>
        <pc:spChg chg="mod">
          <ac:chgData name="Fonyuy, Ernest W (Federal)" userId="a37bd70a-9820-4880-90d8-3db15b3aa5ae" providerId="ADAL" clId="{EA171C28-65C8-4ED8-B194-E7DC8D53C682}" dt="2025-07-22T12:18:06.950" v="92" actId="14100"/>
          <ac:spMkLst>
            <pc:docMk/>
            <pc:sldMk cId="3233312250" sldId="258"/>
            <ac:spMk id="89" creationId="{D94115C5-9752-36EE-4870-9B2A6ABDE142}"/>
          </ac:spMkLst>
        </pc:spChg>
        <pc:spChg chg="mod">
          <ac:chgData name="Fonyuy, Ernest W (Federal)" userId="a37bd70a-9820-4880-90d8-3db15b3aa5ae" providerId="ADAL" clId="{EA171C28-65C8-4ED8-B194-E7DC8D53C682}" dt="2025-07-22T12:39:36.858" v="259" actId="1038"/>
          <ac:spMkLst>
            <pc:docMk/>
            <pc:sldMk cId="3233312250" sldId="258"/>
            <ac:spMk id="90" creationId="{DA0218EC-4055-B2EF-A0E9-36B00D614B8D}"/>
          </ac:spMkLst>
        </pc:spChg>
        <pc:spChg chg="mod">
          <ac:chgData name="Fonyuy, Ernest W (Federal)" userId="a37bd70a-9820-4880-90d8-3db15b3aa5ae" providerId="ADAL" clId="{EA171C28-65C8-4ED8-B194-E7DC8D53C682}" dt="2025-07-22T12:17:42.346" v="91" actId="1038"/>
          <ac:spMkLst>
            <pc:docMk/>
            <pc:sldMk cId="3233312250" sldId="258"/>
            <ac:spMk id="91" creationId="{973708D8-7E32-78B0-F6AB-51CE9BC017E0}"/>
          </ac:spMkLst>
        </pc:spChg>
        <pc:spChg chg="mod">
          <ac:chgData name="Fonyuy, Ernest W (Federal)" userId="a37bd70a-9820-4880-90d8-3db15b3aa5ae" providerId="ADAL" clId="{EA171C28-65C8-4ED8-B194-E7DC8D53C682}" dt="2025-07-22T12:38:00.920" v="244" actId="1036"/>
          <ac:spMkLst>
            <pc:docMk/>
            <pc:sldMk cId="3233312250" sldId="258"/>
            <ac:spMk id="95" creationId="{69F35C37-078C-656D-F5B0-8870CCBBC095}"/>
          </ac:spMkLst>
        </pc:spChg>
        <pc:spChg chg="mod">
          <ac:chgData name="Fonyuy, Ernest W (Federal)" userId="a37bd70a-9820-4880-90d8-3db15b3aa5ae" providerId="ADAL" clId="{EA171C28-65C8-4ED8-B194-E7DC8D53C682}" dt="2025-07-22T12:21:58.695" v="158" actId="1076"/>
          <ac:spMkLst>
            <pc:docMk/>
            <pc:sldMk cId="3233312250" sldId="258"/>
            <ac:spMk id="98" creationId="{01999264-F995-3642-99B9-73BA322C7083}"/>
          </ac:spMkLst>
        </pc:spChg>
        <pc:picChg chg="del">
          <ac:chgData name="Fonyuy, Ernest W (Federal)" userId="a37bd70a-9820-4880-90d8-3db15b3aa5ae" providerId="ADAL" clId="{EA171C28-65C8-4ED8-B194-E7DC8D53C682}" dt="2025-07-22T12:22:29.124" v="160" actId="478"/>
          <ac:picMkLst>
            <pc:docMk/>
            <pc:sldMk cId="3233312250" sldId="258"/>
            <ac:picMk id="4" creationId="{56145D6A-3B26-F71C-9D00-F9948276D680}"/>
          </ac:picMkLst>
        </pc:picChg>
        <pc:picChg chg="mod">
          <ac:chgData name="Fonyuy, Ernest W (Federal)" userId="a37bd70a-9820-4880-90d8-3db15b3aa5ae" providerId="ADAL" clId="{EA171C28-65C8-4ED8-B194-E7DC8D53C682}" dt="2025-07-22T12:15:52.550" v="64" actId="1076"/>
          <ac:picMkLst>
            <pc:docMk/>
            <pc:sldMk cId="3233312250" sldId="258"/>
            <ac:picMk id="5" creationId="{80BEC263-AE4D-EF49-855D-BE0E8A91ABAF}"/>
          </ac:picMkLst>
        </pc:picChg>
        <pc:picChg chg="del">
          <ac:chgData name="Fonyuy, Ernest W (Federal)" userId="a37bd70a-9820-4880-90d8-3db15b3aa5ae" providerId="ADAL" clId="{EA171C28-65C8-4ED8-B194-E7DC8D53C682}" dt="2025-07-22T12:30:22.341" v="211" actId="478"/>
          <ac:picMkLst>
            <pc:docMk/>
            <pc:sldMk cId="3233312250" sldId="258"/>
            <ac:picMk id="12" creationId="{62929348-AF05-16FD-6B43-C80359D5318A}"/>
          </ac:picMkLst>
        </pc:picChg>
        <pc:picChg chg="mod">
          <ac:chgData name="Fonyuy, Ernest W (Federal)" userId="a37bd70a-9820-4880-90d8-3db15b3aa5ae" providerId="ADAL" clId="{EA171C28-65C8-4ED8-B194-E7DC8D53C682}" dt="2025-07-22T12:25:39.174" v="179" actId="14100"/>
          <ac:picMkLst>
            <pc:docMk/>
            <pc:sldMk cId="3233312250" sldId="258"/>
            <ac:picMk id="13" creationId="{0ECAA70A-B7E9-00BE-F2F6-43F2E91C89FF}"/>
          </ac:picMkLst>
        </pc:picChg>
        <pc:picChg chg="del">
          <ac:chgData name="Fonyuy, Ernest W (Federal)" userId="a37bd70a-9820-4880-90d8-3db15b3aa5ae" providerId="ADAL" clId="{EA171C28-65C8-4ED8-B194-E7DC8D53C682}" dt="2025-07-22T12:22:49.638" v="162" actId="478"/>
          <ac:picMkLst>
            <pc:docMk/>
            <pc:sldMk cId="3233312250" sldId="258"/>
            <ac:picMk id="14" creationId="{5B6745BE-39ED-413B-9045-73D3CA5A1DE3}"/>
          </ac:picMkLst>
        </pc:picChg>
        <pc:picChg chg="add del mod ord">
          <ac:chgData name="Fonyuy, Ernest W (Federal)" userId="a37bd70a-9820-4880-90d8-3db15b3aa5ae" providerId="ADAL" clId="{EA171C28-65C8-4ED8-B194-E7DC8D53C682}" dt="2025-07-22T12:15:35.078" v="60" actId="478"/>
          <ac:picMkLst>
            <pc:docMk/>
            <pc:sldMk cId="3233312250" sldId="258"/>
            <ac:picMk id="16" creationId="{97FC7761-93C4-4115-9638-EC3198886080}"/>
          </ac:picMkLst>
        </pc:picChg>
        <pc:picChg chg="add mod ord">
          <ac:chgData name="Fonyuy, Ernest W (Federal)" userId="a37bd70a-9820-4880-90d8-3db15b3aa5ae" providerId="ADAL" clId="{EA171C28-65C8-4ED8-B194-E7DC8D53C682}" dt="2025-07-22T12:17:07.099" v="83" actId="1035"/>
          <ac:picMkLst>
            <pc:docMk/>
            <pc:sldMk cId="3233312250" sldId="258"/>
            <ac:picMk id="18" creationId="{9256F41B-88BA-F635-89C0-EB2207014474}"/>
          </ac:picMkLst>
        </pc:picChg>
        <pc:picChg chg="mod">
          <ac:chgData name="Fonyuy, Ernest W (Federal)" userId="a37bd70a-9820-4880-90d8-3db15b3aa5ae" providerId="ADAL" clId="{EA171C28-65C8-4ED8-B194-E7DC8D53C682}" dt="2025-07-22T12:25:50.381" v="181" actId="14100"/>
          <ac:picMkLst>
            <pc:docMk/>
            <pc:sldMk cId="3233312250" sldId="258"/>
            <ac:picMk id="25" creationId="{BCA6F245-A7C9-4512-95E7-A31BCA1F2A99}"/>
          </ac:picMkLst>
        </pc:picChg>
        <pc:picChg chg="mod">
          <ac:chgData name="Fonyuy, Ernest W (Federal)" userId="a37bd70a-9820-4880-90d8-3db15b3aa5ae" providerId="ADAL" clId="{EA171C28-65C8-4ED8-B194-E7DC8D53C682}" dt="2025-07-22T12:26:36.197" v="197" actId="14100"/>
          <ac:picMkLst>
            <pc:docMk/>
            <pc:sldMk cId="3233312250" sldId="258"/>
            <ac:picMk id="26" creationId="{6AAF0D0F-9188-4D67-8779-9260136461A0}"/>
          </ac:picMkLst>
        </pc:picChg>
        <pc:picChg chg="del">
          <ac:chgData name="Fonyuy, Ernest W (Federal)" userId="a37bd70a-9820-4880-90d8-3db15b3aa5ae" providerId="ADAL" clId="{EA171C28-65C8-4ED8-B194-E7DC8D53C682}" dt="2025-07-22T12:10:02.925" v="1" actId="478"/>
          <ac:picMkLst>
            <pc:docMk/>
            <pc:sldMk cId="3233312250" sldId="258"/>
            <ac:picMk id="27" creationId="{E04D711E-178E-5A20-3F2B-73812EFCF2DB}"/>
          </ac:picMkLst>
        </pc:picChg>
        <pc:picChg chg="add mod">
          <ac:chgData name="Fonyuy, Ernest W (Federal)" userId="a37bd70a-9820-4880-90d8-3db15b3aa5ae" providerId="ADAL" clId="{EA171C28-65C8-4ED8-B194-E7DC8D53C682}" dt="2025-07-22T12:36:40.935" v="231" actId="1035"/>
          <ac:picMkLst>
            <pc:docMk/>
            <pc:sldMk cId="3233312250" sldId="258"/>
            <ac:picMk id="28" creationId="{A0AF9C90-4B1A-43E7-7E8F-0447FE879C83}"/>
          </ac:picMkLst>
        </pc:picChg>
        <pc:picChg chg="mod">
          <ac:chgData name="Fonyuy, Ernest W (Federal)" userId="a37bd70a-9820-4880-90d8-3db15b3aa5ae" providerId="ADAL" clId="{EA171C28-65C8-4ED8-B194-E7DC8D53C682}" dt="2025-07-22T12:21:36.425" v="154" actId="1038"/>
          <ac:picMkLst>
            <pc:docMk/>
            <pc:sldMk cId="3233312250" sldId="258"/>
            <ac:picMk id="30" creationId="{55911222-E707-3057-440F-FAAEAD92AB21}"/>
          </ac:picMkLst>
        </pc:picChg>
        <pc:picChg chg="add del">
          <ac:chgData name="Fonyuy, Ernest W (Federal)" userId="a37bd70a-9820-4880-90d8-3db15b3aa5ae" providerId="ADAL" clId="{EA171C28-65C8-4ED8-B194-E7DC8D53C682}" dt="2025-07-22T12:28:19.701" v="200" actId="478"/>
          <ac:picMkLst>
            <pc:docMk/>
            <pc:sldMk cId="3233312250" sldId="258"/>
            <ac:picMk id="32" creationId="{B9E31DA1-5121-75DE-CB5E-2689CF1C5938}"/>
          </ac:picMkLst>
        </pc:picChg>
        <pc:picChg chg="add mod">
          <ac:chgData name="Fonyuy, Ernest W (Federal)" userId="a37bd70a-9820-4880-90d8-3db15b3aa5ae" providerId="ADAL" clId="{EA171C28-65C8-4ED8-B194-E7DC8D53C682}" dt="2025-07-22T12:30:52.045" v="215" actId="1076"/>
          <ac:picMkLst>
            <pc:docMk/>
            <pc:sldMk cId="3233312250" sldId="258"/>
            <ac:picMk id="36" creationId="{A07DBA40-F9C7-1553-4692-E817DAE0A65B}"/>
          </ac:picMkLst>
        </pc:picChg>
        <pc:picChg chg="mod">
          <ac:chgData name="Fonyuy, Ernest W (Federal)" userId="a37bd70a-9820-4880-90d8-3db15b3aa5ae" providerId="ADAL" clId="{EA171C28-65C8-4ED8-B194-E7DC8D53C682}" dt="2025-07-22T12:26:26.537" v="196" actId="1036"/>
          <ac:picMkLst>
            <pc:docMk/>
            <pc:sldMk cId="3233312250" sldId="258"/>
            <ac:picMk id="49" creationId="{C546F9AB-E493-40F9-9FB1-D7E53F60A3DB}"/>
          </ac:picMkLst>
        </pc:picChg>
        <pc:cxnChg chg="mod">
          <ac:chgData name="Fonyuy, Ernest W (Federal)" userId="a37bd70a-9820-4880-90d8-3db15b3aa5ae" providerId="ADAL" clId="{EA171C28-65C8-4ED8-B194-E7DC8D53C682}" dt="2025-07-22T12:31:14.175" v="217" actId="1076"/>
          <ac:cxnSpMkLst>
            <pc:docMk/>
            <pc:sldMk cId="3233312250" sldId="258"/>
            <ac:cxnSpMk id="41" creationId="{8CBF206F-E8AB-B223-5276-8D8ADCDA2E44}"/>
          </ac:cxnSpMkLst>
        </pc:cxnChg>
        <pc:cxnChg chg="mod">
          <ac:chgData name="Fonyuy, Ernest W (Federal)" userId="a37bd70a-9820-4880-90d8-3db15b3aa5ae" providerId="ADAL" clId="{EA171C28-65C8-4ED8-B194-E7DC8D53C682}" dt="2025-07-22T12:39:36.858" v="259" actId="1038"/>
          <ac:cxnSpMkLst>
            <pc:docMk/>
            <pc:sldMk cId="3233312250" sldId="258"/>
            <ac:cxnSpMk id="92" creationId="{DF56B128-E3AD-EECC-AD43-820C00D748AF}"/>
          </ac:cxnSpMkLst>
        </pc:cxnChg>
        <pc:cxnChg chg="mod">
          <ac:chgData name="Fonyuy, Ernest W (Federal)" userId="a37bd70a-9820-4880-90d8-3db15b3aa5ae" providerId="ADAL" clId="{EA171C28-65C8-4ED8-B194-E7DC8D53C682}" dt="2025-07-22T12:38:00.920" v="244" actId="1036"/>
          <ac:cxnSpMkLst>
            <pc:docMk/>
            <pc:sldMk cId="3233312250" sldId="258"/>
            <ac:cxnSpMk id="96" creationId="{B3A0D0AF-8B04-75EF-C4FB-7FECBB889ABF}"/>
          </ac:cxnSpMkLst>
        </pc:cxnChg>
      </pc:sldChg>
      <pc:sldChg chg="add del">
        <pc:chgData name="Fonyuy, Ernest W (Federal)" userId="a37bd70a-9820-4880-90d8-3db15b3aa5ae" providerId="ADAL" clId="{EA171C28-65C8-4ED8-B194-E7DC8D53C682}" dt="2025-07-22T12:41:28.869" v="270" actId="47"/>
        <pc:sldMkLst>
          <pc:docMk/>
          <pc:sldMk cId="1903306612" sldId="259"/>
        </pc:sldMkLst>
      </pc:sldChg>
      <pc:sldChg chg="addSp delSp modSp new del mod">
        <pc:chgData name="Fonyuy, Ernest W (Federal)" userId="a37bd70a-9820-4880-90d8-3db15b3aa5ae" providerId="ADAL" clId="{EA171C28-65C8-4ED8-B194-E7DC8D53C682}" dt="2025-07-22T12:38:24.632" v="247" actId="47"/>
        <pc:sldMkLst>
          <pc:docMk/>
          <pc:sldMk cId="3743033673" sldId="260"/>
        </pc:sldMkLst>
        <pc:spChg chg="del">
          <ac:chgData name="Fonyuy, Ernest W (Federal)" userId="a37bd70a-9820-4880-90d8-3db15b3aa5ae" providerId="ADAL" clId="{EA171C28-65C8-4ED8-B194-E7DC8D53C682}" dt="2025-07-22T12:28:49.628" v="202" actId="22"/>
          <ac:spMkLst>
            <pc:docMk/>
            <pc:sldMk cId="3743033673" sldId="260"/>
            <ac:spMk id="3" creationId="{80B3973F-0B89-6307-D83A-82AA5C08F2BF}"/>
          </ac:spMkLst>
        </pc:spChg>
        <pc:picChg chg="add mod ord modCrop">
          <ac:chgData name="Fonyuy, Ernest W (Federal)" userId="a37bd70a-9820-4880-90d8-3db15b3aa5ae" providerId="ADAL" clId="{EA171C28-65C8-4ED8-B194-E7DC8D53C682}" dt="2025-07-22T12:30:12.701" v="210" actId="14100"/>
          <ac:picMkLst>
            <pc:docMk/>
            <pc:sldMk cId="3743033673" sldId="260"/>
            <ac:picMk id="5" creationId="{AA3338D0-2DA4-FD4D-851F-275FD66388E8}"/>
          </ac:picMkLst>
        </pc:picChg>
      </pc:sldChg>
    </pc:docChg>
  </pc:docChgLst>
  <pc:docChgLst>
    <pc:chgData name="Manko, Jessica" userId="31177287-63c3-4c2e-94fb-63957a450ee3" providerId="ADAL" clId="{B97C4AF6-AFEC-4889-A16E-53D8EEC8ED73}"/>
    <pc:docChg chg="custSel modSld">
      <pc:chgData name="Manko, Jessica" userId="31177287-63c3-4c2e-94fb-63957a450ee3" providerId="ADAL" clId="{B97C4AF6-AFEC-4889-A16E-53D8EEC8ED73}" dt="2023-08-31T19:08:27.582" v="82" actId="14100"/>
      <pc:docMkLst>
        <pc:docMk/>
      </pc:docMkLst>
      <pc:sldChg chg="addSp delSp modSp mod">
        <pc:chgData name="Manko, Jessica" userId="31177287-63c3-4c2e-94fb-63957a450ee3" providerId="ADAL" clId="{B97C4AF6-AFEC-4889-A16E-53D8EEC8ED73}" dt="2023-08-31T19:08:27.582" v="82" actId="14100"/>
        <pc:sldMkLst>
          <pc:docMk/>
          <pc:sldMk cId="323331225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B35B4-FE22-4D48-ABC5-3E1A8E69EC9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2B-BCD8-ED44-9D85-9E4C4B86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2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6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3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7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6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7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1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3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4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256F41B-88BA-F635-89C0-EB2207014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29" y="1694282"/>
            <a:ext cx="6722137" cy="4613282"/>
          </a:xfrm>
          <a:prstGeom prst="rect">
            <a:avLst/>
          </a:prstGeom>
        </p:spPr>
      </p:pic>
      <p:sp>
        <p:nvSpPr>
          <p:cNvPr id="2" name="Rectangle 1" descr="Legend">
            <a:extLst>
              <a:ext uri="{FF2B5EF4-FFF2-40B4-BE49-F238E27FC236}">
                <a16:creationId xmlns:a16="http://schemas.microsoft.com/office/drawing/2014/main" id="{BD99D19E-3D9F-7F86-D8DD-96D05EFF17FD}"/>
              </a:ext>
            </a:extLst>
          </p:cNvPr>
          <p:cNvSpPr/>
          <p:nvPr/>
        </p:nvSpPr>
        <p:spPr>
          <a:xfrm>
            <a:off x="26003" y="3226436"/>
            <a:ext cx="2371569" cy="479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Select Tool">
            <a:extLst>
              <a:ext uri="{FF2B5EF4-FFF2-40B4-BE49-F238E27FC236}">
                <a16:creationId xmlns:a16="http://schemas.microsoft.com/office/drawing/2014/main" id="{E3B36514-2B26-1980-224E-746D8389253C}"/>
              </a:ext>
            </a:extLst>
          </p:cNvPr>
          <p:cNvSpPr/>
          <p:nvPr/>
        </p:nvSpPr>
        <p:spPr>
          <a:xfrm>
            <a:off x="2408212" y="853360"/>
            <a:ext cx="2349045" cy="7974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ropoerty Application Quick Start Guide">
            <a:extLst>
              <a:ext uri="{FF2B5EF4-FFF2-40B4-BE49-F238E27FC236}">
                <a16:creationId xmlns:a16="http://schemas.microsoft.com/office/drawing/2014/main" id="{80BEC263-AE4D-EF49-855D-BE0E8A91ABAF}"/>
              </a:ext>
            </a:extLst>
          </p:cNvPr>
          <p:cNvPicPr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9634"/>
            <a:ext cx="9143999" cy="65799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A1BA542-850E-4147-BF99-A72536EF5F34}"/>
              </a:ext>
            </a:extLst>
          </p:cNvPr>
          <p:cNvSpPr txBox="1"/>
          <p:nvPr/>
        </p:nvSpPr>
        <p:spPr>
          <a:xfrm>
            <a:off x="37236" y="680549"/>
            <a:ext cx="20954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100" dirty="0">
              <a:latin typeface="Franklin Gothic Book" panose="020B0503020102020204" pitchFamily="34" charset="0"/>
            </a:endParaRPr>
          </a:p>
          <a:p>
            <a:pPr algn="just"/>
            <a:r>
              <a:rPr lang="en-US" sz="1100" dirty="0">
                <a:latin typeface="Franklin Gothic Book" panose="020B0503020102020204" pitchFamily="34" charset="0"/>
              </a:rPr>
              <a:t>The Properties App allows you to explore leases, agreements and associated infrastructure at a national level.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958FD-92EB-E548-8180-836011797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897192" y="1135"/>
            <a:ext cx="21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Properties Application Quick Start Guide</a:t>
            </a:r>
          </a:p>
        </p:txBody>
      </p:sp>
      <p:sp>
        <p:nvSpPr>
          <p:cNvPr id="33" name="Rectangle 32" descr="Search and Zoom widget">
            <a:extLst>
              <a:ext uri="{FF2B5EF4-FFF2-40B4-BE49-F238E27FC236}">
                <a16:creationId xmlns:a16="http://schemas.microsoft.com/office/drawing/2014/main" id="{90EB64F1-E96E-E74D-9CA6-777DB3865162}"/>
              </a:ext>
            </a:extLst>
          </p:cNvPr>
          <p:cNvSpPr/>
          <p:nvPr/>
        </p:nvSpPr>
        <p:spPr>
          <a:xfrm>
            <a:off x="-1044" y="1969422"/>
            <a:ext cx="2295027" cy="10316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556687-0FF2-754C-980D-125B70C613E3}"/>
              </a:ext>
            </a:extLst>
          </p:cNvPr>
          <p:cNvSpPr txBox="1"/>
          <p:nvPr/>
        </p:nvSpPr>
        <p:spPr>
          <a:xfrm>
            <a:off x="2617013" y="867189"/>
            <a:ext cx="1187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Search Widget</a:t>
            </a:r>
            <a:r>
              <a:rPr lang="en-US" sz="1200" dirty="0">
                <a:solidFill>
                  <a:srgbClr val="CC7B29"/>
                </a:solidFill>
                <a:latin typeface="Franklin Gothic Medium" panose="020B0603020102020204" pitchFamily="34" charset="0"/>
              </a:rPr>
              <a:t> </a:t>
            </a:r>
          </a:p>
        </p:txBody>
      </p:sp>
      <p:pic>
        <p:nvPicPr>
          <p:cNvPr id="29" name="Picture 28" descr="Search icon">
            <a:extLst>
              <a:ext uri="{FF2B5EF4-FFF2-40B4-BE49-F238E27FC236}">
                <a16:creationId xmlns:a16="http://schemas.microsoft.com/office/drawing/2014/main" id="{9C407B0A-65E6-4FBF-9F8A-EE2D6B942E8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1384" y="896191"/>
            <a:ext cx="217993" cy="20991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5519FD0-EF3D-0B4A-B29A-9149772BF07D}"/>
              </a:ext>
            </a:extLst>
          </p:cNvPr>
          <p:cNvSpPr txBox="1"/>
          <p:nvPr/>
        </p:nvSpPr>
        <p:spPr>
          <a:xfrm>
            <a:off x="2380693" y="1095203"/>
            <a:ext cx="23668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Search within specific layers such as leases by contract number or wells by API number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59B4FE-AC73-4DD7-85C4-60A5BD3D9E16}"/>
              </a:ext>
            </a:extLst>
          </p:cNvPr>
          <p:cNvSpPr txBox="1"/>
          <p:nvPr/>
        </p:nvSpPr>
        <p:spPr>
          <a:xfrm>
            <a:off x="222478" y="2113146"/>
            <a:ext cx="20811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i="1" dirty="0">
              <a:latin typeface="Franklin Gothic Book" panose="020B0503020102020204" pitchFamily="34" charset="0"/>
            </a:endParaRPr>
          </a:p>
          <a:p>
            <a:r>
              <a:rPr lang="en-US" sz="1050" i="1" dirty="0">
                <a:latin typeface="Franklin Gothic Book" panose="020B0503020102020204" pitchFamily="34" charset="0"/>
              </a:rPr>
              <a:t>Zoom In/Out: </a:t>
            </a:r>
            <a:r>
              <a:rPr lang="en-US" sz="1050" dirty="0">
                <a:latin typeface="Franklin Gothic Book" panose="020B0503020102020204" pitchFamily="34" charset="0"/>
              </a:rPr>
              <a:t>Zoom in or out</a:t>
            </a:r>
            <a:endParaRPr lang="en-US" sz="1050" i="1" dirty="0">
              <a:latin typeface="Franklin Gothic Book" panose="020B0503020102020204" pitchFamily="34" charset="0"/>
            </a:endParaRPr>
          </a:p>
          <a:p>
            <a:endParaRPr lang="en-US" sz="1050" i="1" dirty="0">
              <a:latin typeface="Franklin Gothic Book" panose="020B0503020102020204" pitchFamily="34" charset="0"/>
            </a:endParaRPr>
          </a:p>
          <a:p>
            <a:r>
              <a:rPr lang="en-US" sz="1050" i="1" dirty="0">
                <a:latin typeface="Franklin Gothic Book" panose="020B0503020102020204" pitchFamily="34" charset="0"/>
              </a:rPr>
              <a:t>Default Extent: </a:t>
            </a:r>
            <a:r>
              <a:rPr lang="en-US" sz="1050" dirty="0">
                <a:latin typeface="Franklin Gothic Book" panose="020B0503020102020204" pitchFamily="34" charset="0"/>
              </a:rPr>
              <a:t>Return to original map extent</a:t>
            </a:r>
            <a:endParaRPr lang="en-US" sz="1050" i="1" dirty="0">
              <a:latin typeface="Franklin Gothic Book" panose="020B05030201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093D9D-4B88-4B09-A81F-2B09734A3E01}"/>
              </a:ext>
            </a:extLst>
          </p:cNvPr>
          <p:cNvSpPr txBox="1"/>
          <p:nvPr/>
        </p:nvSpPr>
        <p:spPr>
          <a:xfrm>
            <a:off x="222478" y="2008885"/>
            <a:ext cx="2168990" cy="275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 Zoom and Default Extent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CF0706-628E-7E44-A3B4-75F2AC5AA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7459" y="1135475"/>
            <a:ext cx="95795" cy="9579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 descr="Legend">
            <a:extLst>
              <a:ext uri="{FF2B5EF4-FFF2-40B4-BE49-F238E27FC236}">
                <a16:creationId xmlns:a16="http://schemas.microsoft.com/office/drawing/2014/main" id="{6CC024BB-4CE1-AF42-B4A9-670E276ACECD}"/>
              </a:ext>
            </a:extLst>
          </p:cNvPr>
          <p:cNvSpPr/>
          <p:nvPr/>
        </p:nvSpPr>
        <p:spPr>
          <a:xfrm>
            <a:off x="5514089" y="830157"/>
            <a:ext cx="1478933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8F87B4-9034-014F-B0F9-BB64CEEBACD2}"/>
              </a:ext>
            </a:extLst>
          </p:cNvPr>
          <p:cNvSpPr txBox="1"/>
          <p:nvPr/>
        </p:nvSpPr>
        <p:spPr>
          <a:xfrm>
            <a:off x="5705548" y="835043"/>
            <a:ext cx="69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Legend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4C890E-C957-714C-AE42-BC2A1DE76997}"/>
              </a:ext>
            </a:extLst>
          </p:cNvPr>
          <p:cNvSpPr txBox="1"/>
          <p:nvPr/>
        </p:nvSpPr>
        <p:spPr>
          <a:xfrm>
            <a:off x="5492584" y="1145735"/>
            <a:ext cx="15999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Displays symbology for layers that are turned on</a:t>
            </a:r>
          </a:p>
        </p:txBody>
      </p:sp>
      <p:sp>
        <p:nvSpPr>
          <p:cNvPr id="74" name="Rectangle 73" descr="Layer List">
            <a:extLst>
              <a:ext uri="{FF2B5EF4-FFF2-40B4-BE49-F238E27FC236}">
                <a16:creationId xmlns:a16="http://schemas.microsoft.com/office/drawing/2014/main" id="{C0FF7C29-F0E0-45BA-99BA-024C8E1CA116}"/>
              </a:ext>
            </a:extLst>
          </p:cNvPr>
          <p:cNvSpPr/>
          <p:nvPr/>
        </p:nvSpPr>
        <p:spPr>
          <a:xfrm>
            <a:off x="7117115" y="680549"/>
            <a:ext cx="1982952" cy="10108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4BC657-3363-45F5-B23E-F098EFF44245}"/>
              </a:ext>
            </a:extLst>
          </p:cNvPr>
          <p:cNvSpPr txBox="1"/>
          <p:nvPr/>
        </p:nvSpPr>
        <p:spPr>
          <a:xfrm>
            <a:off x="7073184" y="928586"/>
            <a:ext cx="20268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View and toggle map layers using the following layer lists:</a:t>
            </a:r>
          </a:p>
          <a:p>
            <a:r>
              <a:rPr lang="en-US" sz="1050" i="1" dirty="0">
                <a:latin typeface="Franklin Gothic Book" panose="020B0503020102020204" pitchFamily="34" charset="0"/>
              </a:rPr>
              <a:t>All Layers, Base Data, Property, Natural Gas, Crude Oil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75399CD-2CD9-46DE-8578-7ACAFF11CC72}"/>
              </a:ext>
            </a:extLst>
          </p:cNvPr>
          <p:cNvSpPr txBox="1"/>
          <p:nvPr/>
        </p:nvSpPr>
        <p:spPr>
          <a:xfrm>
            <a:off x="8355114" y="689452"/>
            <a:ext cx="825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Layer List</a:t>
            </a:r>
          </a:p>
        </p:txBody>
      </p:sp>
      <p:sp>
        <p:nvSpPr>
          <p:cNvPr id="73" name="Rectangle 72" descr="Select Tool">
            <a:extLst>
              <a:ext uri="{FF2B5EF4-FFF2-40B4-BE49-F238E27FC236}">
                <a16:creationId xmlns:a16="http://schemas.microsoft.com/office/drawing/2014/main" id="{B79789C6-3B3A-894D-84BA-8F9CB56A34F8}"/>
              </a:ext>
            </a:extLst>
          </p:cNvPr>
          <p:cNvSpPr/>
          <p:nvPr/>
        </p:nvSpPr>
        <p:spPr>
          <a:xfrm>
            <a:off x="-3973" y="4717789"/>
            <a:ext cx="2307641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 descr="Select Tool icon">
            <a:extLst>
              <a:ext uri="{FF2B5EF4-FFF2-40B4-BE49-F238E27FC236}">
                <a16:creationId xmlns:a16="http://schemas.microsoft.com/office/drawing/2014/main" id="{C546F9AB-E493-40F9-9FB1-D7E53F60A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03" y="4716196"/>
            <a:ext cx="277699" cy="30084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B85049B-0089-D341-9527-D68B1FBCF231}"/>
              </a:ext>
            </a:extLst>
          </p:cNvPr>
          <p:cNvSpPr txBox="1"/>
          <p:nvPr/>
        </p:nvSpPr>
        <p:spPr>
          <a:xfrm>
            <a:off x="347438" y="4748598"/>
            <a:ext cx="1090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Select Widget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1999264-F995-3642-99B9-73BA322C7083}"/>
              </a:ext>
            </a:extLst>
          </p:cNvPr>
          <p:cNvSpPr txBox="1"/>
          <p:nvPr/>
        </p:nvSpPr>
        <p:spPr>
          <a:xfrm>
            <a:off x="-46736" y="4953619"/>
            <a:ext cx="25871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Select and highlight features in the map</a:t>
            </a:r>
          </a:p>
        </p:txBody>
      </p:sp>
      <p:sp>
        <p:nvSpPr>
          <p:cNvPr id="76" name="Rectangle 75" descr="Filter">
            <a:extLst>
              <a:ext uri="{FF2B5EF4-FFF2-40B4-BE49-F238E27FC236}">
                <a16:creationId xmlns:a16="http://schemas.microsoft.com/office/drawing/2014/main" id="{066E643A-F3B7-D54F-BD04-898CAA13229D}"/>
              </a:ext>
            </a:extLst>
          </p:cNvPr>
          <p:cNvSpPr/>
          <p:nvPr/>
        </p:nvSpPr>
        <p:spPr>
          <a:xfrm>
            <a:off x="16364" y="3994057"/>
            <a:ext cx="2317913" cy="639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 descr="Filter icon">
            <a:extLst>
              <a:ext uri="{FF2B5EF4-FFF2-40B4-BE49-F238E27FC236}">
                <a16:creationId xmlns:a16="http://schemas.microsoft.com/office/drawing/2014/main" id="{BCA6F245-A7C9-4512-95E7-A31BCA1F2A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848" y="4007463"/>
            <a:ext cx="245854" cy="277578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09E3E46D-6604-EC4E-8281-EB49FB493BDB}"/>
              </a:ext>
            </a:extLst>
          </p:cNvPr>
          <p:cNvSpPr txBox="1"/>
          <p:nvPr/>
        </p:nvSpPr>
        <p:spPr>
          <a:xfrm>
            <a:off x="244965" y="4022199"/>
            <a:ext cx="1580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Filter Widget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F354CBD-1A29-C145-8DDC-5C6605AFED34}"/>
              </a:ext>
            </a:extLst>
          </p:cNvPr>
          <p:cNvSpPr txBox="1"/>
          <p:nvPr/>
        </p:nvSpPr>
        <p:spPr>
          <a:xfrm>
            <a:off x="10743" y="4241874"/>
            <a:ext cx="23235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Filter layers by criteria such as gas plant by type</a:t>
            </a:r>
          </a:p>
        </p:txBody>
      </p:sp>
      <p:sp>
        <p:nvSpPr>
          <p:cNvPr id="79" name="Rectangle 78" descr="Bookmark">
            <a:extLst>
              <a:ext uri="{FF2B5EF4-FFF2-40B4-BE49-F238E27FC236}">
                <a16:creationId xmlns:a16="http://schemas.microsoft.com/office/drawing/2014/main" id="{CD563E5C-D6BD-6D44-AFE8-F90EBCF8E505}"/>
              </a:ext>
            </a:extLst>
          </p:cNvPr>
          <p:cNvSpPr/>
          <p:nvPr/>
        </p:nvSpPr>
        <p:spPr>
          <a:xfrm>
            <a:off x="24227" y="5462091"/>
            <a:ext cx="2279441" cy="498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ookmark icon">
            <a:extLst>
              <a:ext uri="{FF2B5EF4-FFF2-40B4-BE49-F238E27FC236}">
                <a16:creationId xmlns:a16="http://schemas.microsoft.com/office/drawing/2014/main" id="{6AAF0D0F-9188-4D67-8779-9260136461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02" y="5438697"/>
            <a:ext cx="263805" cy="287787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BD3E0CA-3EC5-194A-9795-CB5D97533B85}"/>
              </a:ext>
            </a:extLst>
          </p:cNvPr>
          <p:cNvSpPr txBox="1"/>
          <p:nvPr/>
        </p:nvSpPr>
        <p:spPr>
          <a:xfrm>
            <a:off x="224879" y="5416596"/>
            <a:ext cx="137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Bookmark Widget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06F321-3262-5B43-AE9F-AB62E34A32DA}"/>
              </a:ext>
            </a:extLst>
          </p:cNvPr>
          <p:cNvSpPr txBox="1"/>
          <p:nvPr/>
        </p:nvSpPr>
        <p:spPr>
          <a:xfrm>
            <a:off x="-19533" y="5662842"/>
            <a:ext cx="22412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Create or view saved bookmarks</a:t>
            </a:r>
          </a:p>
        </p:txBody>
      </p:sp>
      <p:sp>
        <p:nvSpPr>
          <p:cNvPr id="8" name="Rectangle 7" descr="Attribute Table">
            <a:extLst>
              <a:ext uri="{FF2B5EF4-FFF2-40B4-BE49-F238E27FC236}">
                <a16:creationId xmlns:a16="http://schemas.microsoft.com/office/drawing/2014/main" id="{1806A779-3C5D-F082-2123-099ACA55A855}"/>
              </a:ext>
            </a:extLst>
          </p:cNvPr>
          <p:cNvSpPr/>
          <p:nvPr/>
        </p:nvSpPr>
        <p:spPr>
          <a:xfrm>
            <a:off x="4942992" y="6370639"/>
            <a:ext cx="1795614" cy="424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5E8EE-DADE-6CB6-EC97-E2973C08C2AC}"/>
              </a:ext>
            </a:extLst>
          </p:cNvPr>
          <p:cNvSpPr txBox="1"/>
          <p:nvPr/>
        </p:nvSpPr>
        <p:spPr>
          <a:xfrm>
            <a:off x="5295269" y="6350522"/>
            <a:ext cx="114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Attribute</a:t>
            </a:r>
            <a:r>
              <a:rPr lang="en-US" sz="1200" dirty="0">
                <a:solidFill>
                  <a:srgbClr val="CC7B29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2E93A-AFCA-2D42-3F59-C288D9941934}"/>
              </a:ext>
            </a:extLst>
          </p:cNvPr>
          <p:cNvSpPr txBox="1"/>
          <p:nvPr/>
        </p:nvSpPr>
        <p:spPr>
          <a:xfrm>
            <a:off x="4881464" y="6546683"/>
            <a:ext cx="1895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View data in an attribute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A6D48-6B7D-B5FF-FC30-109CB6C86A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1787" y="872522"/>
            <a:ext cx="226557" cy="243548"/>
          </a:xfrm>
          <a:prstGeom prst="rect">
            <a:avLst/>
          </a:prstGeom>
        </p:spPr>
      </p:pic>
      <p:sp>
        <p:nvSpPr>
          <p:cNvPr id="20" name="Rectangle 19" descr="Legend">
            <a:extLst>
              <a:ext uri="{FF2B5EF4-FFF2-40B4-BE49-F238E27FC236}">
                <a16:creationId xmlns:a16="http://schemas.microsoft.com/office/drawing/2014/main" id="{80DC474F-AE2D-F333-9F42-E643B2DA10C0}"/>
              </a:ext>
            </a:extLst>
          </p:cNvPr>
          <p:cNvSpPr/>
          <p:nvPr/>
        </p:nvSpPr>
        <p:spPr>
          <a:xfrm>
            <a:off x="23172" y="6131513"/>
            <a:ext cx="2270811" cy="479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A3EF8-9DE4-195D-5266-070F3CBE6D0B}"/>
              </a:ext>
            </a:extLst>
          </p:cNvPr>
          <p:cNvSpPr txBox="1"/>
          <p:nvPr/>
        </p:nvSpPr>
        <p:spPr>
          <a:xfrm>
            <a:off x="288407" y="6111265"/>
            <a:ext cx="1550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Print Widget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303B16-FFCA-1BED-933D-147B5C504259}"/>
              </a:ext>
            </a:extLst>
          </p:cNvPr>
          <p:cNvSpPr txBox="1"/>
          <p:nvPr/>
        </p:nvSpPr>
        <p:spPr>
          <a:xfrm>
            <a:off x="-25740" y="6388264"/>
            <a:ext cx="2232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Print your map into different formats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5911222-E707-3057-440F-FAAEAD92AB2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/>
          <a:stretch/>
        </p:blipFill>
        <p:spPr>
          <a:xfrm>
            <a:off x="57102" y="6167049"/>
            <a:ext cx="268431" cy="254303"/>
          </a:xfrm>
          <a:prstGeom prst="rect">
            <a:avLst/>
          </a:prstGeom>
        </p:spPr>
      </p:pic>
      <p:sp>
        <p:nvSpPr>
          <p:cNvPr id="40" name="Left Brace 39">
            <a:extLst>
              <a:ext uri="{FF2B5EF4-FFF2-40B4-BE49-F238E27FC236}">
                <a16:creationId xmlns:a16="http://schemas.microsoft.com/office/drawing/2014/main" id="{8D289138-B865-707C-1773-F8A23DC40F36}"/>
              </a:ext>
            </a:extLst>
          </p:cNvPr>
          <p:cNvSpPr/>
          <p:nvPr/>
        </p:nvSpPr>
        <p:spPr>
          <a:xfrm>
            <a:off x="2296177" y="1977206"/>
            <a:ext cx="111604" cy="585694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8CBF206F-E8AB-B223-5276-8D8ADCDA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6927785" y="665587"/>
            <a:ext cx="342526" cy="1975157"/>
          </a:xfrm>
          <a:prstGeom prst="bentConnector2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Left Brace 52">
            <a:extLst>
              <a:ext uri="{FF2B5EF4-FFF2-40B4-BE49-F238E27FC236}">
                <a16:creationId xmlns:a16="http://schemas.microsoft.com/office/drawing/2014/main" id="{39DB3036-B94D-F73E-148C-E0973842E6F7}"/>
              </a:ext>
            </a:extLst>
          </p:cNvPr>
          <p:cNvSpPr/>
          <p:nvPr/>
        </p:nvSpPr>
        <p:spPr>
          <a:xfrm rot="5400000">
            <a:off x="8628279" y="1331964"/>
            <a:ext cx="109367" cy="82511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B6AC9C54-223F-1E3D-A857-7A080E985C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54200" y="716208"/>
            <a:ext cx="1238919" cy="237670"/>
          </a:xfrm>
          <a:prstGeom prst="rect">
            <a:avLst/>
          </a:prstGeom>
        </p:spPr>
      </p:pic>
      <p:sp>
        <p:nvSpPr>
          <p:cNvPr id="89" name="Left Brace 88">
            <a:extLst>
              <a:ext uri="{FF2B5EF4-FFF2-40B4-BE49-F238E27FC236}">
                <a16:creationId xmlns:a16="http://schemas.microsoft.com/office/drawing/2014/main" id="{D94115C5-9752-36EE-4870-9B2A6ABDE142}"/>
              </a:ext>
            </a:extLst>
          </p:cNvPr>
          <p:cNvSpPr/>
          <p:nvPr/>
        </p:nvSpPr>
        <p:spPr>
          <a:xfrm rot="5400000">
            <a:off x="2928324" y="5229425"/>
            <a:ext cx="157091" cy="1166633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e 89">
            <a:extLst>
              <a:ext uri="{FF2B5EF4-FFF2-40B4-BE49-F238E27FC236}">
                <a16:creationId xmlns:a16="http://schemas.microsoft.com/office/drawing/2014/main" id="{DA0218EC-4055-B2EF-A0E9-36B00D614B8D}"/>
              </a:ext>
            </a:extLst>
          </p:cNvPr>
          <p:cNvSpPr/>
          <p:nvPr/>
        </p:nvSpPr>
        <p:spPr>
          <a:xfrm rot="10800000">
            <a:off x="2255884" y="3210093"/>
            <a:ext cx="176839" cy="345797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973708D8-7E32-78B0-F6AB-51CE9BC017E0}"/>
              </a:ext>
            </a:extLst>
          </p:cNvPr>
          <p:cNvSpPr/>
          <p:nvPr/>
        </p:nvSpPr>
        <p:spPr>
          <a:xfrm rot="16200000">
            <a:off x="5704888" y="6160782"/>
            <a:ext cx="80792" cy="33078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Elbow Connector 37">
            <a:extLst>
              <a:ext uri="{FF2B5EF4-FFF2-40B4-BE49-F238E27FC236}">
                <a16:creationId xmlns:a16="http://schemas.microsoft.com/office/drawing/2014/main" id="{DF56B128-E3AD-EECC-AD43-820C00D74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0" idx="1"/>
            <a:endCxn id="89" idx="1"/>
          </p:cNvCxnSpPr>
          <p:nvPr/>
        </p:nvCxnSpPr>
        <p:spPr>
          <a:xfrm>
            <a:off x="2432723" y="4939082"/>
            <a:ext cx="574146" cy="795114"/>
          </a:xfrm>
          <a:prstGeom prst="bentConnector2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Left Brace 94">
            <a:extLst>
              <a:ext uri="{FF2B5EF4-FFF2-40B4-BE49-F238E27FC236}">
                <a16:creationId xmlns:a16="http://schemas.microsoft.com/office/drawing/2014/main" id="{69F35C37-078C-656D-F5B0-8870CCBBC095}"/>
              </a:ext>
            </a:extLst>
          </p:cNvPr>
          <p:cNvSpPr/>
          <p:nvPr/>
        </p:nvSpPr>
        <p:spPr>
          <a:xfrm rot="5400000">
            <a:off x="3096249" y="1485010"/>
            <a:ext cx="71851" cy="973174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Elbow Connector 37">
            <a:extLst>
              <a:ext uri="{FF2B5EF4-FFF2-40B4-BE49-F238E27FC236}">
                <a16:creationId xmlns:a16="http://schemas.microsoft.com/office/drawing/2014/main" id="{B3A0D0AF-8B04-75EF-C4FB-7FECBB889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3132175" y="1705350"/>
            <a:ext cx="0" cy="230322"/>
          </a:xfrm>
          <a:prstGeom prst="straightConnector1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72E22F-F2C7-68ED-C36C-8C638294A3D9}"/>
              </a:ext>
            </a:extLst>
          </p:cNvPr>
          <p:cNvSpPr txBox="1"/>
          <p:nvPr/>
        </p:nvSpPr>
        <p:spPr>
          <a:xfrm>
            <a:off x="291238" y="3206188"/>
            <a:ext cx="1550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  <a:latin typeface="Franklin Gothic Medium" panose="020B0603020102020204" pitchFamily="34" charset="0"/>
              </a:rPr>
              <a:t>SearchPlus</a:t>
            </a:r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 Widget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FF65D8-E5E3-79F1-B0EC-0C437EBEDBD5}"/>
              </a:ext>
            </a:extLst>
          </p:cNvPr>
          <p:cNvSpPr txBox="1"/>
          <p:nvPr/>
        </p:nvSpPr>
        <p:spPr>
          <a:xfrm>
            <a:off x="-44550" y="3474221"/>
            <a:ext cx="2232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Search multiple property layers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CAA70A-B7E9-00BE-F2F6-43F2E91C89F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02" y="3254670"/>
            <a:ext cx="255708" cy="24976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0AF9C90-4B1A-43E7-7E8F-0447FE879C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38" y="1989244"/>
            <a:ext cx="316647" cy="99511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07DBA40-F9C7-1553-4692-E817DAE0A65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62182" y="6443410"/>
            <a:ext cx="333087" cy="10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1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B730AABDB1BD4D9A9535349D5EF5B7" ma:contentTypeVersion="17" ma:contentTypeDescription="Create a new document." ma:contentTypeScope="" ma:versionID="3052c42cb9746c85566c436389ea8593">
  <xsd:schema xmlns:xsd="http://www.w3.org/2001/XMLSchema" xmlns:xs="http://www.w3.org/2001/XMLSchema" xmlns:p="http://schemas.microsoft.com/office/2006/metadata/properties" xmlns:ns1="http://schemas.microsoft.com/sharepoint/v3" xmlns:ns2="d36856fe-d4a9-4f0b-87a7-8fa063632c32" xmlns:ns3="16aa3f2d-47b8-4a75-a8f5-1c0f60bcb387" xmlns:ns4="31062a0d-ede8-4112-b4bb-00a9c1bc8e16" targetNamespace="http://schemas.microsoft.com/office/2006/metadata/properties" ma:root="true" ma:fieldsID="53b400651d551973f1400aaffd4dbe57" ns1:_="" ns2:_="" ns3:_="" ns4:_="">
    <xsd:import namespace="http://schemas.microsoft.com/sharepoint/v3"/>
    <xsd:import namespace="d36856fe-d4a9-4f0b-87a7-8fa063632c32"/>
    <xsd:import namespace="16aa3f2d-47b8-4a75-a8f5-1c0f60bcb387"/>
    <xsd:import namespace="31062a0d-ede8-4112-b4bb-00a9c1bc8e1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6856fe-d4a9-4f0b-87a7-8fa063632c3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aa3f2d-47b8-4a75-a8f5-1c0f60bcb3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9c5df3ad-b4e5-45d1-88c9-23db5f1fe6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062a0d-ede8-4112-b4bb-00a9c1bc8e1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d2768aa7-963d-43c0-89f0-61bf498d220b}" ma:internalName="TaxCatchAll" ma:showField="CatchAllData" ma:web="d36856fe-d4a9-4f0b-87a7-8fa063632c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16aa3f2d-47b8-4a75-a8f5-1c0f60bcb387">
      <Terms xmlns="http://schemas.microsoft.com/office/infopath/2007/PartnerControls"/>
    </lcf76f155ced4ddcb4097134ff3c332f>
    <_ip_UnifiedCompliancePolicyProperties xmlns="http://schemas.microsoft.com/sharepoint/v3" xsi:nil="true"/>
    <TaxCatchAll xmlns="31062a0d-ede8-4112-b4bb-00a9c1bc8e16" xsi:nil="true"/>
  </documentManagement>
</p:properties>
</file>

<file path=customXml/itemProps1.xml><?xml version="1.0" encoding="utf-8"?>
<ds:datastoreItem xmlns:ds="http://schemas.openxmlformats.org/officeDocument/2006/customXml" ds:itemID="{952A3438-2A1A-47EF-B05A-C7A0FBCC8F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929631-C52F-40D1-B046-0A5E69EA52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36856fe-d4a9-4f0b-87a7-8fa063632c32"/>
    <ds:schemaRef ds:uri="16aa3f2d-47b8-4a75-a8f5-1c0f60bcb387"/>
    <ds:schemaRef ds:uri="31062a0d-ede8-4112-b4bb-00a9c1bc8e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520736-C13C-4295-A1CB-E39B2BB94F7C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7d199879-3de7-4890-be05-493ac4acaa24"/>
    <ds:schemaRef ds:uri="3be1eae1-c2da-4912-b6df-68846e74702b"/>
    <ds:schemaRef ds:uri="http://www.w3.org/XML/1998/namespace"/>
    <ds:schemaRef ds:uri="http://purl.org/dc/dcmitype/"/>
    <ds:schemaRef ds:uri="http://schemas.microsoft.com/sharepoint/v3"/>
    <ds:schemaRef ds:uri="16aa3f2d-47b8-4a75-a8f5-1c0f60bcb387"/>
    <ds:schemaRef ds:uri="31062a0d-ede8-4112-b4bb-00a9c1bc8e1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13227</TotalTime>
  <Words>147</Words>
  <Application>Microsoft Office PowerPoint</Application>
  <PresentationFormat>Letter Paper (8.5x11 in)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Book</vt:lpstr>
      <vt:lpstr>Franklin Gothic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Ritika Sinha</dc:creator>
  <cp:lastModifiedBy>Fonyuy, Ernest W (Federal)</cp:lastModifiedBy>
  <cp:revision>31</cp:revision>
  <dcterms:created xsi:type="dcterms:W3CDTF">2020-07-21T18:26:45Z</dcterms:created>
  <dcterms:modified xsi:type="dcterms:W3CDTF">2025-07-22T13:53:32Z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0x01010076B730AABDB1BD4D9A9535349D5EF5B7</vt:lpwstr>
  </property>
  <property fmtid="{D5CDD505-2E9C-101B-9397-08002B2CF9AE}" pid="3" name="MediaServiceImageTags">
    <vt:lpwstr/>
  </property>
</Properties>
</file>