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8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B29"/>
    <a:srgbClr val="14375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5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ko, Jessica" userId="31177287-63c3-4c2e-94fb-63957a450ee3" providerId="ADAL" clId="{9BC0A22C-7F93-4D76-9B80-AFF72757C573}"/>
    <pc:docChg chg="undo custSel modSld">
      <pc:chgData name="Manko, Jessica" userId="31177287-63c3-4c2e-94fb-63957a450ee3" providerId="ADAL" clId="{9BC0A22C-7F93-4D76-9B80-AFF72757C573}" dt="2023-08-31T19:52:38.390" v="28" actId="478"/>
      <pc:docMkLst>
        <pc:docMk/>
      </pc:docMkLst>
      <pc:sldChg chg="addSp delSp modSp mod">
        <pc:chgData name="Manko, Jessica" userId="31177287-63c3-4c2e-94fb-63957a450ee3" providerId="ADAL" clId="{9BC0A22C-7F93-4D76-9B80-AFF72757C573}" dt="2023-08-31T19:52:38.390" v="28" actId="478"/>
        <pc:sldMkLst>
          <pc:docMk/>
          <pc:sldMk cId="3233312250" sldId="258"/>
        </pc:sldMkLst>
      </pc:sldChg>
    </pc:docChg>
  </pc:docChgLst>
  <pc:docChgLst>
    <pc:chgData name="Fonyuy, Ernest W (Federal)" userId="S::fonyuye@mms.gov::a37bd70a-9820-4880-90d8-3db15b3aa5ae" providerId="AD" clId="Web-{5963AA91-B8C2-061A-6A4B-E1BF75155610}"/>
    <pc:docChg chg="modSld">
      <pc:chgData name="Fonyuy, Ernest W (Federal)" userId="S::fonyuye@mms.gov::a37bd70a-9820-4880-90d8-3db15b3aa5ae" providerId="AD" clId="Web-{5963AA91-B8C2-061A-6A4B-E1BF75155610}" dt="2025-05-05T15:55:24.569" v="3" actId="14100"/>
      <pc:docMkLst>
        <pc:docMk/>
      </pc:docMkLst>
      <pc:sldChg chg="modSp">
        <pc:chgData name="Fonyuy, Ernest W (Federal)" userId="S::fonyuye@mms.gov::a37bd70a-9820-4880-90d8-3db15b3aa5ae" providerId="AD" clId="Web-{5963AA91-B8C2-061A-6A4B-E1BF75155610}" dt="2025-05-05T15:55:24.569" v="3" actId="14100"/>
        <pc:sldMkLst>
          <pc:docMk/>
          <pc:sldMk cId="3233312250" sldId="258"/>
        </pc:sldMkLst>
        <pc:spChg chg="mod">
          <ac:chgData name="Fonyuy, Ernest W (Federal)" userId="S::fonyuye@mms.gov::a37bd70a-9820-4880-90d8-3db15b3aa5ae" providerId="AD" clId="Web-{5963AA91-B8C2-061A-6A4B-E1BF75155610}" dt="2025-05-05T15:55:24.569" v="3" actId="14100"/>
          <ac:spMkLst>
            <pc:docMk/>
            <pc:sldMk cId="3233312250" sldId="258"/>
            <ac:spMk id="82" creationId="{6CC024BB-4CE1-AF42-B4A9-670E276ACECD}"/>
          </ac:spMkLst>
        </pc:spChg>
      </pc:sldChg>
    </pc:docChg>
  </pc:docChgLst>
  <pc:docChgLst>
    <pc:chgData name="Fonyuy, Ernest W (Federal)" userId="S::fonyuye@mms.gov::a37bd70a-9820-4880-90d8-3db15b3aa5ae" providerId="AD" clId="Web-{D6814C2D-D269-3BB4-ABDA-92E12EAC1E2A}"/>
    <pc:docChg chg="modSld">
      <pc:chgData name="Fonyuy, Ernest W (Federal)" userId="S::fonyuye@mms.gov::a37bd70a-9820-4880-90d8-3db15b3aa5ae" providerId="AD" clId="Web-{D6814C2D-D269-3BB4-ABDA-92E12EAC1E2A}" dt="2025-05-05T16:00:32.581" v="0" actId="14100"/>
      <pc:docMkLst>
        <pc:docMk/>
      </pc:docMkLst>
      <pc:sldChg chg="modSp">
        <pc:chgData name="Fonyuy, Ernest W (Federal)" userId="S::fonyuye@mms.gov::a37bd70a-9820-4880-90d8-3db15b3aa5ae" providerId="AD" clId="Web-{D6814C2D-D269-3BB4-ABDA-92E12EAC1E2A}" dt="2025-05-05T16:00:32.581" v="0" actId="14100"/>
        <pc:sldMkLst>
          <pc:docMk/>
          <pc:sldMk cId="3233312250" sldId="258"/>
        </pc:sldMkLst>
        <pc:spChg chg="mod">
          <ac:chgData name="Fonyuy, Ernest W (Federal)" userId="S::fonyuye@mms.gov::a37bd70a-9820-4880-90d8-3db15b3aa5ae" providerId="AD" clId="Web-{D6814C2D-D269-3BB4-ABDA-92E12EAC1E2A}" dt="2025-05-05T16:00:32.581" v="0" actId="14100"/>
          <ac:spMkLst>
            <pc:docMk/>
            <pc:sldMk cId="3233312250" sldId="258"/>
            <ac:spMk id="80" creationId="{9BD3E0CA-3EC5-194A-9795-CB5D97533B85}"/>
          </ac:spMkLst>
        </pc:spChg>
      </pc:sldChg>
    </pc:docChg>
  </pc:docChgLst>
  <pc:docChgLst>
    <pc:chgData name="Fonyuy, Ernest W (Federal)" userId="S::fonyuye@mms.gov::a37bd70a-9820-4880-90d8-3db15b3aa5ae" providerId="AD" clId="Web-{ACAA07F9-652B-7C84-453D-E511708E7EC2}"/>
    <pc:docChg chg="addSld delSld modSld">
      <pc:chgData name="Fonyuy, Ernest W (Federal)" userId="S::fonyuye@mms.gov::a37bd70a-9820-4880-90d8-3db15b3aa5ae" providerId="AD" clId="Web-{ACAA07F9-652B-7C84-453D-E511708E7EC2}" dt="2025-05-05T20:30:28.538" v="66"/>
      <pc:docMkLst>
        <pc:docMk/>
      </pc:docMkLst>
      <pc:sldChg chg="addSp delSp modSp">
        <pc:chgData name="Fonyuy, Ernest W (Federal)" userId="S::fonyuye@mms.gov::a37bd70a-9820-4880-90d8-3db15b3aa5ae" providerId="AD" clId="Web-{ACAA07F9-652B-7C84-453D-E511708E7EC2}" dt="2025-05-05T20:27:34.911" v="60" actId="14100"/>
        <pc:sldMkLst>
          <pc:docMk/>
          <pc:sldMk cId="3233312250" sldId="258"/>
        </pc:sldMkLst>
        <pc:spChg chg="mod">
          <ac:chgData name="Fonyuy, Ernest W (Federal)" userId="S::fonyuye@mms.gov::a37bd70a-9820-4880-90d8-3db15b3aa5ae" providerId="AD" clId="Web-{ACAA07F9-652B-7C84-453D-E511708E7EC2}" dt="2025-05-05T16:07:04.630" v="1" actId="14100"/>
          <ac:spMkLst>
            <pc:docMk/>
            <pc:sldMk cId="3233312250" sldId="258"/>
            <ac:spMk id="2" creationId="{718769B2-8D33-B3EF-3F91-D7D2476E32B9}"/>
          </ac:spMkLst>
        </pc:spChg>
        <pc:spChg chg="mod">
          <ac:chgData name="Fonyuy, Ernest W (Federal)" userId="S::fonyuye@mms.gov::a37bd70a-9820-4880-90d8-3db15b3aa5ae" providerId="AD" clId="Web-{ACAA07F9-652B-7C84-453D-E511708E7EC2}" dt="2025-05-05T16:14:00.874" v="5" actId="20577"/>
          <ac:spMkLst>
            <pc:docMk/>
            <pc:sldMk cId="3233312250" sldId="258"/>
            <ac:spMk id="71" creationId="{3A1BA542-850E-4147-BF99-A72536EF5F34}"/>
          </ac:spMkLst>
        </pc:spChg>
        <pc:picChg chg="add del mod">
          <ac:chgData name="Fonyuy, Ernest W (Federal)" userId="S::fonyuye@mms.gov::a37bd70a-9820-4880-90d8-3db15b3aa5ae" providerId="AD" clId="Web-{ACAA07F9-652B-7C84-453D-E511708E7EC2}" dt="2025-05-05T20:27:34.911" v="60" actId="14100"/>
          <ac:picMkLst>
            <pc:docMk/>
            <pc:sldMk cId="3233312250" sldId="258"/>
            <ac:picMk id="19" creationId="{3BBF3134-6967-69D6-DA94-47F057F26893}"/>
          </ac:picMkLst>
        </pc:picChg>
      </pc:sldChg>
      <pc:sldChg chg="delSp new del">
        <pc:chgData name="Fonyuy, Ernest W (Federal)" userId="S::fonyuye@mms.gov::a37bd70a-9820-4880-90d8-3db15b3aa5ae" providerId="AD" clId="Web-{ACAA07F9-652B-7C84-453D-E511708E7EC2}" dt="2025-05-05T20:30:28.538" v="66"/>
        <pc:sldMkLst>
          <pc:docMk/>
          <pc:sldMk cId="31315630" sldId="259"/>
        </pc:sldMkLst>
      </pc:sldChg>
      <pc:sldChg chg="addSp delSp modSp add replId">
        <pc:chgData name="Fonyuy, Ernest W (Federal)" userId="S::fonyuye@mms.gov::a37bd70a-9820-4880-90d8-3db15b3aa5ae" providerId="AD" clId="Web-{ACAA07F9-652B-7C84-453D-E511708E7EC2}" dt="2025-05-05T20:29:46.366" v="65" actId="1076"/>
        <pc:sldMkLst>
          <pc:docMk/>
          <pc:sldMk cId="3028790488" sldId="260"/>
        </pc:sldMkLst>
      </pc:sldChg>
    </pc:docChg>
  </pc:docChgLst>
  <pc:docChgLst>
    <pc:chgData name="Fonyuy, Ernest W (Federal)" userId="a37bd70a-9820-4880-90d8-3db15b3aa5ae" providerId="ADAL" clId="{D3CA4DF1-2A6C-47A9-927B-83B94135930D}"/>
    <pc:docChg chg="undo custSel delSld modSld">
      <pc:chgData name="Fonyuy, Ernest W (Federal)" userId="a37bd70a-9820-4880-90d8-3db15b3aa5ae" providerId="ADAL" clId="{D3CA4DF1-2A6C-47A9-927B-83B94135930D}" dt="2025-07-22T11:44:30.618" v="90" actId="14100"/>
      <pc:docMkLst>
        <pc:docMk/>
      </pc:docMkLst>
      <pc:sldChg chg="addSp delSp modSp mod">
        <pc:chgData name="Fonyuy, Ernest W (Federal)" userId="a37bd70a-9820-4880-90d8-3db15b3aa5ae" providerId="ADAL" clId="{D3CA4DF1-2A6C-47A9-927B-83B94135930D}" dt="2025-07-22T11:44:30.618" v="90" actId="14100"/>
        <pc:sldMkLst>
          <pc:docMk/>
          <pc:sldMk cId="3233312250" sldId="258"/>
        </pc:sldMkLst>
        <pc:spChg chg="mod">
          <ac:chgData name="Fonyuy, Ernest W (Federal)" userId="a37bd70a-9820-4880-90d8-3db15b3aa5ae" providerId="ADAL" clId="{D3CA4DF1-2A6C-47A9-927B-83B94135930D}" dt="2025-07-22T11:37:12.907" v="78" actId="6549"/>
          <ac:spMkLst>
            <pc:docMk/>
            <pc:sldMk cId="3233312250" sldId="258"/>
            <ac:spMk id="71" creationId="{3A1BA542-850E-4147-BF99-A72536EF5F34}"/>
          </ac:spMkLst>
        </pc:spChg>
        <pc:picChg chg="add mod">
          <ac:chgData name="Fonyuy, Ernest W (Federal)" userId="a37bd70a-9820-4880-90d8-3db15b3aa5ae" providerId="ADAL" clId="{D3CA4DF1-2A6C-47A9-927B-83B94135930D}" dt="2025-07-22T11:44:30.618" v="90" actId="14100"/>
          <ac:picMkLst>
            <pc:docMk/>
            <pc:sldMk cId="3233312250" sldId="258"/>
            <ac:picMk id="15" creationId="{28803470-47F8-AEE3-EAC2-DBC16E8F13B8}"/>
          </ac:picMkLst>
        </pc:picChg>
        <pc:picChg chg="del">
          <ac:chgData name="Fonyuy, Ernest W (Federal)" userId="a37bd70a-9820-4880-90d8-3db15b3aa5ae" providerId="ADAL" clId="{D3CA4DF1-2A6C-47A9-927B-83B94135930D}" dt="2025-07-22T11:43:35.848" v="79" actId="478"/>
          <ac:picMkLst>
            <pc:docMk/>
            <pc:sldMk cId="3233312250" sldId="258"/>
            <ac:picMk id="16" creationId="{B74B1043-5258-ED24-4681-EE02C2D24695}"/>
          </ac:picMkLst>
        </pc:picChg>
      </pc:sldChg>
      <pc:sldChg chg="del">
        <pc:chgData name="Fonyuy, Ernest W (Federal)" userId="a37bd70a-9820-4880-90d8-3db15b3aa5ae" providerId="ADAL" clId="{D3CA4DF1-2A6C-47A9-927B-83B94135930D}" dt="2025-07-22T11:28:01.052" v="0" actId="47"/>
        <pc:sldMkLst>
          <pc:docMk/>
          <pc:sldMk cId="3028790488" sldId="260"/>
        </pc:sldMkLst>
      </pc:sldChg>
    </pc:docChg>
  </pc:docChgLst>
  <pc:docChgLst>
    <pc:chgData name="Fonyuy, Ernest W (Federal)" userId="S::fonyuye@mms.gov::a37bd70a-9820-4880-90d8-3db15b3aa5ae" providerId="AD" clId="Web-{BCE6F767-93C6-BA8C-218F-8204DD23A3EE}"/>
    <pc:docChg chg="modSld">
      <pc:chgData name="Fonyuy, Ernest W (Federal)" userId="S::fonyuye@mms.gov::a37bd70a-9820-4880-90d8-3db15b3aa5ae" providerId="AD" clId="Web-{BCE6F767-93C6-BA8C-218F-8204DD23A3EE}" dt="2025-05-05T16:04:57.524" v="35" actId="14100"/>
      <pc:docMkLst>
        <pc:docMk/>
      </pc:docMkLst>
      <pc:sldChg chg="modSp">
        <pc:chgData name="Fonyuy, Ernest W (Federal)" userId="S::fonyuye@mms.gov::a37bd70a-9820-4880-90d8-3db15b3aa5ae" providerId="AD" clId="Web-{BCE6F767-93C6-BA8C-218F-8204DD23A3EE}" dt="2025-05-05T16:04:57.524" v="35" actId="14100"/>
        <pc:sldMkLst>
          <pc:docMk/>
          <pc:sldMk cId="3233312250" sldId="258"/>
        </pc:sldMkLst>
        <pc:spChg chg="mod">
          <ac:chgData name="Fonyuy, Ernest W (Federal)" userId="S::fonyuye@mms.gov::a37bd70a-9820-4880-90d8-3db15b3aa5ae" providerId="AD" clId="Web-{BCE6F767-93C6-BA8C-218F-8204DD23A3EE}" dt="2025-05-05T16:04:57.524" v="35" actId="14100"/>
          <ac:spMkLst>
            <pc:docMk/>
            <pc:sldMk cId="3233312250" sldId="258"/>
            <ac:spMk id="10" creationId="{5815E8EE-DADE-6CB6-EC97-E2973C08C2AC}"/>
          </ac:spMkLst>
        </pc:spChg>
        <pc:spChg chg="mod">
          <ac:chgData name="Fonyuy, Ernest W (Federal)" userId="S::fonyuye@mms.gov::a37bd70a-9820-4880-90d8-3db15b3aa5ae" providerId="AD" clId="Web-{BCE6F767-93C6-BA8C-218F-8204DD23A3EE}" dt="2025-05-05T16:04:41.914" v="34" actId="20577"/>
          <ac:spMkLst>
            <pc:docMk/>
            <pc:sldMk cId="3233312250" sldId="258"/>
            <ac:spMk id="71" creationId="{3A1BA542-850E-4147-BF99-A72536EF5F34}"/>
          </ac:spMkLst>
        </pc:spChg>
        <pc:spChg chg="mod">
          <ac:chgData name="Fonyuy, Ernest W (Federal)" userId="S::fonyuye@mms.gov::a37bd70a-9820-4880-90d8-3db15b3aa5ae" providerId="AD" clId="Web-{BCE6F767-93C6-BA8C-218F-8204DD23A3EE}" dt="2025-05-05T16:02:30.458" v="0" actId="14100"/>
          <ac:spMkLst>
            <pc:docMk/>
            <pc:sldMk cId="3233312250" sldId="258"/>
            <ac:spMk id="75" creationId="{5B85049B-0089-D341-9527-D68B1FBCF231}"/>
          </ac:spMkLst>
        </pc:spChg>
      </pc:sldChg>
    </pc:docChg>
  </pc:docChgLst>
  <pc:docChgLst>
    <pc:chgData name="Manko, Jessica" userId="31177287-63c3-4c2e-94fb-63957a450ee3" providerId="ADAL" clId="{9F8EAD29-889E-438F-9DE6-541329E900DA}"/>
    <pc:docChg chg="undo custSel modSld">
      <pc:chgData name="Manko, Jessica" userId="31177287-63c3-4c2e-94fb-63957a450ee3" providerId="ADAL" clId="{9F8EAD29-889E-438F-9DE6-541329E900DA}" dt="2023-07-25T21:18:47.623" v="74" actId="14100"/>
      <pc:docMkLst>
        <pc:docMk/>
      </pc:docMkLst>
      <pc:sldChg chg="addSp delSp modSp mod">
        <pc:chgData name="Manko, Jessica" userId="31177287-63c3-4c2e-94fb-63957a450ee3" providerId="ADAL" clId="{9F8EAD29-889E-438F-9DE6-541329E900DA}" dt="2023-07-25T21:18:47.623" v="74" actId="14100"/>
        <pc:sldMkLst>
          <pc:docMk/>
          <pc:sldMk cId="323331225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B35B4-FE22-4D48-ABC5-3E1A8E69EC9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2B-BCD8-ED44-9D85-9E4C4B86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7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4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 descr="Legend">
            <a:extLst>
              <a:ext uri="{FF2B5EF4-FFF2-40B4-BE49-F238E27FC236}">
                <a16:creationId xmlns:a16="http://schemas.microsoft.com/office/drawing/2014/main" id="{84D57B72-4834-8A4A-0CCB-F66E6F4033A1}"/>
              </a:ext>
            </a:extLst>
          </p:cNvPr>
          <p:cNvSpPr/>
          <p:nvPr/>
        </p:nvSpPr>
        <p:spPr>
          <a:xfrm>
            <a:off x="-1520" y="6261515"/>
            <a:ext cx="2371569" cy="479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BBF3134-6967-69D6-DA94-47F057F26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87" y="1924555"/>
            <a:ext cx="6768246" cy="4266236"/>
          </a:xfrm>
          <a:prstGeom prst="rect">
            <a:avLst/>
          </a:prstGeom>
        </p:spPr>
      </p:pic>
      <p:sp>
        <p:nvSpPr>
          <p:cNvPr id="7" name="Rectangle 6" descr="Select Tool">
            <a:extLst>
              <a:ext uri="{FF2B5EF4-FFF2-40B4-BE49-F238E27FC236}">
                <a16:creationId xmlns:a16="http://schemas.microsoft.com/office/drawing/2014/main" id="{E3B36514-2B26-1980-224E-746D8389253C}"/>
              </a:ext>
            </a:extLst>
          </p:cNvPr>
          <p:cNvSpPr/>
          <p:nvPr/>
        </p:nvSpPr>
        <p:spPr>
          <a:xfrm>
            <a:off x="2408212" y="853360"/>
            <a:ext cx="2349045" cy="797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poerty Application Quick Start Guide">
            <a:extLst>
              <a:ext uri="{FF2B5EF4-FFF2-40B4-BE49-F238E27FC236}">
                <a16:creationId xmlns:a16="http://schemas.microsoft.com/office/drawing/2014/main" id="{80BEC263-AE4D-EF49-855D-BE0E8A91ABAF}"/>
              </a:ext>
            </a:extLst>
          </p:cNvPr>
          <p:cNvPicPr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9634"/>
            <a:ext cx="9143999" cy="65799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A1BA542-850E-4147-BF99-A72536EF5F34}"/>
              </a:ext>
            </a:extLst>
          </p:cNvPr>
          <p:cNvSpPr txBox="1"/>
          <p:nvPr/>
        </p:nvSpPr>
        <p:spPr>
          <a:xfrm>
            <a:off x="32410" y="799091"/>
            <a:ext cx="2251709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1100" dirty="0">
                <a:latin typeface="Franklin Gothic Book"/>
              </a:rPr>
              <a:t>The Offshore App allows you to explore the Offshore areas and associated Infrastructure including TIMS data</a:t>
            </a:r>
          </a:p>
        </p:txBody>
      </p:sp>
      <p:sp>
        <p:nvSpPr>
          <p:cNvPr id="33" name="Rectangle 32" descr="Search and Zoom widget">
            <a:extLst>
              <a:ext uri="{FF2B5EF4-FFF2-40B4-BE49-F238E27FC236}">
                <a16:creationId xmlns:a16="http://schemas.microsoft.com/office/drawing/2014/main" id="{90EB64F1-E96E-E74D-9CA6-777DB3865162}"/>
              </a:ext>
            </a:extLst>
          </p:cNvPr>
          <p:cNvSpPr/>
          <p:nvPr/>
        </p:nvSpPr>
        <p:spPr>
          <a:xfrm>
            <a:off x="-1044" y="2055147"/>
            <a:ext cx="2376564" cy="994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556687-0FF2-754C-980D-125B70C613E3}"/>
              </a:ext>
            </a:extLst>
          </p:cNvPr>
          <p:cNvSpPr txBox="1"/>
          <p:nvPr/>
        </p:nvSpPr>
        <p:spPr>
          <a:xfrm>
            <a:off x="2617013" y="867189"/>
            <a:ext cx="11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Franklin Gothic Medium" panose="020B0603020102020204" pitchFamily="34" charset="0"/>
              </a:rPr>
              <a:t>Search Widget</a:t>
            </a:r>
            <a:r>
              <a:rPr lang="en-US" sz="1200">
                <a:solidFill>
                  <a:srgbClr val="CC7B29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pic>
        <p:nvPicPr>
          <p:cNvPr id="29" name="Picture 28" descr="Search icon">
            <a:extLst>
              <a:ext uri="{FF2B5EF4-FFF2-40B4-BE49-F238E27FC236}">
                <a16:creationId xmlns:a16="http://schemas.microsoft.com/office/drawing/2014/main" id="{9C407B0A-65E6-4FBF-9F8A-EE2D6B942E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1384" y="896191"/>
            <a:ext cx="217993" cy="2099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5519FD0-EF3D-0B4A-B29A-9149772BF07D}"/>
              </a:ext>
            </a:extLst>
          </p:cNvPr>
          <p:cNvSpPr txBox="1"/>
          <p:nvPr/>
        </p:nvSpPr>
        <p:spPr>
          <a:xfrm>
            <a:off x="2380693" y="1095203"/>
            <a:ext cx="23668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Search within specific layers such as leases by contract number or FMPs by FMP number </a:t>
            </a:r>
          </a:p>
        </p:txBody>
      </p:sp>
      <p:pic>
        <p:nvPicPr>
          <p:cNvPr id="14" name="Picture 13" descr="Zoom, Home, Full Screen icons">
            <a:extLst>
              <a:ext uri="{FF2B5EF4-FFF2-40B4-BE49-F238E27FC236}">
                <a16:creationId xmlns:a16="http://schemas.microsoft.com/office/drawing/2014/main" id="{5B6745BE-39ED-413B-9045-73D3CA5A1D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12683" b="37839"/>
          <a:stretch/>
        </p:blipFill>
        <p:spPr>
          <a:xfrm>
            <a:off x="8982" y="2067529"/>
            <a:ext cx="231831" cy="68950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759B4FE-AC73-4DD7-85C4-60A5BD3D9E16}"/>
              </a:ext>
            </a:extLst>
          </p:cNvPr>
          <p:cNvSpPr txBox="1"/>
          <p:nvPr/>
        </p:nvSpPr>
        <p:spPr>
          <a:xfrm>
            <a:off x="203428" y="2115474"/>
            <a:ext cx="217209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i="1">
              <a:latin typeface="Franklin Gothic Book" panose="020B0503020102020204" pitchFamily="34" charset="0"/>
            </a:endParaRPr>
          </a:p>
          <a:p>
            <a:r>
              <a:rPr lang="en-US" sz="1050" i="1">
                <a:latin typeface="Franklin Gothic Book" panose="020B0503020102020204" pitchFamily="34" charset="0"/>
              </a:rPr>
              <a:t>Zoom In/Out: </a:t>
            </a:r>
            <a:r>
              <a:rPr lang="en-US" sz="1050">
                <a:latin typeface="Franklin Gothic Book" panose="020B0503020102020204" pitchFamily="34" charset="0"/>
              </a:rPr>
              <a:t>Zoom in or out</a:t>
            </a:r>
            <a:endParaRPr lang="en-US" sz="1050" i="1">
              <a:latin typeface="Franklin Gothic Book" panose="020B0503020102020204" pitchFamily="34" charset="0"/>
            </a:endParaRPr>
          </a:p>
          <a:p>
            <a:r>
              <a:rPr lang="en-US" sz="1050" i="1">
                <a:latin typeface="Franklin Gothic Book" panose="020B0503020102020204" pitchFamily="34" charset="0"/>
              </a:rPr>
              <a:t>Default Extent: </a:t>
            </a:r>
            <a:r>
              <a:rPr lang="en-US" sz="1050">
                <a:latin typeface="Franklin Gothic Book" panose="020B0503020102020204" pitchFamily="34" charset="0"/>
              </a:rPr>
              <a:t>Return to original map extent</a:t>
            </a:r>
            <a:endParaRPr lang="en-US" sz="1050" i="1">
              <a:latin typeface="Franklin Gothic Book" panose="020B0503020102020204" pitchFamily="34" charset="0"/>
            </a:endParaRPr>
          </a:p>
          <a:p>
            <a:r>
              <a:rPr lang="en-US" sz="1050" i="1">
                <a:latin typeface="Franklin Gothic Book" panose="020B0503020102020204" pitchFamily="34" charset="0"/>
              </a:rPr>
              <a:t>Full Screen: </a:t>
            </a:r>
            <a:r>
              <a:rPr lang="en-US" sz="1050">
                <a:latin typeface="Franklin Gothic Book" panose="020B0503020102020204" pitchFamily="34" charset="0"/>
              </a:rPr>
              <a:t>View app in full screen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093D9D-4B88-4B09-A81F-2B09734A3E01}"/>
              </a:ext>
            </a:extLst>
          </p:cNvPr>
          <p:cNvSpPr txBox="1"/>
          <p:nvPr/>
        </p:nvSpPr>
        <p:spPr>
          <a:xfrm>
            <a:off x="196845" y="2029069"/>
            <a:ext cx="2168990" cy="275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Franklin Gothic Medium" panose="020B0603020102020204" pitchFamily="34" charset="0"/>
              </a:rPr>
              <a:t>Zoom, Home and Full Screen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CF0706-628E-7E44-A3B4-75F2AC5AA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7459" y="1135475"/>
            <a:ext cx="95795" cy="957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 descr="Legend">
            <a:extLst>
              <a:ext uri="{FF2B5EF4-FFF2-40B4-BE49-F238E27FC236}">
                <a16:creationId xmlns:a16="http://schemas.microsoft.com/office/drawing/2014/main" id="{6CC024BB-4CE1-AF42-B4A9-670E276ACECD}"/>
              </a:ext>
            </a:extLst>
          </p:cNvPr>
          <p:cNvSpPr/>
          <p:nvPr/>
        </p:nvSpPr>
        <p:spPr>
          <a:xfrm>
            <a:off x="5514089" y="830157"/>
            <a:ext cx="1478933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8F87B4-9034-014F-B0F9-BB64CEEBACD2}"/>
              </a:ext>
            </a:extLst>
          </p:cNvPr>
          <p:cNvSpPr txBox="1"/>
          <p:nvPr/>
        </p:nvSpPr>
        <p:spPr>
          <a:xfrm>
            <a:off x="5705548" y="835043"/>
            <a:ext cx="69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Franklin Gothic Medium" panose="020B0603020102020204" pitchFamily="34" charset="0"/>
              </a:rPr>
              <a:t>Legend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4C890E-C957-714C-AE42-BC2A1DE76997}"/>
              </a:ext>
            </a:extLst>
          </p:cNvPr>
          <p:cNvSpPr txBox="1"/>
          <p:nvPr/>
        </p:nvSpPr>
        <p:spPr>
          <a:xfrm>
            <a:off x="5492584" y="1145735"/>
            <a:ext cx="15999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Franklin Gothic Book" panose="020B0503020102020204" pitchFamily="34" charset="0"/>
              </a:rPr>
              <a:t>Displays symbology for layers that are turned on</a:t>
            </a:r>
          </a:p>
        </p:txBody>
      </p:sp>
      <p:sp>
        <p:nvSpPr>
          <p:cNvPr id="74" name="Rectangle 73" descr="Layer List">
            <a:extLst>
              <a:ext uri="{FF2B5EF4-FFF2-40B4-BE49-F238E27FC236}">
                <a16:creationId xmlns:a16="http://schemas.microsoft.com/office/drawing/2014/main" id="{C0FF7C29-F0E0-45BA-99BA-024C8E1CA116}"/>
              </a:ext>
            </a:extLst>
          </p:cNvPr>
          <p:cNvSpPr/>
          <p:nvPr/>
        </p:nvSpPr>
        <p:spPr>
          <a:xfrm>
            <a:off x="7117115" y="680549"/>
            <a:ext cx="1982952" cy="1010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4BC657-3363-45F5-B23E-F098EFF44245}"/>
              </a:ext>
            </a:extLst>
          </p:cNvPr>
          <p:cNvSpPr txBox="1"/>
          <p:nvPr/>
        </p:nvSpPr>
        <p:spPr>
          <a:xfrm>
            <a:off x="7073184" y="928586"/>
            <a:ext cx="2026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Franklin Gothic Book" panose="020B0503020102020204" pitchFamily="34" charset="0"/>
              </a:rPr>
              <a:t>View and toggle map layers using the following layer lists:</a:t>
            </a:r>
          </a:p>
          <a:p>
            <a:r>
              <a:rPr lang="en-US" sz="1050" i="1">
                <a:latin typeface="Franklin Gothic Book" panose="020B0503020102020204" pitchFamily="34" charset="0"/>
              </a:rPr>
              <a:t>All Layers, Base Data, Property, Natural Gas, Crude Oil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5399CD-2CD9-46DE-8578-7ACAFF11CC72}"/>
              </a:ext>
            </a:extLst>
          </p:cNvPr>
          <p:cNvSpPr txBox="1"/>
          <p:nvPr/>
        </p:nvSpPr>
        <p:spPr>
          <a:xfrm>
            <a:off x="8355114" y="689452"/>
            <a:ext cx="825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Franklin Gothic Medium" panose="020B0603020102020204" pitchFamily="34" charset="0"/>
              </a:rPr>
              <a:t>Layer List</a:t>
            </a:r>
          </a:p>
        </p:txBody>
      </p:sp>
      <p:sp>
        <p:nvSpPr>
          <p:cNvPr id="73" name="Rectangle 72" descr="Select Tool">
            <a:extLst>
              <a:ext uri="{FF2B5EF4-FFF2-40B4-BE49-F238E27FC236}">
                <a16:creationId xmlns:a16="http://schemas.microsoft.com/office/drawing/2014/main" id="{B79789C6-3B3A-894D-84BA-8F9CB56A34F8}"/>
              </a:ext>
            </a:extLst>
          </p:cNvPr>
          <p:cNvSpPr/>
          <p:nvPr/>
        </p:nvSpPr>
        <p:spPr>
          <a:xfrm>
            <a:off x="35942" y="3257719"/>
            <a:ext cx="2343731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 descr="Select Tool icon">
            <a:extLst>
              <a:ext uri="{FF2B5EF4-FFF2-40B4-BE49-F238E27FC236}">
                <a16:creationId xmlns:a16="http://schemas.microsoft.com/office/drawing/2014/main" id="{C546F9AB-E493-40F9-9FB1-D7E53F60A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11" y="3292832"/>
            <a:ext cx="212620" cy="23033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B85049B-0089-D341-9527-D68B1FBCF231}"/>
              </a:ext>
            </a:extLst>
          </p:cNvPr>
          <p:cNvSpPr txBox="1"/>
          <p:nvPr/>
        </p:nvSpPr>
        <p:spPr>
          <a:xfrm>
            <a:off x="246268" y="3258659"/>
            <a:ext cx="1458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Franklin Gothic Medium" panose="020B0603020102020204" pitchFamily="34" charset="0"/>
              </a:rPr>
              <a:t>Select Widget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999264-F995-3642-99B9-73BA322C7083}"/>
              </a:ext>
            </a:extLst>
          </p:cNvPr>
          <p:cNvSpPr txBox="1"/>
          <p:nvPr/>
        </p:nvSpPr>
        <p:spPr>
          <a:xfrm>
            <a:off x="-31124" y="3525835"/>
            <a:ext cx="2587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Franklin Gothic Book" panose="020B0503020102020204" pitchFamily="34" charset="0"/>
              </a:rPr>
              <a:t>Select and highlight features in the map</a:t>
            </a:r>
          </a:p>
        </p:txBody>
      </p:sp>
      <p:sp>
        <p:nvSpPr>
          <p:cNvPr id="76" name="Rectangle 75" descr="Filter">
            <a:extLst>
              <a:ext uri="{FF2B5EF4-FFF2-40B4-BE49-F238E27FC236}">
                <a16:creationId xmlns:a16="http://schemas.microsoft.com/office/drawing/2014/main" id="{066E643A-F3B7-D54F-BD04-898CAA13229D}"/>
              </a:ext>
            </a:extLst>
          </p:cNvPr>
          <p:cNvSpPr/>
          <p:nvPr/>
        </p:nvSpPr>
        <p:spPr>
          <a:xfrm>
            <a:off x="16364" y="3994057"/>
            <a:ext cx="2363309" cy="639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Filter icon">
            <a:extLst>
              <a:ext uri="{FF2B5EF4-FFF2-40B4-BE49-F238E27FC236}">
                <a16:creationId xmlns:a16="http://schemas.microsoft.com/office/drawing/2014/main" id="{BCA6F245-A7C9-4512-95E7-A31BCA1F2A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56" y="4058167"/>
            <a:ext cx="200945" cy="22687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9E3E46D-6604-EC4E-8281-EB49FB493BDB}"/>
              </a:ext>
            </a:extLst>
          </p:cNvPr>
          <p:cNvSpPr txBox="1"/>
          <p:nvPr/>
        </p:nvSpPr>
        <p:spPr>
          <a:xfrm>
            <a:off x="244965" y="4022199"/>
            <a:ext cx="158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Franklin Gothic Medium" panose="020B0603020102020204" pitchFamily="34" charset="0"/>
              </a:rPr>
              <a:t>Filter Widget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354CBD-1A29-C145-8DDC-5C6605AFED34}"/>
              </a:ext>
            </a:extLst>
          </p:cNvPr>
          <p:cNvSpPr txBox="1"/>
          <p:nvPr/>
        </p:nvSpPr>
        <p:spPr>
          <a:xfrm>
            <a:off x="10743" y="4241874"/>
            <a:ext cx="2233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Franklin Gothic Book" panose="020B0503020102020204" pitchFamily="34" charset="0"/>
              </a:rPr>
              <a:t>Filter layers by criteria such as pipelines by segment number</a:t>
            </a:r>
          </a:p>
        </p:txBody>
      </p:sp>
      <p:sp>
        <p:nvSpPr>
          <p:cNvPr id="79" name="Rectangle 78" descr="Bookmark">
            <a:extLst>
              <a:ext uri="{FF2B5EF4-FFF2-40B4-BE49-F238E27FC236}">
                <a16:creationId xmlns:a16="http://schemas.microsoft.com/office/drawing/2014/main" id="{CD563E5C-D6BD-6D44-AFE8-F90EBCF8E505}"/>
              </a:ext>
            </a:extLst>
          </p:cNvPr>
          <p:cNvSpPr/>
          <p:nvPr/>
        </p:nvSpPr>
        <p:spPr>
          <a:xfrm>
            <a:off x="6537" y="4845175"/>
            <a:ext cx="2355655" cy="498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ookmark icon">
            <a:extLst>
              <a:ext uri="{FF2B5EF4-FFF2-40B4-BE49-F238E27FC236}">
                <a16:creationId xmlns:a16="http://schemas.microsoft.com/office/drawing/2014/main" id="{6AAF0D0F-9188-4D67-8779-9260136461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83" y="4876754"/>
            <a:ext cx="211460" cy="23068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BD3E0CA-3EC5-194A-9795-CB5D97533B85}"/>
              </a:ext>
            </a:extLst>
          </p:cNvPr>
          <p:cNvSpPr txBox="1"/>
          <p:nvPr/>
        </p:nvSpPr>
        <p:spPr>
          <a:xfrm>
            <a:off x="211154" y="4857875"/>
            <a:ext cx="1591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Franklin Gothic Medium" panose="020B0603020102020204" pitchFamily="34" charset="0"/>
              </a:rPr>
              <a:t>Bookmark Widget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6F321-3262-5B43-AE9F-AB62E34A32DA}"/>
              </a:ext>
            </a:extLst>
          </p:cNvPr>
          <p:cNvSpPr txBox="1"/>
          <p:nvPr/>
        </p:nvSpPr>
        <p:spPr>
          <a:xfrm>
            <a:off x="-26908" y="5091421"/>
            <a:ext cx="2241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Franklin Gothic Book" panose="020B0503020102020204" pitchFamily="34" charset="0"/>
              </a:rPr>
              <a:t>Create or view saved bookmarks</a:t>
            </a:r>
          </a:p>
        </p:txBody>
      </p:sp>
      <p:sp>
        <p:nvSpPr>
          <p:cNvPr id="8" name="Rectangle 7" descr="Attribute Table">
            <a:extLst>
              <a:ext uri="{FF2B5EF4-FFF2-40B4-BE49-F238E27FC236}">
                <a16:creationId xmlns:a16="http://schemas.microsoft.com/office/drawing/2014/main" id="{1806A779-3C5D-F082-2123-099ACA55A855}"/>
              </a:ext>
            </a:extLst>
          </p:cNvPr>
          <p:cNvSpPr/>
          <p:nvPr/>
        </p:nvSpPr>
        <p:spPr>
          <a:xfrm>
            <a:off x="4942992" y="6370639"/>
            <a:ext cx="1795614" cy="424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5E8EE-DADE-6CB6-EC97-E2973C08C2AC}"/>
              </a:ext>
            </a:extLst>
          </p:cNvPr>
          <p:cNvSpPr txBox="1"/>
          <p:nvPr/>
        </p:nvSpPr>
        <p:spPr>
          <a:xfrm>
            <a:off x="5223858" y="6344172"/>
            <a:ext cx="14075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Franklin Gothic Medium" panose="020B0603020102020204" pitchFamily="34" charset="0"/>
              </a:rPr>
              <a:t>Attribute</a:t>
            </a:r>
            <a:r>
              <a:rPr lang="en-US" sz="1200">
                <a:solidFill>
                  <a:srgbClr val="CC7B29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1200">
                <a:solidFill>
                  <a:srgbClr val="0070C0"/>
                </a:solidFill>
                <a:latin typeface="Franklin Gothic Medium" panose="020B0603020102020204" pitchFamily="34" charset="0"/>
              </a:rPr>
              <a:t>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2E93A-AFCA-2D42-3F59-C288D9941934}"/>
              </a:ext>
            </a:extLst>
          </p:cNvPr>
          <p:cNvSpPr txBox="1"/>
          <p:nvPr/>
        </p:nvSpPr>
        <p:spPr>
          <a:xfrm>
            <a:off x="4881464" y="6546683"/>
            <a:ext cx="1895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Franklin Gothic Book" panose="020B0503020102020204" pitchFamily="34" charset="0"/>
              </a:rPr>
              <a:t>View data in an attribute table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929348-AF05-16FD-6B43-C80359D531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7047" y="6419373"/>
            <a:ext cx="278641" cy="96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A6D48-6B7D-B5FF-FC30-109CB6C86A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41787" y="872522"/>
            <a:ext cx="226557" cy="243548"/>
          </a:xfrm>
          <a:prstGeom prst="rect">
            <a:avLst/>
          </a:prstGeom>
        </p:spPr>
      </p:pic>
      <p:sp>
        <p:nvSpPr>
          <p:cNvPr id="20" name="Rectangle 19" descr="Legend">
            <a:extLst>
              <a:ext uri="{FF2B5EF4-FFF2-40B4-BE49-F238E27FC236}">
                <a16:creationId xmlns:a16="http://schemas.microsoft.com/office/drawing/2014/main" id="{80DC474F-AE2D-F333-9F42-E643B2DA10C0}"/>
              </a:ext>
            </a:extLst>
          </p:cNvPr>
          <p:cNvSpPr/>
          <p:nvPr/>
        </p:nvSpPr>
        <p:spPr>
          <a:xfrm>
            <a:off x="3951" y="5551661"/>
            <a:ext cx="2371569" cy="479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A3EF8-9DE4-195D-5266-070F3CBE6D0B}"/>
              </a:ext>
            </a:extLst>
          </p:cNvPr>
          <p:cNvSpPr txBox="1"/>
          <p:nvPr/>
        </p:nvSpPr>
        <p:spPr>
          <a:xfrm>
            <a:off x="269186" y="5531413"/>
            <a:ext cx="1550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0070C0"/>
                </a:solidFill>
                <a:latin typeface="Franklin Gothic Medium" panose="020B0603020102020204" pitchFamily="34" charset="0"/>
              </a:rPr>
              <a:t>Print Widget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03B16-FFCA-1BED-933D-147B5C504259}"/>
              </a:ext>
            </a:extLst>
          </p:cNvPr>
          <p:cNvSpPr txBox="1"/>
          <p:nvPr/>
        </p:nvSpPr>
        <p:spPr>
          <a:xfrm>
            <a:off x="-44961" y="5808412"/>
            <a:ext cx="2232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Franklin Gothic Book" panose="020B0503020102020204" pitchFamily="34" charset="0"/>
              </a:rPr>
              <a:t>Print your map into different formats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5911222-E707-3057-440F-FAAEAD92AB2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37881" y="5587197"/>
            <a:ext cx="268431" cy="2543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145D6A-3B26-F71C-9D00-F9948276D6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51" y="2755962"/>
            <a:ext cx="246356" cy="262423"/>
          </a:xfrm>
          <a:prstGeom prst="rect">
            <a:avLst/>
          </a:prstGeom>
        </p:spPr>
      </p:pic>
      <p:sp>
        <p:nvSpPr>
          <p:cNvPr id="40" name="Left Brace 39">
            <a:extLst>
              <a:ext uri="{FF2B5EF4-FFF2-40B4-BE49-F238E27FC236}">
                <a16:creationId xmlns:a16="http://schemas.microsoft.com/office/drawing/2014/main" id="{8D289138-B865-707C-1773-F8A23DC40F36}"/>
              </a:ext>
            </a:extLst>
          </p:cNvPr>
          <p:cNvSpPr/>
          <p:nvPr/>
        </p:nvSpPr>
        <p:spPr>
          <a:xfrm>
            <a:off x="2334277" y="2055147"/>
            <a:ext cx="97107" cy="68950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39DB3036-B94D-F73E-148C-E0973842E6F7}"/>
              </a:ext>
            </a:extLst>
          </p:cNvPr>
          <p:cNvSpPr/>
          <p:nvPr/>
        </p:nvSpPr>
        <p:spPr>
          <a:xfrm rot="5400000">
            <a:off x="8721264" y="1505561"/>
            <a:ext cx="154724" cy="69074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6AC9C54-223F-1E3D-A857-7A080E985C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4200" y="716208"/>
            <a:ext cx="1238919" cy="237670"/>
          </a:xfrm>
          <a:prstGeom prst="rect">
            <a:avLst/>
          </a:prstGeom>
        </p:spPr>
      </p:pic>
      <p:sp>
        <p:nvSpPr>
          <p:cNvPr id="89" name="Left Brace 88">
            <a:extLst>
              <a:ext uri="{FF2B5EF4-FFF2-40B4-BE49-F238E27FC236}">
                <a16:creationId xmlns:a16="http://schemas.microsoft.com/office/drawing/2014/main" id="{D94115C5-9752-36EE-4870-9B2A6ABDE142}"/>
              </a:ext>
            </a:extLst>
          </p:cNvPr>
          <p:cNvSpPr/>
          <p:nvPr/>
        </p:nvSpPr>
        <p:spPr>
          <a:xfrm rot="5400000">
            <a:off x="2789013" y="5350505"/>
            <a:ext cx="107305" cy="87468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DA0218EC-4055-B2EF-A0E9-36B00D614B8D}"/>
              </a:ext>
            </a:extLst>
          </p:cNvPr>
          <p:cNvSpPr/>
          <p:nvPr/>
        </p:nvSpPr>
        <p:spPr>
          <a:xfrm rot="10800000">
            <a:off x="2293985" y="3257718"/>
            <a:ext cx="161480" cy="3505497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973708D8-7E32-78B0-F6AB-51CE9BC017E0}"/>
              </a:ext>
            </a:extLst>
          </p:cNvPr>
          <p:cNvSpPr/>
          <p:nvPr/>
        </p:nvSpPr>
        <p:spPr>
          <a:xfrm rot="16200000">
            <a:off x="5710454" y="6194924"/>
            <a:ext cx="115781" cy="208465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Elbow Connector 37">
            <a:extLst>
              <a:ext uri="{FF2B5EF4-FFF2-40B4-BE49-F238E27FC236}">
                <a16:creationId xmlns:a16="http://schemas.microsoft.com/office/drawing/2014/main" id="{DF56B128-E3AD-EECC-AD43-820C00D74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0" idx="1"/>
            <a:endCxn id="89" idx="1"/>
          </p:cNvCxnSpPr>
          <p:nvPr/>
        </p:nvCxnSpPr>
        <p:spPr>
          <a:xfrm>
            <a:off x="2455465" y="5010466"/>
            <a:ext cx="387200" cy="723731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Left Brace 94">
            <a:extLst>
              <a:ext uri="{FF2B5EF4-FFF2-40B4-BE49-F238E27FC236}">
                <a16:creationId xmlns:a16="http://schemas.microsoft.com/office/drawing/2014/main" id="{69F35C37-078C-656D-F5B0-8870CCBBC095}"/>
              </a:ext>
            </a:extLst>
          </p:cNvPr>
          <p:cNvSpPr/>
          <p:nvPr/>
        </p:nvSpPr>
        <p:spPr>
          <a:xfrm rot="5400000">
            <a:off x="3027879" y="1553340"/>
            <a:ext cx="81784" cy="99072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Elbow Connector 37">
            <a:extLst>
              <a:ext uri="{FF2B5EF4-FFF2-40B4-BE49-F238E27FC236}">
                <a16:creationId xmlns:a16="http://schemas.microsoft.com/office/drawing/2014/main" id="{B3A0D0AF-8B04-75EF-C4FB-7FECBB889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5" idx="2"/>
            <a:endCxn id="95" idx="1"/>
          </p:cNvCxnSpPr>
          <p:nvPr/>
        </p:nvCxnSpPr>
        <p:spPr>
          <a:xfrm flipH="1">
            <a:off x="3068771" y="1672284"/>
            <a:ext cx="495362" cy="335526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8769B2-8D33-B3EF-3F91-D7D2476E3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13998" y="-36965"/>
            <a:ext cx="188571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Franklin Gothic Medium"/>
              </a:rPr>
              <a:t>Offshore  Application Quick Start Guide</a:t>
            </a:r>
          </a:p>
        </p:txBody>
      </p: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8CBF206F-E8AB-B223-5276-8D8ADCDA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4" idx="2"/>
          </p:cNvCxnSpPr>
          <p:nvPr/>
        </p:nvCxnSpPr>
        <p:spPr>
          <a:xfrm rot="16200000" flipH="1">
            <a:off x="7063311" y="790468"/>
            <a:ext cx="412584" cy="1954114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E9D9E8-E4A3-9BE0-9CBA-551870DD0158}"/>
              </a:ext>
            </a:extLst>
          </p:cNvPr>
          <p:cNvSpPr txBox="1"/>
          <p:nvPr/>
        </p:nvSpPr>
        <p:spPr>
          <a:xfrm>
            <a:off x="263715" y="6241267"/>
            <a:ext cx="1550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>
                <a:solidFill>
                  <a:srgbClr val="0070C0"/>
                </a:solidFill>
                <a:latin typeface="Franklin Gothic Medium" panose="020B0603020102020204" pitchFamily="34" charset="0"/>
              </a:rPr>
              <a:t>SearchPlus</a:t>
            </a:r>
            <a:r>
              <a:rPr lang="en-US" sz="1200">
                <a:solidFill>
                  <a:srgbClr val="0070C0"/>
                </a:solidFill>
                <a:latin typeface="Franklin Gothic Medium" panose="020B0603020102020204" pitchFamily="34" charset="0"/>
              </a:rPr>
              <a:t> Widget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E6007-EE03-5D98-7468-53BD93A58A60}"/>
              </a:ext>
            </a:extLst>
          </p:cNvPr>
          <p:cNvSpPr txBox="1"/>
          <p:nvPr/>
        </p:nvSpPr>
        <p:spPr>
          <a:xfrm>
            <a:off x="-72073" y="6509300"/>
            <a:ext cx="2232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Franklin Gothic Book" panose="020B0503020102020204" pitchFamily="34" charset="0"/>
              </a:rPr>
              <a:t>Search multiple property layers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803470-47F8-AEE3-EAC2-DBC16E8F13B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299" y="6284305"/>
            <a:ext cx="260402" cy="2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1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730AABDB1BD4D9A9535349D5EF5B7" ma:contentTypeVersion="17" ma:contentTypeDescription="Create a new document." ma:contentTypeScope="" ma:versionID="3052c42cb9746c85566c436389ea8593">
  <xsd:schema xmlns:xsd="http://www.w3.org/2001/XMLSchema" xmlns:xs="http://www.w3.org/2001/XMLSchema" xmlns:p="http://schemas.microsoft.com/office/2006/metadata/properties" xmlns:ns1="http://schemas.microsoft.com/sharepoint/v3" xmlns:ns2="d36856fe-d4a9-4f0b-87a7-8fa063632c32" xmlns:ns3="16aa3f2d-47b8-4a75-a8f5-1c0f60bcb387" xmlns:ns4="31062a0d-ede8-4112-b4bb-00a9c1bc8e16" targetNamespace="http://schemas.microsoft.com/office/2006/metadata/properties" ma:root="true" ma:fieldsID="53b400651d551973f1400aaffd4dbe57" ns1:_="" ns2:_="" ns3:_="" ns4:_="">
    <xsd:import namespace="http://schemas.microsoft.com/sharepoint/v3"/>
    <xsd:import namespace="d36856fe-d4a9-4f0b-87a7-8fa063632c32"/>
    <xsd:import namespace="16aa3f2d-47b8-4a75-a8f5-1c0f60bcb387"/>
    <xsd:import namespace="31062a0d-ede8-4112-b4bb-00a9c1bc8e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856fe-d4a9-4f0b-87a7-8fa063632c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a3f2d-47b8-4a75-a8f5-1c0f60bcb3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62a0d-ede8-4112-b4bb-00a9c1bc8e1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d2768aa7-963d-43c0-89f0-61bf498d220b}" ma:internalName="TaxCatchAll" ma:showField="CatchAllData" ma:web="d36856fe-d4a9-4f0b-87a7-8fa063632c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16aa3f2d-47b8-4a75-a8f5-1c0f60bcb387">
      <Terms xmlns="http://schemas.microsoft.com/office/infopath/2007/PartnerControls"/>
    </lcf76f155ced4ddcb4097134ff3c332f>
    <_ip_UnifiedCompliancePolicyProperties xmlns="http://schemas.microsoft.com/sharepoint/v3" xsi:nil="true"/>
    <TaxCatchAll xmlns="31062a0d-ede8-4112-b4bb-00a9c1bc8e16" xsi:nil="true"/>
  </documentManagement>
</p:properties>
</file>

<file path=customXml/itemProps1.xml><?xml version="1.0" encoding="utf-8"?>
<ds:datastoreItem xmlns:ds="http://schemas.openxmlformats.org/officeDocument/2006/customXml" ds:itemID="{77EE6684-EA32-43F7-8AE6-AE782F1D95F6}">
  <ds:schemaRefs>
    <ds:schemaRef ds:uri="16aa3f2d-47b8-4a75-a8f5-1c0f60bcb387"/>
    <ds:schemaRef ds:uri="31062a0d-ede8-4112-b4bb-00a9c1bc8e16"/>
    <ds:schemaRef ds:uri="d36856fe-d4a9-4f0b-87a7-8fa063632c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2A3438-2A1A-47EF-B05A-C7A0FBCC8F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520736-C13C-4295-A1CB-E39B2BB94F7C}">
  <ds:schemaRefs>
    <ds:schemaRef ds:uri="16aa3f2d-47b8-4a75-a8f5-1c0f60bcb387"/>
    <ds:schemaRef ds:uri="31062a0d-ede8-4112-b4bb-00a9c1bc8e16"/>
    <ds:schemaRef ds:uri="3be1eae1-c2da-4912-b6df-68846e74702b"/>
    <ds:schemaRef ds:uri="7d199879-3de7-4890-be05-493ac4acaa2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154</Words>
  <Application>Microsoft Office PowerPoint</Application>
  <PresentationFormat>Letter Paper (8.5x11 in)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Ritika Sinha</dc:creator>
  <cp:lastModifiedBy>Fonyuy, Ernest W (Federal)</cp:lastModifiedBy>
  <cp:revision>73</cp:revision>
  <dcterms:created xsi:type="dcterms:W3CDTF">2020-07-21T18:26:45Z</dcterms:created>
  <dcterms:modified xsi:type="dcterms:W3CDTF">2025-07-22T11:44:30Z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0x01010076B730AABDB1BD4D9A9535349D5EF5B7</vt:lpwstr>
  </property>
  <property fmtid="{D5CDD505-2E9C-101B-9397-08002B2CF9AE}" pid="3" name="MediaServiceImageTags">
    <vt:lpwstr/>
  </property>
</Properties>
</file>