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8" r:id="rId5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7B29"/>
    <a:srgbClr val="14375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32275D-DC74-4DC8-AF76-0D48AF5BE987}" v="1" dt="2025-07-22T11:49:15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8" autoAdjust="0"/>
    <p:restoredTop sz="96884" autoAdjust="0"/>
  </p:normalViewPr>
  <p:slideViewPr>
    <p:cSldViewPr snapToGrid="0" snapToObjects="1">
      <p:cViewPr varScale="1">
        <p:scale>
          <a:sx n="112" d="100"/>
          <a:sy n="112" d="100"/>
        </p:scale>
        <p:origin x="1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ko, Jessica" userId="31177287-63c3-4c2e-94fb-63957a450ee3" providerId="ADAL" clId="{0A2F1481-6321-4B04-82E9-899E8004B266}"/>
    <pc:docChg chg="undo custSel modSld">
      <pc:chgData name="Manko, Jessica" userId="31177287-63c3-4c2e-94fb-63957a450ee3" providerId="ADAL" clId="{0A2F1481-6321-4B04-82E9-899E8004B266}" dt="2023-07-25T21:04:56.057" v="486" actId="14100"/>
      <pc:docMkLst>
        <pc:docMk/>
      </pc:docMkLst>
      <pc:sldChg chg="addSp delSp modSp mod">
        <pc:chgData name="Manko, Jessica" userId="31177287-63c3-4c2e-94fb-63957a450ee3" providerId="ADAL" clId="{0A2F1481-6321-4B04-82E9-899E8004B266}" dt="2023-07-25T21:04:56.057" v="486" actId="14100"/>
        <pc:sldMkLst>
          <pc:docMk/>
          <pc:sldMk cId="3233312250" sldId="258"/>
        </pc:sldMkLst>
      </pc:sldChg>
    </pc:docChg>
  </pc:docChgLst>
  <pc:docChgLst>
    <pc:chgData name="Fonyuy, Ernest W (Federal)" userId="a37bd70a-9820-4880-90d8-3db15b3aa5ae" providerId="ADAL" clId="{5232275D-DC74-4DC8-AF76-0D48AF5BE987}"/>
    <pc:docChg chg="custSel modSld">
      <pc:chgData name="Fonyuy, Ernest W (Federal)" userId="a37bd70a-9820-4880-90d8-3db15b3aa5ae" providerId="ADAL" clId="{5232275D-DC74-4DC8-AF76-0D48AF5BE987}" dt="2025-07-22T11:49:43.993" v="3" actId="1076"/>
      <pc:docMkLst>
        <pc:docMk/>
      </pc:docMkLst>
      <pc:sldChg chg="addSp delSp modSp mod">
        <pc:chgData name="Fonyuy, Ernest W (Federal)" userId="a37bd70a-9820-4880-90d8-3db15b3aa5ae" providerId="ADAL" clId="{5232275D-DC74-4DC8-AF76-0D48AF5BE987}" dt="2025-07-22T11:49:43.993" v="3" actId="1076"/>
        <pc:sldMkLst>
          <pc:docMk/>
          <pc:sldMk cId="3233312250" sldId="258"/>
        </pc:sldMkLst>
        <pc:picChg chg="add mod">
          <ac:chgData name="Fonyuy, Ernest W (Federal)" userId="a37bd70a-9820-4880-90d8-3db15b3aa5ae" providerId="ADAL" clId="{5232275D-DC74-4DC8-AF76-0D48AF5BE987}" dt="2025-07-22T11:49:43.993" v="3" actId="1076"/>
          <ac:picMkLst>
            <pc:docMk/>
            <pc:sldMk cId="3233312250" sldId="258"/>
            <ac:picMk id="13" creationId="{0ECAA70A-B7E9-00BE-F2F6-43F2E91C89FF}"/>
          </ac:picMkLst>
        </pc:picChg>
        <pc:picChg chg="del">
          <ac:chgData name="Fonyuy, Ernest W (Federal)" userId="a37bd70a-9820-4880-90d8-3db15b3aa5ae" providerId="ADAL" clId="{5232275D-DC74-4DC8-AF76-0D48AF5BE987}" dt="2025-07-22T11:49:12.317" v="0" actId="478"/>
          <ac:picMkLst>
            <pc:docMk/>
            <pc:sldMk cId="3233312250" sldId="258"/>
            <ac:picMk id="15" creationId="{E0DC7D8D-5BD4-7056-68B8-2190F71C4667}"/>
          </ac:picMkLst>
        </pc:picChg>
      </pc:sldChg>
    </pc:docChg>
  </pc:docChgLst>
  <pc:docChgLst>
    <pc:chgData name="Manko, Jessica" userId="31177287-63c3-4c2e-94fb-63957a450ee3" providerId="ADAL" clId="{B97C4AF6-AFEC-4889-A16E-53D8EEC8ED73}"/>
    <pc:docChg chg="custSel modSld">
      <pc:chgData name="Manko, Jessica" userId="31177287-63c3-4c2e-94fb-63957a450ee3" providerId="ADAL" clId="{B97C4AF6-AFEC-4889-A16E-53D8EEC8ED73}" dt="2023-08-31T19:08:27.582" v="82" actId="14100"/>
      <pc:docMkLst>
        <pc:docMk/>
      </pc:docMkLst>
      <pc:sldChg chg="addSp delSp modSp mod">
        <pc:chgData name="Manko, Jessica" userId="31177287-63c3-4c2e-94fb-63957a450ee3" providerId="ADAL" clId="{B97C4AF6-AFEC-4889-A16E-53D8EEC8ED73}" dt="2023-08-31T19:08:27.582" v="82" actId="14100"/>
        <pc:sldMkLst>
          <pc:docMk/>
          <pc:sldMk cId="323331225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6B35B4-FE22-4D48-ABC5-3E1A8E69EC93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2B-BCD8-ED44-9D85-9E4C4B869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664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6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3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0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6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9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1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2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9DF6-BEC3-454F-A17A-9BC312F96359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FF31-1E70-0643-AAF0-587D88B7FE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41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microsoft.com/office/2007/relationships/hdphoto" Target="../media/hdphoto2.wdp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Legend">
            <a:extLst>
              <a:ext uri="{FF2B5EF4-FFF2-40B4-BE49-F238E27FC236}">
                <a16:creationId xmlns:a16="http://schemas.microsoft.com/office/drawing/2014/main" id="{BD99D19E-3D9F-7F86-D8DD-96D05EFF17FD}"/>
              </a:ext>
            </a:extLst>
          </p:cNvPr>
          <p:cNvSpPr/>
          <p:nvPr/>
        </p:nvSpPr>
        <p:spPr>
          <a:xfrm>
            <a:off x="16364" y="6235972"/>
            <a:ext cx="2371569" cy="479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4D711E-178E-5A20-3F2B-73812EFCF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233" y="1822208"/>
            <a:ext cx="6698028" cy="4473317"/>
          </a:xfrm>
          <a:prstGeom prst="rect">
            <a:avLst/>
          </a:prstGeom>
        </p:spPr>
      </p:pic>
      <p:sp>
        <p:nvSpPr>
          <p:cNvPr id="7" name="Rectangle 6" descr="Select Tool">
            <a:extLst>
              <a:ext uri="{FF2B5EF4-FFF2-40B4-BE49-F238E27FC236}">
                <a16:creationId xmlns:a16="http://schemas.microsoft.com/office/drawing/2014/main" id="{E3B36514-2B26-1980-224E-746D8389253C}"/>
              </a:ext>
            </a:extLst>
          </p:cNvPr>
          <p:cNvSpPr/>
          <p:nvPr/>
        </p:nvSpPr>
        <p:spPr>
          <a:xfrm>
            <a:off x="2408212" y="853360"/>
            <a:ext cx="2349045" cy="7974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Propoerty Application Quick Start Guide">
            <a:extLst>
              <a:ext uri="{FF2B5EF4-FFF2-40B4-BE49-F238E27FC236}">
                <a16:creationId xmlns:a16="http://schemas.microsoft.com/office/drawing/2014/main" id="{80BEC263-AE4D-EF49-855D-BE0E8A91ABAF}"/>
              </a:ext>
            </a:extLst>
          </p:cNvPr>
          <p:cNvPicPr>
            <a:picLocks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59634"/>
            <a:ext cx="9143999" cy="65799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A1BA542-850E-4147-BF99-A72536EF5F34}"/>
              </a:ext>
            </a:extLst>
          </p:cNvPr>
          <p:cNvSpPr txBox="1"/>
          <p:nvPr/>
        </p:nvSpPr>
        <p:spPr>
          <a:xfrm>
            <a:off x="86157" y="622513"/>
            <a:ext cx="209545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100" dirty="0">
              <a:latin typeface="Franklin Gothic Book" panose="020B0503020102020204" pitchFamily="34" charset="0"/>
            </a:endParaRPr>
          </a:p>
          <a:p>
            <a:pPr algn="just"/>
            <a:r>
              <a:rPr lang="en-US" sz="1100" dirty="0">
                <a:latin typeface="Franklin Gothic Book" panose="020B0503020102020204" pitchFamily="34" charset="0"/>
              </a:rPr>
              <a:t>The Properties App allows you to explore leases, agreements and associated infrastructure at a national level.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958FD-92EB-E548-8180-836011797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897192" y="1135"/>
            <a:ext cx="210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Properties Application Quick Start Guide</a:t>
            </a:r>
          </a:p>
        </p:txBody>
      </p:sp>
      <p:sp>
        <p:nvSpPr>
          <p:cNvPr id="33" name="Rectangle 32" descr="Search and Zoom widget">
            <a:extLst>
              <a:ext uri="{FF2B5EF4-FFF2-40B4-BE49-F238E27FC236}">
                <a16:creationId xmlns:a16="http://schemas.microsoft.com/office/drawing/2014/main" id="{90EB64F1-E96E-E74D-9CA6-777DB3865162}"/>
              </a:ext>
            </a:extLst>
          </p:cNvPr>
          <p:cNvSpPr/>
          <p:nvPr/>
        </p:nvSpPr>
        <p:spPr>
          <a:xfrm>
            <a:off x="-1044" y="2055147"/>
            <a:ext cx="2376564" cy="9949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556687-0FF2-754C-980D-125B70C613E3}"/>
              </a:ext>
            </a:extLst>
          </p:cNvPr>
          <p:cNvSpPr txBox="1"/>
          <p:nvPr/>
        </p:nvSpPr>
        <p:spPr>
          <a:xfrm>
            <a:off x="2617013" y="867189"/>
            <a:ext cx="1187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Search Widget</a:t>
            </a:r>
            <a:r>
              <a:rPr lang="en-US" sz="1200" dirty="0">
                <a:solidFill>
                  <a:srgbClr val="CC7B29"/>
                </a:solidFill>
                <a:latin typeface="Franklin Gothic Medium" panose="020B0603020102020204" pitchFamily="34" charset="0"/>
              </a:rPr>
              <a:t> </a:t>
            </a:r>
          </a:p>
        </p:txBody>
      </p:sp>
      <p:pic>
        <p:nvPicPr>
          <p:cNvPr id="29" name="Picture 28" descr="Search icon">
            <a:extLst>
              <a:ext uri="{FF2B5EF4-FFF2-40B4-BE49-F238E27FC236}">
                <a16:creationId xmlns:a16="http://schemas.microsoft.com/office/drawing/2014/main" id="{9C407B0A-65E6-4FBF-9F8A-EE2D6B942E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31384" y="896191"/>
            <a:ext cx="217993" cy="20991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5519FD0-EF3D-0B4A-B29A-9149772BF07D}"/>
              </a:ext>
            </a:extLst>
          </p:cNvPr>
          <p:cNvSpPr txBox="1"/>
          <p:nvPr/>
        </p:nvSpPr>
        <p:spPr>
          <a:xfrm>
            <a:off x="2380693" y="1095203"/>
            <a:ext cx="236687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Search within specific layers such as leases by contract number or wells by API number </a:t>
            </a:r>
          </a:p>
        </p:txBody>
      </p:sp>
      <p:pic>
        <p:nvPicPr>
          <p:cNvPr id="14" name="Picture 13" descr="Zoom, Home, Full Screen icons">
            <a:extLst>
              <a:ext uri="{FF2B5EF4-FFF2-40B4-BE49-F238E27FC236}">
                <a16:creationId xmlns:a16="http://schemas.microsoft.com/office/drawing/2014/main" id="{5B6745BE-39ED-413B-9045-73D3CA5A1DE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12683" b="37839"/>
          <a:stretch/>
        </p:blipFill>
        <p:spPr>
          <a:xfrm>
            <a:off x="8982" y="2067529"/>
            <a:ext cx="231831" cy="68950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5759B4FE-AC73-4DD7-85C4-60A5BD3D9E16}"/>
              </a:ext>
            </a:extLst>
          </p:cNvPr>
          <p:cNvSpPr txBox="1"/>
          <p:nvPr/>
        </p:nvSpPr>
        <p:spPr>
          <a:xfrm>
            <a:off x="203428" y="2115474"/>
            <a:ext cx="217209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50" i="1" dirty="0">
              <a:latin typeface="Franklin Gothic Book" panose="020B0503020102020204" pitchFamily="34" charset="0"/>
            </a:endParaRPr>
          </a:p>
          <a:p>
            <a:r>
              <a:rPr lang="en-US" sz="1050" i="1" dirty="0">
                <a:latin typeface="Franklin Gothic Book" panose="020B0503020102020204" pitchFamily="34" charset="0"/>
              </a:rPr>
              <a:t>Zoom In/Out: </a:t>
            </a:r>
            <a:r>
              <a:rPr lang="en-US" sz="1050" dirty="0">
                <a:latin typeface="Franklin Gothic Book" panose="020B0503020102020204" pitchFamily="34" charset="0"/>
              </a:rPr>
              <a:t>Zoom in or out</a:t>
            </a:r>
            <a:endParaRPr lang="en-US" sz="1050" i="1" dirty="0">
              <a:latin typeface="Franklin Gothic Book" panose="020B0503020102020204" pitchFamily="34" charset="0"/>
            </a:endParaRPr>
          </a:p>
          <a:p>
            <a:r>
              <a:rPr lang="en-US" sz="1050" i="1" dirty="0">
                <a:latin typeface="Franklin Gothic Book" panose="020B0503020102020204" pitchFamily="34" charset="0"/>
              </a:rPr>
              <a:t>Default Extent: </a:t>
            </a:r>
            <a:r>
              <a:rPr lang="en-US" sz="1050" dirty="0">
                <a:latin typeface="Franklin Gothic Book" panose="020B0503020102020204" pitchFamily="34" charset="0"/>
              </a:rPr>
              <a:t>Return to original map extent</a:t>
            </a:r>
            <a:endParaRPr lang="en-US" sz="1050" i="1" dirty="0">
              <a:latin typeface="Franklin Gothic Book" panose="020B0503020102020204" pitchFamily="34" charset="0"/>
            </a:endParaRPr>
          </a:p>
          <a:p>
            <a:r>
              <a:rPr lang="en-US" sz="1050" i="1" dirty="0">
                <a:latin typeface="Franklin Gothic Book" panose="020B0503020102020204" pitchFamily="34" charset="0"/>
              </a:rPr>
              <a:t>Full Screen: </a:t>
            </a:r>
            <a:r>
              <a:rPr lang="en-US" sz="1050" dirty="0">
                <a:latin typeface="Franklin Gothic Book" panose="020B0503020102020204" pitchFamily="34" charset="0"/>
              </a:rPr>
              <a:t>View app in full screen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F093D9D-4B88-4B09-A81F-2B09734A3E01}"/>
              </a:ext>
            </a:extLst>
          </p:cNvPr>
          <p:cNvSpPr txBox="1"/>
          <p:nvPr/>
        </p:nvSpPr>
        <p:spPr>
          <a:xfrm>
            <a:off x="196845" y="2029069"/>
            <a:ext cx="2168990" cy="275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Zoom, Home and Full Screen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8CF0706-628E-7E44-A3B4-75F2AC5AA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7459" y="1135475"/>
            <a:ext cx="95795" cy="9579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 descr="Legend">
            <a:extLst>
              <a:ext uri="{FF2B5EF4-FFF2-40B4-BE49-F238E27FC236}">
                <a16:creationId xmlns:a16="http://schemas.microsoft.com/office/drawing/2014/main" id="{6CC024BB-4CE1-AF42-B4A9-670E276ACECD}"/>
              </a:ext>
            </a:extLst>
          </p:cNvPr>
          <p:cNvSpPr/>
          <p:nvPr/>
        </p:nvSpPr>
        <p:spPr>
          <a:xfrm>
            <a:off x="5514089" y="830157"/>
            <a:ext cx="1478933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98F87B4-9034-014F-B0F9-BB64CEEBACD2}"/>
              </a:ext>
            </a:extLst>
          </p:cNvPr>
          <p:cNvSpPr txBox="1"/>
          <p:nvPr/>
        </p:nvSpPr>
        <p:spPr>
          <a:xfrm>
            <a:off x="5705548" y="835043"/>
            <a:ext cx="69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Legend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4C890E-C957-714C-AE42-BC2A1DE76997}"/>
              </a:ext>
            </a:extLst>
          </p:cNvPr>
          <p:cNvSpPr txBox="1"/>
          <p:nvPr/>
        </p:nvSpPr>
        <p:spPr>
          <a:xfrm>
            <a:off x="5492584" y="1145735"/>
            <a:ext cx="15999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Displays symbology for layers that are turned on</a:t>
            </a:r>
          </a:p>
        </p:txBody>
      </p:sp>
      <p:sp>
        <p:nvSpPr>
          <p:cNvPr id="74" name="Rectangle 73" descr="Layer List">
            <a:extLst>
              <a:ext uri="{FF2B5EF4-FFF2-40B4-BE49-F238E27FC236}">
                <a16:creationId xmlns:a16="http://schemas.microsoft.com/office/drawing/2014/main" id="{C0FF7C29-F0E0-45BA-99BA-024C8E1CA116}"/>
              </a:ext>
            </a:extLst>
          </p:cNvPr>
          <p:cNvSpPr/>
          <p:nvPr/>
        </p:nvSpPr>
        <p:spPr>
          <a:xfrm>
            <a:off x="7117115" y="680549"/>
            <a:ext cx="1982952" cy="10108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F4BC657-3363-45F5-B23E-F098EFF44245}"/>
              </a:ext>
            </a:extLst>
          </p:cNvPr>
          <p:cNvSpPr txBox="1"/>
          <p:nvPr/>
        </p:nvSpPr>
        <p:spPr>
          <a:xfrm>
            <a:off x="7073184" y="928586"/>
            <a:ext cx="20268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View and toggle map layers using the following layer lists:</a:t>
            </a:r>
          </a:p>
          <a:p>
            <a:r>
              <a:rPr lang="en-US" sz="1050" i="1" dirty="0">
                <a:latin typeface="Franklin Gothic Book" panose="020B0503020102020204" pitchFamily="34" charset="0"/>
              </a:rPr>
              <a:t>All Layers, Base Data, Property, Natural Gas, Crude Oil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75399CD-2CD9-46DE-8578-7ACAFF11CC72}"/>
              </a:ext>
            </a:extLst>
          </p:cNvPr>
          <p:cNvSpPr txBox="1"/>
          <p:nvPr/>
        </p:nvSpPr>
        <p:spPr>
          <a:xfrm>
            <a:off x="8355114" y="689452"/>
            <a:ext cx="825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Layer List</a:t>
            </a:r>
          </a:p>
        </p:txBody>
      </p:sp>
      <p:sp>
        <p:nvSpPr>
          <p:cNvPr id="73" name="Rectangle 72" descr="Select Tool">
            <a:extLst>
              <a:ext uri="{FF2B5EF4-FFF2-40B4-BE49-F238E27FC236}">
                <a16:creationId xmlns:a16="http://schemas.microsoft.com/office/drawing/2014/main" id="{B79789C6-3B3A-894D-84BA-8F9CB56A34F8}"/>
              </a:ext>
            </a:extLst>
          </p:cNvPr>
          <p:cNvSpPr/>
          <p:nvPr/>
        </p:nvSpPr>
        <p:spPr>
          <a:xfrm>
            <a:off x="35942" y="3257719"/>
            <a:ext cx="2343731" cy="548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9" name="Picture 48" descr="Select Tool icon">
            <a:extLst>
              <a:ext uri="{FF2B5EF4-FFF2-40B4-BE49-F238E27FC236}">
                <a16:creationId xmlns:a16="http://schemas.microsoft.com/office/drawing/2014/main" id="{C546F9AB-E493-40F9-9FB1-D7E53F60A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11" y="3292832"/>
            <a:ext cx="212620" cy="23033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B85049B-0089-D341-9527-D68B1FBCF231}"/>
              </a:ext>
            </a:extLst>
          </p:cNvPr>
          <p:cNvSpPr txBox="1"/>
          <p:nvPr/>
        </p:nvSpPr>
        <p:spPr>
          <a:xfrm>
            <a:off x="252618" y="3271359"/>
            <a:ext cx="109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Select Widget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1999264-F995-3642-99B9-73BA322C7083}"/>
              </a:ext>
            </a:extLst>
          </p:cNvPr>
          <p:cNvSpPr txBox="1"/>
          <p:nvPr/>
        </p:nvSpPr>
        <p:spPr>
          <a:xfrm>
            <a:off x="-31124" y="3525835"/>
            <a:ext cx="25871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Select and highlight features in the map</a:t>
            </a:r>
          </a:p>
        </p:txBody>
      </p:sp>
      <p:sp>
        <p:nvSpPr>
          <p:cNvPr id="76" name="Rectangle 75" descr="Filter">
            <a:extLst>
              <a:ext uri="{FF2B5EF4-FFF2-40B4-BE49-F238E27FC236}">
                <a16:creationId xmlns:a16="http://schemas.microsoft.com/office/drawing/2014/main" id="{066E643A-F3B7-D54F-BD04-898CAA13229D}"/>
              </a:ext>
            </a:extLst>
          </p:cNvPr>
          <p:cNvSpPr/>
          <p:nvPr/>
        </p:nvSpPr>
        <p:spPr>
          <a:xfrm>
            <a:off x="16364" y="3994057"/>
            <a:ext cx="2363309" cy="6394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 descr="Filter icon">
            <a:extLst>
              <a:ext uri="{FF2B5EF4-FFF2-40B4-BE49-F238E27FC236}">
                <a16:creationId xmlns:a16="http://schemas.microsoft.com/office/drawing/2014/main" id="{BCA6F245-A7C9-4512-95E7-A31BCA1F2A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756" y="4058167"/>
            <a:ext cx="200945" cy="226874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09E3E46D-6604-EC4E-8281-EB49FB493BDB}"/>
              </a:ext>
            </a:extLst>
          </p:cNvPr>
          <p:cNvSpPr txBox="1"/>
          <p:nvPr/>
        </p:nvSpPr>
        <p:spPr>
          <a:xfrm>
            <a:off x="244965" y="4022199"/>
            <a:ext cx="1580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Filter Widget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F354CBD-1A29-C145-8DDC-5C6605AFED34}"/>
              </a:ext>
            </a:extLst>
          </p:cNvPr>
          <p:cNvSpPr txBox="1"/>
          <p:nvPr/>
        </p:nvSpPr>
        <p:spPr>
          <a:xfrm>
            <a:off x="10743" y="4241874"/>
            <a:ext cx="22337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Filter layers by criteria such as gas plant by type</a:t>
            </a:r>
          </a:p>
        </p:txBody>
      </p:sp>
      <p:sp>
        <p:nvSpPr>
          <p:cNvPr id="79" name="Rectangle 78" descr="Bookmark">
            <a:extLst>
              <a:ext uri="{FF2B5EF4-FFF2-40B4-BE49-F238E27FC236}">
                <a16:creationId xmlns:a16="http://schemas.microsoft.com/office/drawing/2014/main" id="{CD563E5C-D6BD-6D44-AFE8-F90EBCF8E505}"/>
              </a:ext>
            </a:extLst>
          </p:cNvPr>
          <p:cNvSpPr/>
          <p:nvPr/>
        </p:nvSpPr>
        <p:spPr>
          <a:xfrm>
            <a:off x="6537" y="4845175"/>
            <a:ext cx="2355655" cy="4984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ookmark icon">
            <a:extLst>
              <a:ext uri="{FF2B5EF4-FFF2-40B4-BE49-F238E27FC236}">
                <a16:creationId xmlns:a16="http://schemas.microsoft.com/office/drawing/2014/main" id="{6AAF0D0F-9188-4D67-8779-9260136461A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83" y="4876754"/>
            <a:ext cx="211460" cy="23068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9BD3E0CA-3EC5-194A-9795-CB5D97533B85}"/>
              </a:ext>
            </a:extLst>
          </p:cNvPr>
          <p:cNvSpPr txBox="1"/>
          <p:nvPr/>
        </p:nvSpPr>
        <p:spPr>
          <a:xfrm>
            <a:off x="217504" y="4845175"/>
            <a:ext cx="13758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Bookmark Widget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906F321-3262-5B43-AE9F-AB62E34A32DA}"/>
              </a:ext>
            </a:extLst>
          </p:cNvPr>
          <p:cNvSpPr txBox="1"/>
          <p:nvPr/>
        </p:nvSpPr>
        <p:spPr>
          <a:xfrm>
            <a:off x="-26908" y="5091421"/>
            <a:ext cx="22412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Create or view saved bookmarks</a:t>
            </a:r>
          </a:p>
        </p:txBody>
      </p:sp>
      <p:sp>
        <p:nvSpPr>
          <p:cNvPr id="8" name="Rectangle 7" descr="Attribute Table">
            <a:extLst>
              <a:ext uri="{FF2B5EF4-FFF2-40B4-BE49-F238E27FC236}">
                <a16:creationId xmlns:a16="http://schemas.microsoft.com/office/drawing/2014/main" id="{1806A779-3C5D-F082-2123-099ACA55A855}"/>
              </a:ext>
            </a:extLst>
          </p:cNvPr>
          <p:cNvSpPr/>
          <p:nvPr/>
        </p:nvSpPr>
        <p:spPr>
          <a:xfrm>
            <a:off x="4942992" y="6370639"/>
            <a:ext cx="1795614" cy="424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15E8EE-DADE-6CB6-EC97-E2973C08C2AC}"/>
              </a:ext>
            </a:extLst>
          </p:cNvPr>
          <p:cNvSpPr txBox="1"/>
          <p:nvPr/>
        </p:nvSpPr>
        <p:spPr>
          <a:xfrm>
            <a:off x="5204808" y="6350522"/>
            <a:ext cx="114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Attribute</a:t>
            </a:r>
            <a:r>
              <a:rPr lang="en-US" sz="1200" dirty="0">
                <a:solidFill>
                  <a:srgbClr val="CC7B29"/>
                </a:solidFill>
                <a:latin typeface="Franklin Gothic Medium" panose="020B0603020102020204" pitchFamily="34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Table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C2E93A-AFCA-2D42-3F59-C288D9941934}"/>
              </a:ext>
            </a:extLst>
          </p:cNvPr>
          <p:cNvSpPr txBox="1"/>
          <p:nvPr/>
        </p:nvSpPr>
        <p:spPr>
          <a:xfrm>
            <a:off x="4881464" y="6546683"/>
            <a:ext cx="18954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View data in an attribute table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929348-AF05-16FD-6B43-C80359D531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57047" y="6419373"/>
            <a:ext cx="278641" cy="96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6A6D48-6B7D-B5FF-FC30-109CB6C86A5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41787" y="872522"/>
            <a:ext cx="226557" cy="243548"/>
          </a:xfrm>
          <a:prstGeom prst="rect">
            <a:avLst/>
          </a:prstGeom>
        </p:spPr>
      </p:pic>
      <p:sp>
        <p:nvSpPr>
          <p:cNvPr id="20" name="Rectangle 19" descr="Legend">
            <a:extLst>
              <a:ext uri="{FF2B5EF4-FFF2-40B4-BE49-F238E27FC236}">
                <a16:creationId xmlns:a16="http://schemas.microsoft.com/office/drawing/2014/main" id="{80DC474F-AE2D-F333-9F42-E643B2DA10C0}"/>
              </a:ext>
            </a:extLst>
          </p:cNvPr>
          <p:cNvSpPr/>
          <p:nvPr/>
        </p:nvSpPr>
        <p:spPr>
          <a:xfrm>
            <a:off x="3951" y="5551661"/>
            <a:ext cx="2371569" cy="4797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4A3EF8-9DE4-195D-5266-070F3CBE6D0B}"/>
              </a:ext>
            </a:extLst>
          </p:cNvPr>
          <p:cNvSpPr txBox="1"/>
          <p:nvPr/>
        </p:nvSpPr>
        <p:spPr>
          <a:xfrm>
            <a:off x="269186" y="5531413"/>
            <a:ext cx="155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Print Widget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303B16-FFCA-1BED-933D-147B5C504259}"/>
              </a:ext>
            </a:extLst>
          </p:cNvPr>
          <p:cNvSpPr txBox="1"/>
          <p:nvPr/>
        </p:nvSpPr>
        <p:spPr>
          <a:xfrm>
            <a:off x="-44961" y="5808412"/>
            <a:ext cx="2232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Print your map into different formats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5911222-E707-3057-440F-FAAEAD92AB2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/>
          <a:stretch/>
        </p:blipFill>
        <p:spPr>
          <a:xfrm>
            <a:off x="37881" y="5587197"/>
            <a:ext cx="268431" cy="254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145D6A-3B26-F71C-9D00-F9948276D68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51" y="2755962"/>
            <a:ext cx="246356" cy="262423"/>
          </a:xfrm>
          <a:prstGeom prst="rect">
            <a:avLst/>
          </a:prstGeom>
        </p:spPr>
      </p:pic>
      <p:sp>
        <p:nvSpPr>
          <p:cNvPr id="40" name="Left Brace 39">
            <a:extLst>
              <a:ext uri="{FF2B5EF4-FFF2-40B4-BE49-F238E27FC236}">
                <a16:creationId xmlns:a16="http://schemas.microsoft.com/office/drawing/2014/main" id="{8D289138-B865-707C-1773-F8A23DC40F36}"/>
              </a:ext>
            </a:extLst>
          </p:cNvPr>
          <p:cNvSpPr/>
          <p:nvPr/>
        </p:nvSpPr>
        <p:spPr>
          <a:xfrm>
            <a:off x="2334277" y="1977205"/>
            <a:ext cx="136546" cy="73902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Elbow Connector 37">
            <a:extLst>
              <a:ext uri="{FF2B5EF4-FFF2-40B4-BE49-F238E27FC236}">
                <a16:creationId xmlns:a16="http://schemas.microsoft.com/office/drawing/2014/main" id="{8CBF206F-E8AB-B223-5276-8D8ADCDA2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4" idx="2"/>
          </p:cNvCxnSpPr>
          <p:nvPr/>
        </p:nvCxnSpPr>
        <p:spPr>
          <a:xfrm rot="16200000" flipH="1">
            <a:off x="7108861" y="744917"/>
            <a:ext cx="342526" cy="1975157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Left Brace 52">
            <a:extLst>
              <a:ext uri="{FF2B5EF4-FFF2-40B4-BE49-F238E27FC236}">
                <a16:creationId xmlns:a16="http://schemas.microsoft.com/office/drawing/2014/main" id="{39DB3036-B94D-F73E-148C-E0973842E6F7}"/>
              </a:ext>
            </a:extLst>
          </p:cNvPr>
          <p:cNvSpPr/>
          <p:nvPr/>
        </p:nvSpPr>
        <p:spPr>
          <a:xfrm rot="5400000">
            <a:off x="8725958" y="1429642"/>
            <a:ext cx="126873" cy="650352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6AC9C54-223F-1E3D-A857-7A080E985CF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54200" y="716208"/>
            <a:ext cx="1238919" cy="237670"/>
          </a:xfrm>
          <a:prstGeom prst="rect">
            <a:avLst/>
          </a:prstGeom>
        </p:spPr>
      </p:pic>
      <p:sp>
        <p:nvSpPr>
          <p:cNvPr id="89" name="Left Brace 88">
            <a:extLst>
              <a:ext uri="{FF2B5EF4-FFF2-40B4-BE49-F238E27FC236}">
                <a16:creationId xmlns:a16="http://schemas.microsoft.com/office/drawing/2014/main" id="{D94115C5-9752-36EE-4870-9B2A6ABDE142}"/>
              </a:ext>
            </a:extLst>
          </p:cNvPr>
          <p:cNvSpPr/>
          <p:nvPr/>
        </p:nvSpPr>
        <p:spPr>
          <a:xfrm rot="5400000">
            <a:off x="2796638" y="5361112"/>
            <a:ext cx="157091" cy="90325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e 89">
            <a:extLst>
              <a:ext uri="{FF2B5EF4-FFF2-40B4-BE49-F238E27FC236}">
                <a16:creationId xmlns:a16="http://schemas.microsoft.com/office/drawing/2014/main" id="{DA0218EC-4055-B2EF-A0E9-36B00D614B8D}"/>
              </a:ext>
            </a:extLst>
          </p:cNvPr>
          <p:cNvSpPr/>
          <p:nvPr/>
        </p:nvSpPr>
        <p:spPr>
          <a:xfrm rot="10800000">
            <a:off x="2293984" y="3257718"/>
            <a:ext cx="176839" cy="3457979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973708D8-7E32-78B0-F6AB-51CE9BC017E0}"/>
              </a:ext>
            </a:extLst>
          </p:cNvPr>
          <p:cNvSpPr/>
          <p:nvPr/>
        </p:nvSpPr>
        <p:spPr>
          <a:xfrm rot="16200000">
            <a:off x="5727949" y="6212419"/>
            <a:ext cx="80791" cy="208466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Elbow Connector 37">
            <a:extLst>
              <a:ext uri="{FF2B5EF4-FFF2-40B4-BE49-F238E27FC236}">
                <a16:creationId xmlns:a16="http://schemas.microsoft.com/office/drawing/2014/main" id="{DF56B128-E3AD-EECC-AD43-820C00D74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0" idx="1"/>
            <a:endCxn id="89" idx="1"/>
          </p:cNvCxnSpPr>
          <p:nvPr/>
        </p:nvCxnSpPr>
        <p:spPr>
          <a:xfrm>
            <a:off x="2470823" y="4986707"/>
            <a:ext cx="404360" cy="747489"/>
          </a:xfrm>
          <a:prstGeom prst="bentConnector2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Left Brace 94">
            <a:extLst>
              <a:ext uri="{FF2B5EF4-FFF2-40B4-BE49-F238E27FC236}">
                <a16:creationId xmlns:a16="http://schemas.microsoft.com/office/drawing/2014/main" id="{69F35C37-078C-656D-F5B0-8870CCBBC095}"/>
              </a:ext>
            </a:extLst>
          </p:cNvPr>
          <p:cNvSpPr/>
          <p:nvPr/>
        </p:nvSpPr>
        <p:spPr>
          <a:xfrm rot="5400000">
            <a:off x="3050087" y="1464497"/>
            <a:ext cx="107026" cy="973174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Elbow Connector 37">
            <a:extLst>
              <a:ext uri="{FF2B5EF4-FFF2-40B4-BE49-F238E27FC236}">
                <a16:creationId xmlns:a16="http://schemas.microsoft.com/office/drawing/2014/main" id="{B3A0D0AF-8B04-75EF-C4FB-7FECBB889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3103600" y="1667250"/>
            <a:ext cx="0" cy="230321"/>
          </a:xfrm>
          <a:prstGeom prst="straightConnector1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872E22F-F2C7-68ED-C36C-8C638294A3D9}"/>
              </a:ext>
            </a:extLst>
          </p:cNvPr>
          <p:cNvSpPr txBox="1"/>
          <p:nvPr/>
        </p:nvSpPr>
        <p:spPr>
          <a:xfrm>
            <a:off x="281599" y="6215724"/>
            <a:ext cx="15506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0070C0"/>
                </a:solidFill>
                <a:latin typeface="Franklin Gothic Medium" panose="020B0603020102020204" pitchFamily="34" charset="0"/>
              </a:rPr>
              <a:t>SearchPlus</a:t>
            </a:r>
            <a:r>
              <a:rPr lang="en-US" sz="1200" dirty="0">
                <a:solidFill>
                  <a:srgbClr val="0070C0"/>
                </a:solidFill>
                <a:latin typeface="Franklin Gothic Medium" panose="020B0603020102020204" pitchFamily="34" charset="0"/>
              </a:rPr>
              <a:t> Widget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FF65D8-E5E3-79F1-B0EC-0C437EBEDBD5}"/>
              </a:ext>
            </a:extLst>
          </p:cNvPr>
          <p:cNvSpPr txBox="1"/>
          <p:nvPr/>
        </p:nvSpPr>
        <p:spPr>
          <a:xfrm>
            <a:off x="-54189" y="6483757"/>
            <a:ext cx="22325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Franklin Gothic Book" panose="020B0503020102020204" pitchFamily="34" charset="0"/>
              </a:rPr>
              <a:t>Search multiple property layers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CAA70A-B7E9-00BE-F2F6-43F2E91C89F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020" y="6257914"/>
            <a:ext cx="262151" cy="25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1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730AABDB1BD4D9A9535349D5EF5B7" ma:contentTypeVersion="17" ma:contentTypeDescription="Create a new document." ma:contentTypeScope="" ma:versionID="3052c42cb9746c85566c436389ea8593">
  <xsd:schema xmlns:xsd="http://www.w3.org/2001/XMLSchema" xmlns:xs="http://www.w3.org/2001/XMLSchema" xmlns:p="http://schemas.microsoft.com/office/2006/metadata/properties" xmlns:ns1="http://schemas.microsoft.com/sharepoint/v3" xmlns:ns2="d36856fe-d4a9-4f0b-87a7-8fa063632c32" xmlns:ns3="16aa3f2d-47b8-4a75-a8f5-1c0f60bcb387" xmlns:ns4="31062a0d-ede8-4112-b4bb-00a9c1bc8e16" targetNamespace="http://schemas.microsoft.com/office/2006/metadata/properties" ma:root="true" ma:fieldsID="53b400651d551973f1400aaffd4dbe57" ns1:_="" ns2:_="" ns3:_="" ns4:_="">
    <xsd:import namespace="http://schemas.microsoft.com/sharepoint/v3"/>
    <xsd:import namespace="d36856fe-d4a9-4f0b-87a7-8fa063632c32"/>
    <xsd:import namespace="16aa3f2d-47b8-4a75-a8f5-1c0f60bcb387"/>
    <xsd:import namespace="31062a0d-ede8-4112-b4bb-00a9c1bc8e1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1:_ip_UnifiedCompliancePolicyProperties" minOccurs="0"/>
                <xsd:element ref="ns1:_ip_UnifiedCompliancePolicyUIActio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4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856fe-d4a9-4f0b-87a7-8fa063632c3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a3f2d-47b8-4a75-a8f5-1c0f60bcb3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062a0d-ede8-4112-b4bb-00a9c1bc8e1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d2768aa7-963d-43c0-89f0-61bf498d220b}" ma:internalName="TaxCatchAll" ma:showField="CatchAllData" ma:web="d36856fe-d4a9-4f0b-87a7-8fa063632c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16aa3f2d-47b8-4a75-a8f5-1c0f60bcb387">
      <Terms xmlns="http://schemas.microsoft.com/office/infopath/2007/PartnerControls"/>
    </lcf76f155ced4ddcb4097134ff3c332f>
    <_ip_UnifiedCompliancePolicyProperties xmlns="http://schemas.microsoft.com/sharepoint/v3" xsi:nil="true"/>
    <TaxCatchAll xmlns="31062a0d-ede8-4112-b4bb-00a9c1bc8e16" xsi:nil="true"/>
  </documentManagement>
</p:properties>
</file>

<file path=customXml/itemProps1.xml><?xml version="1.0" encoding="utf-8"?>
<ds:datastoreItem xmlns:ds="http://schemas.openxmlformats.org/officeDocument/2006/customXml" ds:itemID="{952A3438-2A1A-47EF-B05A-C7A0FBCC8F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929631-C52F-40D1-B046-0A5E69EA52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36856fe-d4a9-4f0b-87a7-8fa063632c32"/>
    <ds:schemaRef ds:uri="16aa3f2d-47b8-4a75-a8f5-1c0f60bcb387"/>
    <ds:schemaRef ds:uri="31062a0d-ede8-4112-b4bb-00a9c1bc8e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520736-C13C-4295-A1CB-E39B2BB94F7C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7d199879-3de7-4890-be05-493ac4acaa24"/>
    <ds:schemaRef ds:uri="3be1eae1-c2da-4912-b6df-68846e74702b"/>
    <ds:schemaRef ds:uri="http://www.w3.org/XML/1998/namespace"/>
    <ds:schemaRef ds:uri="http://purl.org/dc/dcmitype/"/>
    <ds:schemaRef ds:uri="http://schemas.microsoft.com/sharepoint/v3"/>
    <ds:schemaRef ds:uri="16aa3f2d-47b8-4a75-a8f5-1c0f60bcb387"/>
    <ds:schemaRef ds:uri="31062a0d-ede8-4112-b4bb-00a9c1bc8e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13186</TotalTime>
  <Words>156</Words>
  <Application>Microsoft Office PowerPoint</Application>
  <PresentationFormat>Letter Paper (8.5x11 in)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Franklin Gothic Book</vt:lpstr>
      <vt:lpstr>Franklin Gothic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Ritika Sinha</dc:creator>
  <cp:lastModifiedBy>Fonyuy, Ernest W (Federal)</cp:lastModifiedBy>
  <cp:revision>31</cp:revision>
  <dcterms:created xsi:type="dcterms:W3CDTF">2020-07-21T18:26:45Z</dcterms:created>
  <dcterms:modified xsi:type="dcterms:W3CDTF">2025-07-22T11:49:52Z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0x01010076B730AABDB1BD4D9A9535349D5EF5B7</vt:lpwstr>
  </property>
  <property fmtid="{D5CDD505-2E9C-101B-9397-08002B2CF9AE}" pid="3" name="MediaServiceImageTags">
    <vt:lpwstr/>
  </property>
</Properties>
</file>