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e50aaa6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e50aaa6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50aaa62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e50aaa62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50aaa62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50aaa62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50aaa62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50aaa62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50aaa62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50aaa62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e50aaa6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e50aaa6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e50aaa62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e50aaa62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ef506ba5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ef506ba5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e50aaa62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e50aaa62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e50aaa62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e50aaa62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50aaa62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e50aaa62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e50aaa62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e50aaa62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fa2799f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efa2799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ONRR/Revdoi-Data-Quality/wiki" TargetMode="External"/><Relationship Id="rId4" Type="http://schemas.openxmlformats.org/officeDocument/2006/relationships/hyperlink" Target="https://github.com/ONRR/Revdoi-Data-Quality/wiki/Glossar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naconda.com/distribution/" TargetMode="External"/><Relationship Id="rId4" Type="http://schemas.openxmlformats.org/officeDocument/2006/relationships/hyperlink" Target="https://docs.conda.io/en/latest/miniconda.html" TargetMode="External"/><Relationship Id="rId5" Type="http://schemas.openxmlformats.org/officeDocument/2006/relationships/hyperlink" Target="https://www.python.org/downloads/release/python-374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Walkthrough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2700" y="2188125"/>
            <a:ext cx="2921299" cy="29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Scripts - diff.py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8054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 [someplace]/revdoi-data-quality-master/scripts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 diff.py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the buttons to select files, then click “run diff” to compare the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38" y="3396538"/>
            <a:ext cx="63722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Scripts - formatcheck.py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formatcheck.py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setup if a JSON file has not already been not created for a specific data type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Found under Revdoi-Data-Quality/scripts/config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Start Form Check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Prints and Exports Anomalies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813" y="2967300"/>
            <a:ext cx="29813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Scripts - numberchecker.py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work without calling setup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 numberchecker.py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Setup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Only need to be run once per data type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Asks for input on which columns to use for grouping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Creates a .json file with thresholds based on SD, is editable.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Start Num Check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Prints out values surpassing certain thresholds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Will export to output/NumChecked-filename.xlsx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152400" rtl="0" algn="l">
              <a:lnSpc>
                <a:spcPct val="145000"/>
              </a:lnSpc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050" y="2967300"/>
            <a:ext cx="29908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case I forgot something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Data Script Wiki: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https://github.com/ONRR/Revdoi-Data-Quality/wiki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Glossary: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https://github.com/ONRR/Revdoi-Data-Quality/wiki/Glossary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each script does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10825"/>
            <a:ext cx="7831800" cy="29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 (Two files)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compare two Excel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Highlights differences: Green = new, Red = changed, Grey = removed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Format Check (One file)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Setup: (only needs to be run once) Uses a sample file as a reference for formatting - Creates json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Running: Analyzes given file with json as </a:t>
            </a:r>
            <a:r>
              <a:rPr lang="en"/>
              <a:t>reference</a:t>
            </a:r>
            <a:r>
              <a:rPr lang="en"/>
              <a:t> for formatting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Number Check </a:t>
            </a:r>
            <a:r>
              <a:rPr lang="en"/>
              <a:t>(One file)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Setup: Uses 3x Standard Deviation from numeric column as default values (Covers ~99.7%)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Running: Compares values in numeric column with range created by setup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735325" y="1244050"/>
            <a:ext cx="50862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Be sure to have Python or Anaconda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to Python Distributions (Pick one)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https://www.anaconda.com/distribution/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Miniconda: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4"/>
              </a:rPr>
              <a:t>https://docs.conda.io/en/latest/miniconda.html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Vanilla Python: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https://www.python.org/downloads/release/python-374/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stuff - Changing Directory (Folder)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1873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lang="en" sz="18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followed by a path (Case insensitive) to change directories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Note: If the path contains white space, put it in quotes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lang="en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cd documents/github/revdoi-data-quality/scripts</a:t>
            </a:r>
            <a:endParaRPr sz="1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stuff - Changing Directory (Folder)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206525"/>
            <a:ext cx="4050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 </a:t>
            </a:r>
            <a:r>
              <a:rPr lang="en" sz="1800"/>
              <a:t>navigate</a:t>
            </a:r>
            <a:r>
              <a:rPr lang="en" sz="1800"/>
              <a:t> backwards, type cd ..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be followed by any path within that directory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750" y="2686625"/>
            <a:ext cx="4364250" cy="245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stuff - dir / ls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ls </a:t>
            </a: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will print out anything listed under the current directory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125" y="2680225"/>
            <a:ext cx="4357874" cy="246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stuff - </a:t>
            </a:r>
            <a:r>
              <a:rPr lang="en"/>
              <a:t>Running Python scripts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Type python followed by the name of the script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E.g 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python hello.py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Locations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 samples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../input/diff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Format Sample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../input/setup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../input/formatTest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Number Sample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../input/numTest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