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93859-CC73-8CB9-04EC-6B99B14C346E}" v="32" dt="2020-11-30T16:55:19.936"/>
    <p1510:client id="{B7ED178C-B86E-4905-BFA7-0AE196180627}" v="70" dt="2020-11-30T19:49:3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D693859-CC73-8CB9-04EC-6B99B14C346E}"/>
    <pc:docChg chg="addSld modSld">
      <pc:chgData name="" userId="" providerId="" clId="Web-{4D693859-CC73-8CB9-04EC-6B99B14C346E}" dt="2020-11-30T16:55:19.936" v="29"/>
      <pc:docMkLst>
        <pc:docMk/>
      </pc:docMkLst>
      <pc:sldChg chg="modSp">
        <pc:chgData name="" userId="" providerId="" clId="Web-{4D693859-CC73-8CB9-04EC-6B99B14C346E}" dt="2020-11-30T16:55:15.530" v="26" actId="20577"/>
        <pc:sldMkLst>
          <pc:docMk/>
          <pc:sldMk cId="109857222" sldId="256"/>
        </pc:sldMkLst>
        <pc:spChg chg="mod">
          <ac:chgData name="" userId="" providerId="" clId="Web-{4D693859-CC73-8CB9-04EC-6B99B14C346E}" dt="2020-11-30T16:55:08.655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4D693859-CC73-8CB9-04EC-6B99B14C346E}" dt="2020-11-30T16:55:15.530" v="2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" userId="" providerId="" clId="Web-{4D693859-CC73-8CB9-04EC-6B99B14C346E}" dt="2020-11-30T16:55:19.936" v="29"/>
        <pc:sldMkLst>
          <pc:docMk/>
          <pc:sldMk cId="4242000117" sldId="257"/>
        </pc:sldMkLst>
      </pc:sldChg>
    </pc:docChg>
  </pc:docChgLst>
  <pc:docChgLst>
    <pc:chgData name="Mcharg, Shannon M" userId="7dfd72ef-c082-44a8-8aee-207448f0af01" providerId="ADAL" clId="{B7ED178C-B86E-4905-BFA7-0AE196180627}"/>
    <pc:docChg chg="undo custSel mod addSld modSld sldOrd">
      <pc:chgData name="Mcharg, Shannon M" userId="7dfd72ef-c082-44a8-8aee-207448f0af01" providerId="ADAL" clId="{B7ED178C-B86E-4905-BFA7-0AE196180627}" dt="2020-11-30T19:50:15.625" v="1361" actId="20577"/>
      <pc:docMkLst>
        <pc:docMk/>
      </pc:docMkLst>
      <pc:sldChg chg="addSp delSp modSp mod setBg setClrOvrMap">
        <pc:chgData name="Mcharg, Shannon M" userId="7dfd72ef-c082-44a8-8aee-207448f0af01" providerId="ADAL" clId="{B7ED178C-B86E-4905-BFA7-0AE196180627}" dt="2020-11-30T19:17:40.780" v="163" actId="1076"/>
        <pc:sldMkLst>
          <pc:docMk/>
          <pc:sldMk cId="4242000117" sldId="257"/>
        </pc:sldMkLst>
        <pc:spChg chg="del">
          <ac:chgData name="Mcharg, Shannon M" userId="7dfd72ef-c082-44a8-8aee-207448f0af01" providerId="ADAL" clId="{B7ED178C-B86E-4905-BFA7-0AE196180627}" dt="2020-11-30T16:56:05.967" v="0"/>
          <ac:spMkLst>
            <pc:docMk/>
            <pc:sldMk cId="4242000117" sldId="257"/>
            <ac:spMk id="2" creationId="{DF384164-F0CB-416E-909C-8FC8C040C676}"/>
          </ac:spMkLst>
        </pc:spChg>
        <pc:spChg chg="del">
          <ac:chgData name="Mcharg, Shannon M" userId="7dfd72ef-c082-44a8-8aee-207448f0af01" providerId="ADAL" clId="{B7ED178C-B86E-4905-BFA7-0AE196180627}" dt="2020-11-30T16:56:05.967" v="0"/>
          <ac:spMkLst>
            <pc:docMk/>
            <pc:sldMk cId="4242000117" sldId="257"/>
            <ac:spMk id="3" creationId="{1E955BF0-B814-4D02-9D11-16A9C008CB8A}"/>
          </ac:spMkLst>
        </pc:spChg>
        <pc:spChg chg="add mod">
          <ac:chgData name="Mcharg, Shannon M" userId="7dfd72ef-c082-44a8-8aee-207448f0af01" providerId="ADAL" clId="{B7ED178C-B86E-4905-BFA7-0AE196180627}" dt="2020-11-30T19:17:33.451" v="161" actId="14100"/>
          <ac:spMkLst>
            <pc:docMk/>
            <pc:sldMk cId="4242000117" sldId="257"/>
            <ac:spMk id="6" creationId="{A36CE170-FC2C-4690-A2DB-EF027248F304}"/>
          </ac:spMkLst>
        </pc:spChg>
        <pc:spChg chg="add del mod">
          <ac:chgData name="Mcharg, Shannon M" userId="7dfd72ef-c082-44a8-8aee-207448f0af01" providerId="ADAL" clId="{B7ED178C-B86E-4905-BFA7-0AE196180627}" dt="2020-11-30T16:56:38.225" v="6" actId="931"/>
          <ac:spMkLst>
            <pc:docMk/>
            <pc:sldMk cId="4242000117" sldId="257"/>
            <ac:spMk id="7" creationId="{B5A079CF-81B0-4D36-9D80-B92A05A6EE16}"/>
          </ac:spMkLst>
        </pc:spChg>
        <pc:spChg chg="add del mod">
          <ac:chgData name="Mcharg, Shannon M" userId="7dfd72ef-c082-44a8-8aee-207448f0af01" providerId="ADAL" clId="{B7ED178C-B86E-4905-BFA7-0AE196180627}" dt="2020-11-30T18:54:39.828" v="83" actId="478"/>
          <ac:spMkLst>
            <pc:docMk/>
            <pc:sldMk cId="4242000117" sldId="257"/>
            <ac:spMk id="10" creationId="{BBD6BD6B-5DF3-4B16-8DF7-C0419C2DE9FC}"/>
          </ac:spMkLst>
        </pc:spChg>
        <pc:spChg chg="add del mod">
          <ac:chgData name="Mcharg, Shannon M" userId="7dfd72ef-c082-44a8-8aee-207448f0af01" providerId="ADAL" clId="{B7ED178C-B86E-4905-BFA7-0AE196180627}" dt="2020-11-30T19:17:40.780" v="163" actId="1076"/>
          <ac:spMkLst>
            <pc:docMk/>
            <pc:sldMk cId="4242000117" sldId="257"/>
            <ac:spMk id="11" creationId="{B688EA93-504F-4BF6-AFD8-F0035FFBBA95}"/>
          </ac:spMkLst>
        </pc:spChg>
        <pc:spChg chg="add del mod">
          <ac:chgData name="Mcharg, Shannon M" userId="7dfd72ef-c082-44a8-8aee-207448f0af01" providerId="ADAL" clId="{B7ED178C-B86E-4905-BFA7-0AE196180627}" dt="2020-11-30T19:16:45.741" v="142" actId="478"/>
          <ac:spMkLst>
            <pc:docMk/>
            <pc:sldMk cId="4242000117" sldId="257"/>
            <ac:spMk id="12" creationId="{5E1508DD-7C24-429C-8E46-98EA51CB2F56}"/>
          </ac:spMkLst>
        </pc:spChg>
        <pc:spChg chg="add del">
          <ac:chgData name="Mcharg, Shannon M" userId="7dfd72ef-c082-44a8-8aee-207448f0af01" providerId="ADAL" clId="{B7ED178C-B86E-4905-BFA7-0AE196180627}" dt="2020-11-30T18:55:12.161" v="90" actId="26606"/>
          <ac:spMkLst>
            <pc:docMk/>
            <pc:sldMk cId="4242000117" sldId="257"/>
            <ac:spMk id="15" creationId="{513EC281-382C-4AA2-87FC-E9D10F6D123B}"/>
          </ac:spMkLst>
        </pc:spChg>
        <pc:spChg chg="add del">
          <ac:chgData name="Mcharg, Shannon M" userId="7dfd72ef-c082-44a8-8aee-207448f0af01" providerId="ADAL" clId="{B7ED178C-B86E-4905-BFA7-0AE196180627}" dt="2020-11-30T18:55:12.161" v="90" actId="26606"/>
          <ac:spMkLst>
            <pc:docMk/>
            <pc:sldMk cId="4242000117" sldId="257"/>
            <ac:spMk id="18" creationId="{823AC064-BC96-4F32-8AE1-B2FD38754823}"/>
          </ac:spMkLst>
        </pc:spChg>
        <pc:spChg chg="add del">
          <ac:chgData name="Mcharg, Shannon M" userId="7dfd72ef-c082-44a8-8aee-207448f0af01" providerId="ADAL" clId="{B7ED178C-B86E-4905-BFA7-0AE196180627}" dt="2020-11-30T18:55:13.887" v="92" actId="26606"/>
          <ac:spMkLst>
            <pc:docMk/>
            <pc:sldMk cId="4242000117" sldId="257"/>
            <ac:spMk id="25" creationId="{823AC064-BC96-4F32-8AE1-B2FD38754823}"/>
          </ac:spMkLst>
        </pc:spChg>
        <pc:spChg chg="add del">
          <ac:chgData name="Mcharg, Shannon M" userId="7dfd72ef-c082-44a8-8aee-207448f0af01" providerId="ADAL" clId="{B7ED178C-B86E-4905-BFA7-0AE196180627}" dt="2020-11-30T18:55:13.887" v="92" actId="26606"/>
          <ac:spMkLst>
            <pc:docMk/>
            <pc:sldMk cId="4242000117" sldId="257"/>
            <ac:spMk id="26" creationId="{AB550CFE-3856-46E1-8682-6599D597C6F2}"/>
          </ac:spMkLst>
        </pc:spChg>
        <pc:spChg chg="add del mod">
          <ac:chgData name="Mcharg, Shannon M" userId="7dfd72ef-c082-44a8-8aee-207448f0af01" providerId="ADAL" clId="{B7ED178C-B86E-4905-BFA7-0AE196180627}" dt="2020-11-30T19:16:22.757" v="115" actId="478"/>
          <ac:spMkLst>
            <pc:docMk/>
            <pc:sldMk cId="4242000117" sldId="257"/>
            <ac:spMk id="28" creationId="{20E6BCB9-88E0-4344-833D-D2D0A72106DD}"/>
          </ac:spMkLst>
        </pc:spChg>
        <pc:spChg chg="add del">
          <ac:chgData name="Mcharg, Shannon M" userId="7dfd72ef-c082-44a8-8aee-207448f0af01" providerId="ADAL" clId="{B7ED178C-B86E-4905-BFA7-0AE196180627}" dt="2020-11-30T18:55:17.810" v="94" actId="26606"/>
          <ac:spMkLst>
            <pc:docMk/>
            <pc:sldMk cId="4242000117" sldId="257"/>
            <ac:spMk id="29" creationId="{C59B01C4-B742-4EC4-ACEA-9619F1826DC4}"/>
          </ac:spMkLst>
        </pc:spChg>
        <pc:spChg chg="add del">
          <ac:chgData name="Mcharg, Shannon M" userId="7dfd72ef-c082-44a8-8aee-207448f0af01" providerId="ADAL" clId="{B7ED178C-B86E-4905-BFA7-0AE196180627}" dt="2020-11-30T18:55:32.400" v="100" actId="26606"/>
          <ac:spMkLst>
            <pc:docMk/>
            <pc:sldMk cId="4242000117" sldId="257"/>
            <ac:spMk id="32" creationId="{A9120B09-F6CA-437E-B1DE-587311BBBAFA}"/>
          </ac:spMkLst>
        </pc:spChg>
        <pc:spChg chg="add del">
          <ac:chgData name="Mcharg, Shannon M" userId="7dfd72ef-c082-44a8-8aee-207448f0af01" providerId="ADAL" clId="{B7ED178C-B86E-4905-BFA7-0AE196180627}" dt="2020-11-30T18:55:32.400" v="100" actId="26606"/>
          <ac:spMkLst>
            <pc:docMk/>
            <pc:sldMk cId="4242000117" sldId="257"/>
            <ac:spMk id="33" creationId="{A3473CF9-37EB-43E7-89EF-D2D1C53D1DAC}"/>
          </ac:spMkLst>
        </pc:spChg>
        <pc:spChg chg="add del">
          <ac:chgData name="Mcharg, Shannon M" userId="7dfd72ef-c082-44a8-8aee-207448f0af01" providerId="ADAL" clId="{B7ED178C-B86E-4905-BFA7-0AE196180627}" dt="2020-11-30T18:55:32.400" v="100" actId="26606"/>
          <ac:spMkLst>
            <pc:docMk/>
            <pc:sldMk cId="4242000117" sldId="257"/>
            <ac:spMk id="34" creationId="{586B4EF9-43BA-4655-A6FF-1D8E21574C95}"/>
          </ac:spMkLst>
        </pc:spChg>
        <pc:spChg chg="add del">
          <ac:chgData name="Mcharg, Shannon M" userId="7dfd72ef-c082-44a8-8aee-207448f0af01" providerId="ADAL" clId="{B7ED178C-B86E-4905-BFA7-0AE196180627}" dt="2020-11-30T18:55:32.400" v="100" actId="26606"/>
          <ac:spMkLst>
            <pc:docMk/>
            <pc:sldMk cId="4242000117" sldId="257"/>
            <ac:spMk id="35" creationId="{0F1FC1B7-1971-46D1-92CE-DA63B090598B}"/>
          </ac:spMkLst>
        </pc:spChg>
        <pc:picChg chg="add del mod">
          <ac:chgData name="Mcharg, Shannon M" userId="7dfd72ef-c082-44a8-8aee-207448f0af01" providerId="ADAL" clId="{B7ED178C-B86E-4905-BFA7-0AE196180627}" dt="2020-11-30T16:56:32.882" v="5" actId="478"/>
          <ac:picMkLst>
            <pc:docMk/>
            <pc:sldMk cId="4242000117" sldId="257"/>
            <ac:picMk id="5" creationId="{7E39A7AA-7033-4EEA-B43B-C7B900B1E329}"/>
          </ac:picMkLst>
        </pc:picChg>
        <pc:picChg chg="add mod">
          <ac:chgData name="Mcharg, Shannon M" userId="7dfd72ef-c082-44a8-8aee-207448f0af01" providerId="ADAL" clId="{B7ED178C-B86E-4905-BFA7-0AE196180627}" dt="2020-11-30T19:17:34.323" v="162" actId="1076"/>
          <ac:picMkLst>
            <pc:docMk/>
            <pc:sldMk cId="4242000117" sldId="257"/>
            <ac:picMk id="9" creationId="{F26DC02C-E669-4BB3-8181-0F765C78545B}"/>
          </ac:picMkLst>
        </pc:picChg>
        <pc:cxnChg chg="add del">
          <ac:chgData name="Mcharg, Shannon M" userId="7dfd72ef-c082-44a8-8aee-207448f0af01" providerId="ADAL" clId="{B7ED178C-B86E-4905-BFA7-0AE196180627}" dt="2020-11-30T18:55:12.161" v="90" actId="26606"/>
          <ac:cxnSpMkLst>
            <pc:docMk/>
            <pc:sldMk cId="4242000117" sldId="257"/>
            <ac:cxnSpMk id="20" creationId="{7E7C77BC-7138-40B1-A15B-20F57A494629}"/>
          </ac:cxnSpMkLst>
        </pc:cxnChg>
        <pc:cxnChg chg="add del">
          <ac:chgData name="Mcharg, Shannon M" userId="7dfd72ef-c082-44a8-8aee-207448f0af01" providerId="ADAL" clId="{B7ED178C-B86E-4905-BFA7-0AE196180627}" dt="2020-11-30T18:55:12.161" v="90" actId="26606"/>
          <ac:cxnSpMkLst>
            <pc:docMk/>
            <pc:sldMk cId="4242000117" sldId="257"/>
            <ac:cxnSpMk id="22" creationId="{DB146403-F3D6-484B-B2ED-97F9565D0370}"/>
          </ac:cxnSpMkLst>
        </pc:cxnChg>
        <pc:cxnChg chg="add del">
          <ac:chgData name="Mcharg, Shannon M" userId="7dfd72ef-c082-44a8-8aee-207448f0af01" providerId="ADAL" clId="{B7ED178C-B86E-4905-BFA7-0AE196180627}" dt="2020-11-30T18:55:13.887" v="92" actId="26606"/>
          <ac:cxnSpMkLst>
            <pc:docMk/>
            <pc:sldMk cId="4242000117" sldId="257"/>
            <ac:cxnSpMk id="24" creationId="{DB146403-F3D6-484B-B2ED-97F9565D0370}"/>
          </ac:cxnSpMkLst>
        </pc:cxnChg>
        <pc:cxnChg chg="add del">
          <ac:chgData name="Mcharg, Shannon M" userId="7dfd72ef-c082-44a8-8aee-207448f0af01" providerId="ADAL" clId="{B7ED178C-B86E-4905-BFA7-0AE196180627}" dt="2020-11-30T18:55:13.887" v="92" actId="26606"/>
          <ac:cxnSpMkLst>
            <pc:docMk/>
            <pc:sldMk cId="4242000117" sldId="257"/>
            <ac:cxnSpMk id="27" creationId="{7E7C77BC-7138-40B1-A15B-20F57A494629}"/>
          </ac:cxnSpMkLst>
        </pc:cxnChg>
        <pc:cxnChg chg="add del">
          <ac:chgData name="Mcharg, Shannon M" userId="7dfd72ef-c082-44a8-8aee-207448f0af01" providerId="ADAL" clId="{B7ED178C-B86E-4905-BFA7-0AE196180627}" dt="2020-11-30T18:55:17.810" v="94" actId="26606"/>
          <ac:cxnSpMkLst>
            <pc:docMk/>
            <pc:sldMk cId="4242000117" sldId="257"/>
            <ac:cxnSpMk id="30" creationId="{3D83F26F-C55B-4A92-9AFF-4894D14E27C5}"/>
          </ac:cxnSpMkLst>
        </pc:cxnChg>
      </pc:sldChg>
      <pc:sldChg chg="addSp modSp add">
        <pc:chgData name="Mcharg, Shannon M" userId="7dfd72ef-c082-44a8-8aee-207448f0af01" providerId="ADAL" clId="{B7ED178C-B86E-4905-BFA7-0AE196180627}" dt="2020-11-30T19:18:06.930" v="165"/>
        <pc:sldMkLst>
          <pc:docMk/>
          <pc:sldMk cId="1918955874" sldId="258"/>
        </pc:sldMkLst>
        <pc:spChg chg="add mod">
          <ac:chgData name="Mcharg, Shannon M" userId="7dfd72ef-c082-44a8-8aee-207448f0af01" providerId="ADAL" clId="{B7ED178C-B86E-4905-BFA7-0AE196180627}" dt="2020-11-30T19:18:06.930" v="165"/>
          <ac:spMkLst>
            <pc:docMk/>
            <pc:sldMk cId="1918955874" sldId="258"/>
            <ac:spMk id="4" creationId="{6C174515-6AC9-400F-B5DD-402D9D50CFB4}"/>
          </ac:spMkLst>
        </pc:spChg>
        <pc:spChg chg="mod">
          <ac:chgData name="Mcharg, Shannon M" userId="7dfd72ef-c082-44a8-8aee-207448f0af01" providerId="ADAL" clId="{B7ED178C-B86E-4905-BFA7-0AE196180627}" dt="2020-11-30T18:48:27.844" v="22"/>
          <ac:spMkLst>
            <pc:docMk/>
            <pc:sldMk cId="1918955874" sldId="258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48:14.673" v="20" actId="14826"/>
          <ac:picMkLst>
            <pc:docMk/>
            <pc:sldMk cId="1918955874" sldId="258"/>
            <ac:picMk id="9" creationId="{F26DC02C-E669-4BB3-8181-0F765C78545B}"/>
          </ac:picMkLst>
        </pc:picChg>
      </pc:sldChg>
      <pc:sldChg chg="addSp modSp add">
        <pc:chgData name="Mcharg, Shannon M" userId="7dfd72ef-c082-44a8-8aee-207448f0af01" providerId="ADAL" clId="{B7ED178C-B86E-4905-BFA7-0AE196180627}" dt="2020-11-30T19:20:21.489" v="167"/>
        <pc:sldMkLst>
          <pc:docMk/>
          <pc:sldMk cId="2105679012" sldId="259"/>
        </pc:sldMkLst>
        <pc:spChg chg="add mod">
          <ac:chgData name="Mcharg, Shannon M" userId="7dfd72ef-c082-44a8-8aee-207448f0af01" providerId="ADAL" clId="{B7ED178C-B86E-4905-BFA7-0AE196180627}" dt="2020-11-30T19:20:21.489" v="167"/>
          <ac:spMkLst>
            <pc:docMk/>
            <pc:sldMk cId="2105679012" sldId="259"/>
            <ac:spMk id="4" creationId="{0E13F105-E936-4B82-B2FD-3F6DB4852171}"/>
          </ac:spMkLst>
        </pc:spChg>
        <pc:spChg chg="mod">
          <ac:chgData name="Mcharg, Shannon M" userId="7dfd72ef-c082-44a8-8aee-207448f0af01" providerId="ADAL" clId="{B7ED178C-B86E-4905-BFA7-0AE196180627}" dt="2020-11-30T18:48:59.462" v="27" actId="27636"/>
          <ac:spMkLst>
            <pc:docMk/>
            <pc:sldMk cId="2105679012" sldId="259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48:45.131" v="24" actId="14826"/>
          <ac:picMkLst>
            <pc:docMk/>
            <pc:sldMk cId="2105679012" sldId="259"/>
            <ac:picMk id="9" creationId="{F26DC02C-E669-4BB3-8181-0F765C78545B}"/>
          </ac:picMkLst>
        </pc:picChg>
      </pc:sldChg>
      <pc:sldChg chg="addSp modSp add">
        <pc:chgData name="Mcharg, Shannon M" userId="7dfd72ef-c082-44a8-8aee-207448f0af01" providerId="ADAL" clId="{B7ED178C-B86E-4905-BFA7-0AE196180627}" dt="2020-11-30T19:22:18.150" v="255" actId="20577"/>
        <pc:sldMkLst>
          <pc:docMk/>
          <pc:sldMk cId="1895932983" sldId="260"/>
        </pc:sldMkLst>
        <pc:spChg chg="add mod">
          <ac:chgData name="Mcharg, Shannon M" userId="7dfd72ef-c082-44a8-8aee-207448f0af01" providerId="ADAL" clId="{B7ED178C-B86E-4905-BFA7-0AE196180627}" dt="2020-11-30T19:22:18.150" v="255" actId="20577"/>
          <ac:spMkLst>
            <pc:docMk/>
            <pc:sldMk cId="1895932983" sldId="260"/>
            <ac:spMk id="4" creationId="{0E96EA81-46D1-4249-BD60-15A4A7FC3D34}"/>
          </ac:spMkLst>
        </pc:spChg>
        <pc:spChg chg="mod">
          <ac:chgData name="Mcharg, Shannon M" userId="7dfd72ef-c082-44a8-8aee-207448f0af01" providerId="ADAL" clId="{B7ED178C-B86E-4905-BFA7-0AE196180627}" dt="2020-11-30T18:49:23.739" v="32" actId="6549"/>
          <ac:spMkLst>
            <pc:docMk/>
            <pc:sldMk cId="1895932983" sldId="260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49:15.075" v="30" actId="14826"/>
          <ac:picMkLst>
            <pc:docMk/>
            <pc:sldMk cId="1895932983" sldId="260"/>
            <ac:picMk id="9" creationId="{F26DC02C-E669-4BB3-8181-0F765C78545B}"/>
          </ac:picMkLst>
        </pc:picChg>
      </pc:sldChg>
      <pc:sldChg chg="addSp delSp modSp add mod setBg">
        <pc:chgData name="Mcharg, Shannon M" userId="7dfd72ef-c082-44a8-8aee-207448f0af01" providerId="ADAL" clId="{B7ED178C-B86E-4905-BFA7-0AE196180627}" dt="2020-11-30T19:23:47.585" v="257"/>
        <pc:sldMkLst>
          <pc:docMk/>
          <pc:sldMk cId="489041861" sldId="261"/>
        </pc:sldMkLst>
        <pc:spChg chg="mod">
          <ac:chgData name="Mcharg, Shannon M" userId="7dfd72ef-c082-44a8-8aee-207448f0af01" providerId="ADAL" clId="{B7ED178C-B86E-4905-BFA7-0AE196180627}" dt="2020-11-30T18:51:00.843" v="51" actId="26606"/>
          <ac:spMkLst>
            <pc:docMk/>
            <pc:sldMk cId="489041861" sldId="261"/>
            <ac:spMk id="6" creationId="{A36CE170-FC2C-4690-A2DB-EF027248F304}"/>
          </ac:spMkLst>
        </pc:spChg>
        <pc:spChg chg="add del">
          <ac:chgData name="Mcharg, Shannon M" userId="7dfd72ef-c082-44a8-8aee-207448f0af01" providerId="ADAL" clId="{B7ED178C-B86E-4905-BFA7-0AE196180627}" dt="2020-11-30T18:50:28.492" v="39" actId="26606"/>
          <ac:spMkLst>
            <pc:docMk/>
            <pc:sldMk cId="489041861" sldId="261"/>
            <ac:spMk id="14" creationId="{BEE73255-8084-4DF9-BB0B-15EAC92E2CB9}"/>
          </ac:spMkLst>
        </pc:spChg>
        <pc:spChg chg="add del">
          <ac:chgData name="Mcharg, Shannon M" userId="7dfd72ef-c082-44a8-8aee-207448f0af01" providerId="ADAL" clId="{B7ED178C-B86E-4905-BFA7-0AE196180627}" dt="2020-11-30T18:50:28.492" v="39" actId="26606"/>
          <ac:spMkLst>
            <pc:docMk/>
            <pc:sldMk cId="489041861" sldId="261"/>
            <ac:spMk id="16" creationId="{67048353-8981-459A-9BC6-9711CE462E06}"/>
          </ac:spMkLst>
        </pc:spChg>
        <pc:spChg chg="add del">
          <ac:chgData name="Mcharg, Shannon M" userId="7dfd72ef-c082-44a8-8aee-207448f0af01" providerId="ADAL" clId="{B7ED178C-B86E-4905-BFA7-0AE196180627}" dt="2020-11-30T18:50:38.784" v="41" actId="26606"/>
          <ac:spMkLst>
            <pc:docMk/>
            <pc:sldMk cId="489041861" sldId="261"/>
            <ac:spMk id="18" creationId="{16C5FA50-8D52-4617-AF91-5C7B1C8352F1}"/>
          </ac:spMkLst>
        </pc:spChg>
        <pc:spChg chg="add del">
          <ac:chgData name="Mcharg, Shannon M" userId="7dfd72ef-c082-44a8-8aee-207448f0af01" providerId="ADAL" clId="{B7ED178C-B86E-4905-BFA7-0AE196180627}" dt="2020-11-30T18:50:38.784" v="41" actId="26606"/>
          <ac:spMkLst>
            <pc:docMk/>
            <pc:sldMk cId="489041861" sldId="261"/>
            <ac:spMk id="19" creationId="{E223798C-12AD-4B0C-A50C-D676347D67CF}"/>
          </ac:spMkLst>
        </pc:spChg>
        <pc:spChg chg="add mod">
          <ac:chgData name="Mcharg, Shannon M" userId="7dfd72ef-c082-44a8-8aee-207448f0af01" providerId="ADAL" clId="{B7ED178C-B86E-4905-BFA7-0AE196180627}" dt="2020-11-30T19:23:47.585" v="257"/>
          <ac:spMkLst>
            <pc:docMk/>
            <pc:sldMk cId="489041861" sldId="261"/>
            <ac:spMk id="20" creationId="{3AB56F8B-F715-42BE-BF4F-E1B1E5A94C3B}"/>
          </ac:spMkLst>
        </pc:spChg>
        <pc:spChg chg="add del">
          <ac:chgData name="Mcharg, Shannon M" userId="7dfd72ef-c082-44a8-8aee-207448f0af01" providerId="ADAL" clId="{B7ED178C-B86E-4905-BFA7-0AE196180627}" dt="2020-11-30T18:50:42.720" v="43" actId="26606"/>
          <ac:spMkLst>
            <pc:docMk/>
            <pc:sldMk cId="489041861" sldId="261"/>
            <ac:spMk id="21" creationId="{CDA1A2E9-63FE-408D-A803-8E306ECAB4B3}"/>
          </ac:spMkLst>
        </pc:spChg>
        <pc:spChg chg="add del">
          <ac:chgData name="Mcharg, Shannon M" userId="7dfd72ef-c082-44a8-8aee-207448f0af01" providerId="ADAL" clId="{B7ED178C-B86E-4905-BFA7-0AE196180627}" dt="2020-11-30T18:50:42.720" v="43" actId="26606"/>
          <ac:spMkLst>
            <pc:docMk/>
            <pc:sldMk cId="489041861" sldId="261"/>
            <ac:spMk id="22" creationId="{FBE9F90C-C163-435B-9A68-D15C92D1CF2B}"/>
          </ac:spMkLst>
        </pc:spChg>
        <pc:spChg chg="add del">
          <ac:chgData name="Mcharg, Shannon M" userId="7dfd72ef-c082-44a8-8aee-207448f0af01" providerId="ADAL" clId="{B7ED178C-B86E-4905-BFA7-0AE196180627}" dt="2020-11-30T18:50:42.720" v="43" actId="26606"/>
          <ac:spMkLst>
            <pc:docMk/>
            <pc:sldMk cId="489041861" sldId="261"/>
            <ac:spMk id="23" creationId="{1A882A9F-F4E9-4E23-8F0B-20B5DF42EAA9}"/>
          </ac:spMkLst>
        </pc:spChg>
        <pc:spChg chg="add del">
          <ac:chgData name="Mcharg, Shannon M" userId="7dfd72ef-c082-44a8-8aee-207448f0af01" providerId="ADAL" clId="{B7ED178C-B86E-4905-BFA7-0AE196180627}" dt="2020-11-30T18:50:46.361" v="45" actId="26606"/>
          <ac:spMkLst>
            <pc:docMk/>
            <pc:sldMk cId="489041861" sldId="261"/>
            <ac:spMk id="25" creationId="{3FA8EA49-487B-4E62-AC3C-3D4A96EF0A26}"/>
          </ac:spMkLst>
        </pc:spChg>
        <pc:spChg chg="add del">
          <ac:chgData name="Mcharg, Shannon M" userId="7dfd72ef-c082-44a8-8aee-207448f0af01" providerId="ADAL" clId="{B7ED178C-B86E-4905-BFA7-0AE196180627}" dt="2020-11-30T18:50:46.361" v="45" actId="26606"/>
          <ac:spMkLst>
            <pc:docMk/>
            <pc:sldMk cId="489041861" sldId="261"/>
            <ac:spMk id="26" creationId="{F3C8D54F-CA08-42F3-9924-FBA3CB680F28}"/>
          </ac:spMkLst>
        </pc:spChg>
        <pc:spChg chg="add del">
          <ac:chgData name="Mcharg, Shannon M" userId="7dfd72ef-c082-44a8-8aee-207448f0af01" providerId="ADAL" clId="{B7ED178C-B86E-4905-BFA7-0AE196180627}" dt="2020-11-30T18:50:52.110" v="47" actId="26606"/>
          <ac:spMkLst>
            <pc:docMk/>
            <pc:sldMk cId="489041861" sldId="261"/>
            <ac:spMk id="28" creationId="{6F66A575-7835-4400-BEDE-89F2EF034034}"/>
          </ac:spMkLst>
        </pc:spChg>
        <pc:spChg chg="add del">
          <ac:chgData name="Mcharg, Shannon M" userId="7dfd72ef-c082-44a8-8aee-207448f0af01" providerId="ADAL" clId="{B7ED178C-B86E-4905-BFA7-0AE196180627}" dt="2020-11-30T18:50:55.111" v="49" actId="26606"/>
          <ac:spMkLst>
            <pc:docMk/>
            <pc:sldMk cId="489041861" sldId="261"/>
            <ac:spMk id="30" creationId="{3FA8EA49-487B-4E62-AC3C-3D4A96EF0A26}"/>
          </ac:spMkLst>
        </pc:spChg>
        <pc:spChg chg="add del">
          <ac:chgData name="Mcharg, Shannon M" userId="7dfd72ef-c082-44a8-8aee-207448f0af01" providerId="ADAL" clId="{B7ED178C-B86E-4905-BFA7-0AE196180627}" dt="2020-11-30T18:50:55.111" v="49" actId="26606"/>
          <ac:spMkLst>
            <pc:docMk/>
            <pc:sldMk cId="489041861" sldId="261"/>
            <ac:spMk id="31" creationId="{F3C8D54F-CA08-42F3-9924-FBA3CB680F28}"/>
          </ac:spMkLst>
        </pc:spChg>
        <pc:spChg chg="add del">
          <ac:chgData name="Mcharg, Shannon M" userId="7dfd72ef-c082-44a8-8aee-207448f0af01" providerId="ADAL" clId="{B7ED178C-B86E-4905-BFA7-0AE196180627}" dt="2020-11-30T18:51:00.843" v="51" actId="26606"/>
          <ac:spMkLst>
            <pc:docMk/>
            <pc:sldMk cId="489041861" sldId="261"/>
            <ac:spMk id="33" creationId="{16C5FA50-8D52-4617-AF91-5C7B1C8352F1}"/>
          </ac:spMkLst>
        </pc:spChg>
        <pc:spChg chg="add del">
          <ac:chgData name="Mcharg, Shannon M" userId="7dfd72ef-c082-44a8-8aee-207448f0af01" providerId="ADAL" clId="{B7ED178C-B86E-4905-BFA7-0AE196180627}" dt="2020-11-30T18:51:00.843" v="51" actId="26606"/>
          <ac:spMkLst>
            <pc:docMk/>
            <pc:sldMk cId="489041861" sldId="261"/>
            <ac:spMk id="34" creationId="{E223798C-12AD-4B0C-A50C-D676347D67CF}"/>
          </ac:spMkLst>
        </pc:spChg>
        <pc:picChg chg="mod">
          <ac:chgData name="Mcharg, Shannon M" userId="7dfd72ef-c082-44a8-8aee-207448f0af01" providerId="ADAL" clId="{B7ED178C-B86E-4905-BFA7-0AE196180627}" dt="2020-11-30T18:51:03.441" v="53" actId="14826"/>
          <ac:picMkLst>
            <pc:docMk/>
            <pc:sldMk cId="489041861" sldId="261"/>
            <ac:picMk id="9" creationId="{F26DC02C-E669-4BB3-8181-0F765C78545B}"/>
          </ac:picMkLst>
        </pc:picChg>
      </pc:sldChg>
      <pc:sldChg chg="addSp modSp add">
        <pc:chgData name="Mcharg, Shannon M" userId="7dfd72ef-c082-44a8-8aee-207448f0af01" providerId="ADAL" clId="{B7ED178C-B86E-4905-BFA7-0AE196180627}" dt="2020-11-30T19:27:39.241" v="388" actId="20577"/>
        <pc:sldMkLst>
          <pc:docMk/>
          <pc:sldMk cId="2611075752" sldId="262"/>
        </pc:sldMkLst>
        <pc:spChg chg="add mod">
          <ac:chgData name="Mcharg, Shannon M" userId="7dfd72ef-c082-44a8-8aee-207448f0af01" providerId="ADAL" clId="{B7ED178C-B86E-4905-BFA7-0AE196180627}" dt="2020-11-30T19:27:39.241" v="388" actId="20577"/>
          <ac:spMkLst>
            <pc:docMk/>
            <pc:sldMk cId="2611075752" sldId="262"/>
            <ac:spMk id="4" creationId="{2B354D24-EC50-4E38-8AF5-364CA6071C5C}"/>
          </ac:spMkLst>
        </pc:spChg>
        <pc:spChg chg="mod">
          <ac:chgData name="Mcharg, Shannon M" userId="7dfd72ef-c082-44a8-8aee-207448f0af01" providerId="ADAL" clId="{B7ED178C-B86E-4905-BFA7-0AE196180627}" dt="2020-11-30T18:51:28.510" v="56"/>
          <ac:spMkLst>
            <pc:docMk/>
            <pc:sldMk cId="2611075752" sldId="262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51:34.009" v="57" actId="14826"/>
          <ac:picMkLst>
            <pc:docMk/>
            <pc:sldMk cId="2611075752" sldId="262"/>
            <ac:picMk id="9" creationId="{F26DC02C-E669-4BB3-8181-0F765C78545B}"/>
          </ac:picMkLst>
        </pc:picChg>
      </pc:sldChg>
      <pc:sldChg chg="addSp modSp add">
        <pc:chgData name="Mcharg, Shannon M" userId="7dfd72ef-c082-44a8-8aee-207448f0af01" providerId="ADAL" clId="{B7ED178C-B86E-4905-BFA7-0AE196180627}" dt="2020-11-30T19:29:02.808" v="525" actId="20577"/>
        <pc:sldMkLst>
          <pc:docMk/>
          <pc:sldMk cId="1503551938" sldId="263"/>
        </pc:sldMkLst>
        <pc:spChg chg="add mod">
          <ac:chgData name="Mcharg, Shannon M" userId="7dfd72ef-c082-44a8-8aee-207448f0af01" providerId="ADAL" clId="{B7ED178C-B86E-4905-BFA7-0AE196180627}" dt="2020-11-30T19:29:02.808" v="525" actId="20577"/>
          <ac:spMkLst>
            <pc:docMk/>
            <pc:sldMk cId="1503551938" sldId="263"/>
            <ac:spMk id="4" creationId="{AA730DFF-22A1-4921-A58E-32FE0F351C97}"/>
          </ac:spMkLst>
        </pc:spChg>
        <pc:spChg chg="mod">
          <ac:chgData name="Mcharg, Shannon M" userId="7dfd72ef-c082-44a8-8aee-207448f0af01" providerId="ADAL" clId="{B7ED178C-B86E-4905-BFA7-0AE196180627}" dt="2020-11-30T18:52:07.781" v="63" actId="255"/>
          <ac:spMkLst>
            <pc:docMk/>
            <pc:sldMk cId="1503551938" sldId="263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51:56.108" v="62" actId="14826"/>
          <ac:picMkLst>
            <pc:docMk/>
            <pc:sldMk cId="1503551938" sldId="263"/>
            <ac:picMk id="9" creationId="{F26DC02C-E669-4BB3-8181-0F765C78545B}"/>
          </ac:picMkLst>
        </pc:picChg>
      </pc:sldChg>
      <pc:sldChg chg="addSp modSp add ord">
        <pc:chgData name="Mcharg, Shannon M" userId="7dfd72ef-c082-44a8-8aee-207448f0af01" providerId="ADAL" clId="{B7ED178C-B86E-4905-BFA7-0AE196180627}" dt="2020-11-30T19:26:02.191" v="269"/>
        <pc:sldMkLst>
          <pc:docMk/>
          <pc:sldMk cId="3865885055" sldId="264"/>
        </pc:sldMkLst>
        <pc:spChg chg="add mod">
          <ac:chgData name="Mcharg, Shannon M" userId="7dfd72ef-c082-44a8-8aee-207448f0af01" providerId="ADAL" clId="{B7ED178C-B86E-4905-BFA7-0AE196180627}" dt="2020-11-30T19:26:02.191" v="269"/>
          <ac:spMkLst>
            <pc:docMk/>
            <pc:sldMk cId="3865885055" sldId="264"/>
            <ac:spMk id="4" creationId="{BC6335BF-37AA-488B-BA42-42E488BDE768}"/>
          </ac:spMkLst>
        </pc:spChg>
        <pc:spChg chg="mod">
          <ac:chgData name="Mcharg, Shannon M" userId="7dfd72ef-c082-44a8-8aee-207448f0af01" providerId="ADAL" clId="{B7ED178C-B86E-4905-BFA7-0AE196180627}" dt="2020-11-30T18:52:25.769" v="68" actId="27636"/>
          <ac:spMkLst>
            <pc:docMk/>
            <pc:sldMk cId="3865885055" sldId="264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52:30.872" v="69" actId="14826"/>
          <ac:picMkLst>
            <pc:docMk/>
            <pc:sldMk cId="3865885055" sldId="264"/>
            <ac:picMk id="9" creationId="{F26DC02C-E669-4BB3-8181-0F765C78545B}"/>
          </ac:picMkLst>
        </pc:picChg>
      </pc:sldChg>
      <pc:sldChg chg="addSp modSp add">
        <pc:chgData name="Mcharg, Shannon M" userId="7dfd72ef-c082-44a8-8aee-207448f0af01" providerId="ADAL" clId="{B7ED178C-B86E-4905-BFA7-0AE196180627}" dt="2020-11-30T19:30:42.128" v="686" actId="20577"/>
        <pc:sldMkLst>
          <pc:docMk/>
          <pc:sldMk cId="2559889817" sldId="265"/>
        </pc:sldMkLst>
        <pc:spChg chg="add mod">
          <ac:chgData name="Mcharg, Shannon M" userId="7dfd72ef-c082-44a8-8aee-207448f0af01" providerId="ADAL" clId="{B7ED178C-B86E-4905-BFA7-0AE196180627}" dt="2020-11-30T19:30:42.128" v="686" actId="20577"/>
          <ac:spMkLst>
            <pc:docMk/>
            <pc:sldMk cId="2559889817" sldId="265"/>
            <ac:spMk id="4" creationId="{159DB546-460D-4AAA-A8B9-D174E12580C9}"/>
          </ac:spMkLst>
        </pc:spChg>
        <pc:spChg chg="mod">
          <ac:chgData name="Mcharg, Shannon M" userId="7dfd72ef-c082-44a8-8aee-207448f0af01" providerId="ADAL" clId="{B7ED178C-B86E-4905-BFA7-0AE196180627}" dt="2020-11-30T18:52:45.620" v="72"/>
          <ac:spMkLst>
            <pc:docMk/>
            <pc:sldMk cId="2559889817" sldId="265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52:50.703" v="73" actId="14826"/>
          <ac:picMkLst>
            <pc:docMk/>
            <pc:sldMk cId="2559889817" sldId="265"/>
            <ac:picMk id="9" creationId="{F26DC02C-E669-4BB3-8181-0F765C78545B}"/>
          </ac:picMkLst>
        </pc:picChg>
      </pc:sldChg>
      <pc:sldChg chg="addSp modSp add">
        <pc:chgData name="Mcharg, Shannon M" userId="7dfd72ef-c082-44a8-8aee-207448f0af01" providerId="ADAL" clId="{B7ED178C-B86E-4905-BFA7-0AE196180627}" dt="2020-11-30T19:26:19.383" v="273"/>
        <pc:sldMkLst>
          <pc:docMk/>
          <pc:sldMk cId="815309565" sldId="266"/>
        </pc:sldMkLst>
        <pc:spChg chg="add mod">
          <ac:chgData name="Mcharg, Shannon M" userId="7dfd72ef-c082-44a8-8aee-207448f0af01" providerId="ADAL" clId="{B7ED178C-B86E-4905-BFA7-0AE196180627}" dt="2020-11-30T19:26:19.383" v="273"/>
          <ac:spMkLst>
            <pc:docMk/>
            <pc:sldMk cId="815309565" sldId="266"/>
            <ac:spMk id="4" creationId="{49BFF454-7D42-4B81-88B8-D07281117EE2}"/>
          </ac:spMkLst>
        </pc:spChg>
        <pc:spChg chg="mod">
          <ac:chgData name="Mcharg, Shannon M" userId="7dfd72ef-c082-44a8-8aee-207448f0af01" providerId="ADAL" clId="{B7ED178C-B86E-4905-BFA7-0AE196180627}" dt="2020-11-30T18:53:45.800" v="77"/>
          <ac:spMkLst>
            <pc:docMk/>
            <pc:sldMk cId="815309565" sldId="266"/>
            <ac:spMk id="6" creationId="{A36CE170-FC2C-4690-A2DB-EF027248F304}"/>
          </ac:spMkLst>
        </pc:spChg>
        <pc:picChg chg="mod">
          <ac:chgData name="Mcharg, Shannon M" userId="7dfd72ef-c082-44a8-8aee-207448f0af01" providerId="ADAL" clId="{B7ED178C-B86E-4905-BFA7-0AE196180627}" dt="2020-11-30T18:53:49.854" v="78" actId="14826"/>
          <ac:picMkLst>
            <pc:docMk/>
            <pc:sldMk cId="815309565" sldId="266"/>
            <ac:picMk id="9" creationId="{F26DC02C-E669-4BB3-8181-0F765C78545B}"/>
          </ac:picMkLst>
        </pc:picChg>
      </pc:sldChg>
      <pc:sldChg chg="modSp add">
        <pc:chgData name="Mcharg, Shannon M" userId="7dfd72ef-c082-44a8-8aee-207448f0af01" providerId="ADAL" clId="{B7ED178C-B86E-4905-BFA7-0AE196180627}" dt="2020-11-30T19:47:17.044" v="1074" actId="20578"/>
        <pc:sldMkLst>
          <pc:docMk/>
          <pc:sldMk cId="2823382110" sldId="267"/>
        </pc:sldMkLst>
        <pc:spChg chg="mod">
          <ac:chgData name="Mcharg, Shannon M" userId="7dfd72ef-c082-44a8-8aee-207448f0af01" providerId="ADAL" clId="{B7ED178C-B86E-4905-BFA7-0AE196180627}" dt="2020-11-30T19:44:16.266" v="706" actId="20577"/>
          <ac:spMkLst>
            <pc:docMk/>
            <pc:sldMk cId="2823382110" sldId="267"/>
            <ac:spMk id="2" creationId="{0FB098AD-AE27-4072-AD3B-BC7ABAA95EE9}"/>
          </ac:spMkLst>
        </pc:spChg>
        <pc:spChg chg="mod">
          <ac:chgData name="Mcharg, Shannon M" userId="7dfd72ef-c082-44a8-8aee-207448f0af01" providerId="ADAL" clId="{B7ED178C-B86E-4905-BFA7-0AE196180627}" dt="2020-11-30T19:47:17.044" v="1074" actId="20578"/>
          <ac:spMkLst>
            <pc:docMk/>
            <pc:sldMk cId="2823382110" sldId="267"/>
            <ac:spMk id="3" creationId="{9E3DBDC6-9668-4A0C-9EBF-24FD0EFCF759}"/>
          </ac:spMkLst>
        </pc:spChg>
      </pc:sldChg>
      <pc:sldChg chg="addSp delSp modSp add mod setBg">
        <pc:chgData name="Mcharg, Shannon M" userId="7dfd72ef-c082-44a8-8aee-207448f0af01" providerId="ADAL" clId="{B7ED178C-B86E-4905-BFA7-0AE196180627}" dt="2020-11-30T19:48:27.552" v="1103" actId="14734"/>
        <pc:sldMkLst>
          <pc:docMk/>
          <pc:sldMk cId="2007066638" sldId="268"/>
        </pc:sldMkLst>
        <pc:spChg chg="mod">
          <ac:chgData name="Mcharg, Shannon M" userId="7dfd72ef-c082-44a8-8aee-207448f0af01" providerId="ADAL" clId="{B7ED178C-B86E-4905-BFA7-0AE196180627}" dt="2020-11-30T19:47:49.872" v="1097" actId="26606"/>
          <ac:spMkLst>
            <pc:docMk/>
            <pc:sldMk cId="2007066638" sldId="268"/>
            <ac:spMk id="2" creationId="{0FB098AD-AE27-4072-AD3B-BC7ABAA95EE9}"/>
          </ac:spMkLst>
        </pc:spChg>
        <pc:spChg chg="del">
          <ac:chgData name="Mcharg, Shannon M" userId="7dfd72ef-c082-44a8-8aee-207448f0af01" providerId="ADAL" clId="{B7ED178C-B86E-4905-BFA7-0AE196180627}" dt="2020-11-30T19:47:42.190" v="1094" actId="478"/>
          <ac:spMkLst>
            <pc:docMk/>
            <pc:sldMk cId="2007066638" sldId="268"/>
            <ac:spMk id="3" creationId="{9E3DBDC6-9668-4A0C-9EBF-24FD0EFCF759}"/>
          </ac:spMkLst>
        </pc:spChg>
        <pc:spChg chg="add del mod">
          <ac:chgData name="Mcharg, Shannon M" userId="7dfd72ef-c082-44a8-8aee-207448f0af01" providerId="ADAL" clId="{B7ED178C-B86E-4905-BFA7-0AE196180627}" dt="2020-11-30T19:47:44.344" v="1095" actId="478"/>
          <ac:spMkLst>
            <pc:docMk/>
            <pc:sldMk cId="2007066638" sldId="268"/>
            <ac:spMk id="5" creationId="{F5A49509-12D7-4C14-8EC9-A64BF1D5E280}"/>
          </ac:spMkLst>
        </pc:spChg>
        <pc:spChg chg="add">
          <ac:chgData name="Mcharg, Shannon M" userId="7dfd72ef-c082-44a8-8aee-207448f0af01" providerId="ADAL" clId="{B7ED178C-B86E-4905-BFA7-0AE196180627}" dt="2020-11-30T19:47:49.872" v="1097" actId="26606"/>
          <ac:spMkLst>
            <pc:docMk/>
            <pc:sldMk cId="2007066638" sldId="268"/>
            <ac:spMk id="11" creationId="{53F29798-D584-4792-9B62-3F5F5C36D619}"/>
          </ac:spMkLst>
        </pc:spChg>
        <pc:graphicFrameChg chg="add mod modGraphic">
          <ac:chgData name="Mcharg, Shannon M" userId="7dfd72ef-c082-44a8-8aee-207448f0af01" providerId="ADAL" clId="{B7ED178C-B86E-4905-BFA7-0AE196180627}" dt="2020-11-30T19:48:27.552" v="1103" actId="14734"/>
          <ac:graphicFrameMkLst>
            <pc:docMk/>
            <pc:sldMk cId="2007066638" sldId="268"/>
            <ac:graphicFrameMk id="6" creationId="{8CC7A3C4-2C9C-425A-8D6C-068E9AD2C716}"/>
          </ac:graphicFrameMkLst>
        </pc:graphicFrameChg>
      </pc:sldChg>
      <pc:sldChg chg="addSp delSp modSp add mod ord setBg">
        <pc:chgData name="Mcharg, Shannon M" userId="7dfd72ef-c082-44a8-8aee-207448f0af01" providerId="ADAL" clId="{B7ED178C-B86E-4905-BFA7-0AE196180627}" dt="2020-11-30T19:49:12.030" v="1127" actId="26606"/>
        <pc:sldMkLst>
          <pc:docMk/>
          <pc:sldMk cId="446215460" sldId="269"/>
        </pc:sldMkLst>
        <pc:spChg chg="mod">
          <ac:chgData name="Mcharg, Shannon M" userId="7dfd72ef-c082-44a8-8aee-207448f0af01" providerId="ADAL" clId="{B7ED178C-B86E-4905-BFA7-0AE196180627}" dt="2020-11-30T19:49:12.030" v="1127" actId="26606"/>
          <ac:spMkLst>
            <pc:docMk/>
            <pc:sldMk cId="446215460" sldId="269"/>
            <ac:spMk id="2" creationId="{41F5273D-359F-4FDA-9A78-588092C510F5}"/>
          </ac:spMkLst>
        </pc:spChg>
        <pc:spChg chg="del">
          <ac:chgData name="Mcharg, Shannon M" userId="7dfd72ef-c082-44a8-8aee-207448f0af01" providerId="ADAL" clId="{B7ED178C-B86E-4905-BFA7-0AE196180627}" dt="2020-11-30T19:49:03.809" v="1123" actId="478"/>
          <ac:spMkLst>
            <pc:docMk/>
            <pc:sldMk cId="446215460" sldId="269"/>
            <ac:spMk id="3" creationId="{C0761CEB-E368-4FD2-B670-4EF06C6E9312}"/>
          </ac:spMkLst>
        </pc:spChg>
        <pc:spChg chg="add">
          <ac:chgData name="Mcharg, Shannon M" userId="7dfd72ef-c082-44a8-8aee-207448f0af01" providerId="ADAL" clId="{B7ED178C-B86E-4905-BFA7-0AE196180627}" dt="2020-11-30T19:49:12.030" v="1127" actId="26606"/>
          <ac:spMkLst>
            <pc:docMk/>
            <pc:sldMk cId="446215460" sldId="269"/>
            <ac:spMk id="9" creationId="{53F29798-D584-4792-9B62-3F5F5C36D619}"/>
          </ac:spMkLst>
        </pc:spChg>
        <pc:graphicFrameChg chg="add mod modGraphic">
          <ac:chgData name="Mcharg, Shannon M" userId="7dfd72ef-c082-44a8-8aee-207448f0af01" providerId="ADAL" clId="{B7ED178C-B86E-4905-BFA7-0AE196180627}" dt="2020-11-30T19:49:12.030" v="1127" actId="26606"/>
          <ac:graphicFrameMkLst>
            <pc:docMk/>
            <pc:sldMk cId="446215460" sldId="269"/>
            <ac:graphicFrameMk id="4" creationId="{EFCB802C-8263-413E-BAE6-496789D6C359}"/>
          </ac:graphicFrameMkLst>
        </pc:graphicFrameChg>
      </pc:sldChg>
      <pc:sldChg chg="modSp add ord">
        <pc:chgData name="Mcharg, Shannon M" userId="7dfd72ef-c082-44a8-8aee-207448f0af01" providerId="ADAL" clId="{B7ED178C-B86E-4905-BFA7-0AE196180627}" dt="2020-11-30T19:50:15.625" v="1361" actId="20577"/>
        <pc:sldMkLst>
          <pc:docMk/>
          <pc:sldMk cId="291430781" sldId="270"/>
        </pc:sldMkLst>
        <pc:spChg chg="mod">
          <ac:chgData name="Mcharg, Shannon M" userId="7dfd72ef-c082-44a8-8aee-207448f0af01" providerId="ADAL" clId="{B7ED178C-B86E-4905-BFA7-0AE196180627}" dt="2020-11-30T19:49:37.560" v="1139" actId="20577"/>
          <ac:spMkLst>
            <pc:docMk/>
            <pc:sldMk cId="291430781" sldId="270"/>
            <ac:spMk id="2" creationId="{0FB098AD-AE27-4072-AD3B-BC7ABAA95EE9}"/>
          </ac:spMkLst>
        </pc:spChg>
        <pc:spChg chg="mod">
          <ac:chgData name="Mcharg, Shannon M" userId="7dfd72ef-c082-44a8-8aee-207448f0af01" providerId="ADAL" clId="{B7ED178C-B86E-4905-BFA7-0AE196180627}" dt="2020-11-30T19:50:15.625" v="1361" actId="20577"/>
          <ac:spMkLst>
            <pc:docMk/>
            <pc:sldMk cId="291430781" sldId="270"/>
            <ac:spMk id="3" creationId="{9E3DBDC6-9668-4A0C-9EBF-24FD0EFCF7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Tree Test Findings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onrr.gov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8: You need to make a rent payment.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335BF-37AA-488B-BA42-42E488BDE768}"/>
              </a:ext>
            </a:extLst>
          </p:cNvPr>
          <p:cNvSpPr txBox="1"/>
          <p:nvPr/>
        </p:nvSpPr>
        <p:spPr>
          <a:xfrm>
            <a:off x="9093239" y="1825625"/>
            <a:ext cx="26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Nobody had trouble with this.</a:t>
            </a:r>
          </a:p>
        </p:txBody>
      </p:sp>
    </p:spTree>
    <p:extLst>
      <p:ext uri="{BB962C8B-B14F-4D97-AF65-F5344CB8AC3E}">
        <p14:creationId xmlns:p14="http://schemas.microsoft.com/office/powerpoint/2010/main" val="38658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9: You need to read a regulation to value a commodity on your report.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DB546-460D-4AAA-A8B9-D174E12580C9}"/>
              </a:ext>
            </a:extLst>
          </p:cNvPr>
          <p:cNvSpPr txBox="1"/>
          <p:nvPr/>
        </p:nvSpPr>
        <p:spPr>
          <a:xfrm>
            <a:off x="9093239" y="1825625"/>
            <a:ext cx="2686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Most people would find this under regulations, but many took a while to find that category.  This was the most difficult task for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55988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10: You received an order to pay from ONRR and you would like to file an appeal.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FF454-7D42-4B81-88B8-D07281117EE2}"/>
              </a:ext>
            </a:extLst>
          </p:cNvPr>
          <p:cNvSpPr txBox="1"/>
          <p:nvPr/>
        </p:nvSpPr>
        <p:spPr>
          <a:xfrm>
            <a:off x="9093239" y="1825625"/>
            <a:ext cx="26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Nobody had trouble with this.</a:t>
            </a:r>
          </a:p>
        </p:txBody>
      </p:sp>
    </p:spTree>
    <p:extLst>
      <p:ext uri="{BB962C8B-B14F-4D97-AF65-F5344CB8AC3E}">
        <p14:creationId xmlns:p14="http://schemas.microsoft.com/office/powerpoint/2010/main" val="81530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8AD-AE27-4072-AD3B-BC7ABAA9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BDC6-9668-4A0C-9EBF-24FD0EFC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participants liked the wireframe better than the current site. (11)</a:t>
            </a:r>
          </a:p>
          <a:p>
            <a:r>
              <a:rPr lang="en-US" dirty="0"/>
              <a:t>Participants had to think about where to look for the regulation/valuation task. (8)</a:t>
            </a:r>
          </a:p>
          <a:p>
            <a:r>
              <a:rPr lang="en-US" dirty="0"/>
              <a:t>Participants don't know whether to pick reporting vs. reporting resources for some tasks, particularly reference lists. (4)</a:t>
            </a:r>
          </a:p>
          <a:p>
            <a:r>
              <a:rPr lang="en-US" dirty="0"/>
              <a:t>Indian pricing, regulations, and codes should be cross posted in the Indian Resources category. (4)</a:t>
            </a:r>
          </a:p>
          <a:p>
            <a:r>
              <a:rPr lang="en-US" dirty="0"/>
              <a:t>Participants want more explanation about the process, particularly with how pricing and valuation work. (3)</a:t>
            </a:r>
          </a:p>
          <a:p>
            <a:r>
              <a:rPr lang="en-US" dirty="0"/>
              <a:t>Participants expected a separate category for valuation. (2)</a:t>
            </a:r>
          </a:p>
        </p:txBody>
      </p:sp>
    </p:spTree>
    <p:extLst>
      <p:ext uri="{BB962C8B-B14F-4D97-AF65-F5344CB8AC3E}">
        <p14:creationId xmlns:p14="http://schemas.microsoft.com/office/powerpoint/2010/main" val="28233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098AD-AE27-4072-AD3B-BC7ABAA9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C7A3C4-2C9C-425A-8D6C-068E9AD2C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92696"/>
              </p:ext>
            </p:extLst>
          </p:nvPr>
        </p:nvGraphicFramePr>
        <p:xfrm>
          <a:off x="672830" y="1760509"/>
          <a:ext cx="11172806" cy="2958864"/>
        </p:xfrm>
        <a:graphic>
          <a:graphicData uri="http://schemas.openxmlformats.org/drawingml/2006/table">
            <a:tbl>
              <a:tblPr/>
              <a:tblGrid>
                <a:gridCol w="1338874">
                  <a:extLst>
                    <a:ext uri="{9D8B030D-6E8A-4147-A177-3AD203B41FA5}">
                      <a16:colId xmlns:a16="http://schemas.microsoft.com/office/drawing/2014/main" val="3797431783"/>
                    </a:ext>
                  </a:extLst>
                </a:gridCol>
                <a:gridCol w="2407194">
                  <a:extLst>
                    <a:ext uri="{9D8B030D-6E8A-4147-A177-3AD203B41FA5}">
                      <a16:colId xmlns:a16="http://schemas.microsoft.com/office/drawing/2014/main" val="2137848270"/>
                    </a:ext>
                  </a:extLst>
                </a:gridCol>
                <a:gridCol w="2387038">
                  <a:extLst>
                    <a:ext uri="{9D8B030D-6E8A-4147-A177-3AD203B41FA5}">
                      <a16:colId xmlns:a16="http://schemas.microsoft.com/office/drawing/2014/main" val="3898626155"/>
                    </a:ext>
                  </a:extLst>
                </a:gridCol>
                <a:gridCol w="696089">
                  <a:extLst>
                    <a:ext uri="{9D8B030D-6E8A-4147-A177-3AD203B41FA5}">
                      <a16:colId xmlns:a16="http://schemas.microsoft.com/office/drawing/2014/main" val="71210228"/>
                    </a:ext>
                  </a:extLst>
                </a:gridCol>
                <a:gridCol w="1200015">
                  <a:extLst>
                    <a:ext uri="{9D8B030D-6E8A-4147-A177-3AD203B41FA5}">
                      <a16:colId xmlns:a16="http://schemas.microsoft.com/office/drawing/2014/main" val="2555849456"/>
                    </a:ext>
                  </a:extLst>
                </a:gridCol>
                <a:gridCol w="1821873">
                  <a:extLst>
                    <a:ext uri="{9D8B030D-6E8A-4147-A177-3AD203B41FA5}">
                      <a16:colId xmlns:a16="http://schemas.microsoft.com/office/drawing/2014/main" val="3375677625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3609482457"/>
                    </a:ext>
                  </a:extLst>
                </a:gridCol>
              </a:tblGrid>
              <a:tr h="503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Getting Started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  <a:endParaRPr lang="en-US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Guidance &amp; Regulations?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Paying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 Resources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ONRR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960175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[Need new subcategories]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Valuation &amp; Pricing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[Include Indian pricing and regulations as subcategories]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24286"/>
                  </a:ext>
                </a:extLst>
              </a:tr>
              <a:tr h="2812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586033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[Or maybe combine with Valuation or Enforcement?]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011243"/>
                  </a:ext>
                </a:extLst>
              </a:tr>
              <a:tr h="2812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Geothermal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Reporter letters?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06487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[with reporting resources as subcategories]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15" marR="10115" marT="1011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4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6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8AD-AE27-4072-AD3B-BC7ABAA9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BDC6-9668-4A0C-9EBF-24FD0EFC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content audit to place everything into the new categories.</a:t>
            </a:r>
          </a:p>
          <a:p>
            <a:r>
              <a:rPr lang="en-US" dirty="0"/>
              <a:t>Revise subcategories to match to content.</a:t>
            </a:r>
          </a:p>
          <a:p>
            <a:r>
              <a:rPr lang="en-US" dirty="0"/>
              <a:t>Wireframe as we go to make sure we have things where we want them.</a:t>
            </a:r>
          </a:p>
          <a:p>
            <a:r>
              <a:rPr lang="en-US" dirty="0"/>
              <a:t>Test again after we refine the subcategories.</a:t>
            </a:r>
          </a:p>
        </p:txBody>
      </p:sp>
    </p:spTree>
    <p:extLst>
      <p:ext uri="{BB962C8B-B14F-4D97-AF65-F5344CB8AC3E}">
        <p14:creationId xmlns:p14="http://schemas.microsoft.com/office/powerpoint/2010/main" val="29143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273D-359F-4FDA-9A78-588092C5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CB802C-8263-413E-BAE6-496789D6C35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55316"/>
          <a:ext cx="10512551" cy="4430529"/>
        </p:xfrm>
        <a:graphic>
          <a:graphicData uri="http://schemas.openxmlformats.org/drawingml/2006/table">
            <a:tbl>
              <a:tblPr/>
              <a:tblGrid>
                <a:gridCol w="1201497">
                  <a:extLst>
                    <a:ext uri="{9D8B030D-6E8A-4147-A177-3AD203B41FA5}">
                      <a16:colId xmlns:a16="http://schemas.microsoft.com/office/drawing/2014/main" val="1304612347"/>
                    </a:ext>
                  </a:extLst>
                </a:gridCol>
                <a:gridCol w="1197605">
                  <a:extLst>
                    <a:ext uri="{9D8B030D-6E8A-4147-A177-3AD203B41FA5}">
                      <a16:colId xmlns:a16="http://schemas.microsoft.com/office/drawing/2014/main" val="3236482986"/>
                    </a:ext>
                  </a:extLst>
                </a:gridCol>
                <a:gridCol w="1532379">
                  <a:extLst>
                    <a:ext uri="{9D8B030D-6E8A-4147-A177-3AD203B41FA5}">
                      <a16:colId xmlns:a16="http://schemas.microsoft.com/office/drawing/2014/main" val="3439193803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1483959538"/>
                    </a:ext>
                  </a:extLst>
                </a:gridCol>
                <a:gridCol w="1752317">
                  <a:extLst>
                    <a:ext uri="{9D8B030D-6E8A-4147-A177-3AD203B41FA5}">
                      <a16:colId xmlns:a16="http://schemas.microsoft.com/office/drawing/2014/main" val="3121446153"/>
                    </a:ext>
                  </a:extLst>
                </a:gridCol>
                <a:gridCol w="1581037">
                  <a:extLst>
                    <a:ext uri="{9D8B030D-6E8A-4147-A177-3AD203B41FA5}">
                      <a16:colId xmlns:a16="http://schemas.microsoft.com/office/drawing/2014/main" val="2827843545"/>
                    </a:ext>
                  </a:extLst>
                </a:gridCol>
                <a:gridCol w="1913866">
                  <a:extLst>
                    <a:ext uri="{9D8B030D-6E8A-4147-A177-3AD203B41FA5}">
                      <a16:colId xmlns:a16="http://schemas.microsoft.com/office/drawing/2014/main" val="2080765618"/>
                    </a:ext>
                  </a:extLst>
                </a:gridCol>
              </a:tblGrid>
              <a:tr h="62359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Getting Started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Reporting Resources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Paying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Indian Resources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700" b="1" i="0">
                          <a:effectLst/>
                          <a:latin typeface="Calibri" panose="020F0502020204030204" pitchFamily="34" charset="0"/>
                        </a:rPr>
                        <a:t>About ONRR</a:t>
                      </a:r>
                      <a:r>
                        <a:rPr lang="en-US" sz="1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64385"/>
                  </a:ext>
                </a:extLst>
              </a:tr>
              <a:tr h="4741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Getting Started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Resources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Paying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 Resources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ONRR Home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98634"/>
                  </a:ext>
                </a:extLst>
              </a:tr>
              <a:tr h="4741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Reporter Checklists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Lists &amp; Codes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Payments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 Authorities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 Releases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17107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Access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Royalty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 Contacts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Royalty Payments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Appeals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Allottee Assistance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Leadership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23344"/>
                  </a:ext>
                </a:extLst>
              </a:tr>
              <a:tr h="4741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Minerals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Handbooks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Payment Interest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Bankruptcies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Locations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71953"/>
                  </a:ext>
                </a:extLst>
              </a:tr>
              <a:tr h="4741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Geothermal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Treasury Referrals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 Penalties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051786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Committees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821937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Unbundling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Testimony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65978"/>
                  </a:ext>
                </a:extLst>
              </a:tr>
              <a:tr h="47411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Reporter Letters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of Information Act (FOIA)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30328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Anti-Harassment Program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90074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Videos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Us </a:t>
                      </a:r>
                      <a:endParaRPr lang="en-US" sz="2200" b="0" i="0">
                        <a:effectLst/>
                      </a:endParaRPr>
                    </a:p>
                  </a:txBody>
                  <a:tcPr marL="55572" marR="55572" marT="27786" marB="27786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2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1: You are a new reporter and want to get set up to start submitting reports to ONRR.</a:t>
            </a:r>
          </a:p>
        </p:txBody>
      </p:sp>
      <p:pic>
        <p:nvPicPr>
          <p:cNvPr id="9" name="Content Placeholder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88EA93-504F-4BF6-AFD8-F0035FFBBA95}"/>
              </a:ext>
            </a:extLst>
          </p:cNvPr>
          <p:cNvSpPr txBox="1"/>
          <p:nvPr/>
        </p:nvSpPr>
        <p:spPr>
          <a:xfrm>
            <a:off x="9093239" y="1825625"/>
            <a:ext cx="2686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Getting started is the right top-level category, but participants weren't sure which subcategory was right.</a:t>
            </a:r>
          </a:p>
        </p:txBody>
      </p:sp>
    </p:spTree>
    <p:extLst>
      <p:ext uri="{BB962C8B-B14F-4D97-AF65-F5344CB8AC3E}">
        <p14:creationId xmlns:p14="http://schemas.microsoft.com/office/powerpoint/2010/main" val="424200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You are having trouble logging into Data Warehouse and want to get help finding out what you should do.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74515-6AC9-400F-B5DD-402D9D50CFB4}"/>
              </a:ext>
            </a:extLst>
          </p:cNvPr>
          <p:cNvSpPr txBox="1"/>
          <p:nvPr/>
        </p:nvSpPr>
        <p:spPr>
          <a:xfrm>
            <a:off x="9093239" y="1825625"/>
            <a:ext cx="268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Participants had no idea where to look for this and would end up contacting.</a:t>
            </a:r>
          </a:p>
        </p:txBody>
      </p:sp>
    </p:spTree>
    <p:extLst>
      <p:ext uri="{BB962C8B-B14F-4D97-AF65-F5344CB8AC3E}">
        <p14:creationId xmlns:p14="http://schemas.microsoft.com/office/powerpoint/2010/main" val="1918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3: You need to report production.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3F105-E936-4B82-B2FD-3F6DB4852171}"/>
              </a:ext>
            </a:extLst>
          </p:cNvPr>
          <p:cNvSpPr txBox="1"/>
          <p:nvPr/>
        </p:nvSpPr>
        <p:spPr>
          <a:xfrm>
            <a:off x="9093239" y="1825625"/>
            <a:ext cx="26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Nobody had trouble with this.</a:t>
            </a:r>
          </a:p>
        </p:txBody>
      </p:sp>
    </p:spTree>
    <p:extLst>
      <p:ext uri="{BB962C8B-B14F-4D97-AF65-F5344CB8AC3E}">
        <p14:creationId xmlns:p14="http://schemas.microsoft.com/office/powerpoint/2010/main" val="21056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4: You need to find a lease number to put on your royalty report.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6EA81-46D1-4249-BD60-15A4A7FC3D34}"/>
              </a:ext>
            </a:extLst>
          </p:cNvPr>
          <p:cNvSpPr txBox="1"/>
          <p:nvPr/>
        </p:nvSpPr>
        <p:spPr>
          <a:xfrm>
            <a:off x="9093239" y="1825625"/>
            <a:ext cx="2686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Participants weren't sure whether this was in Reporting or Reporting Resources.</a:t>
            </a:r>
          </a:p>
          <a:p>
            <a:endParaRPr lang="en-US" dirty="0"/>
          </a:p>
          <a:p>
            <a:r>
              <a:rPr lang="en-US" dirty="0"/>
              <a:t>Some participants would look this up in MART or eCommerce instead of onrr.gov.</a:t>
            </a:r>
          </a:p>
        </p:txBody>
      </p:sp>
    </p:spTree>
    <p:extLst>
      <p:ext uri="{BB962C8B-B14F-4D97-AF65-F5344CB8AC3E}">
        <p14:creationId xmlns:p14="http://schemas.microsoft.com/office/powerpoint/2010/main" val="189593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Task 5: You need to look something up in the handbook (instructions starting with P3) for oil royalty reporting.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B56F8B-F715-42BE-BF4F-E1B1E5A94C3B}"/>
              </a:ext>
            </a:extLst>
          </p:cNvPr>
          <p:cNvSpPr txBox="1"/>
          <p:nvPr/>
        </p:nvSpPr>
        <p:spPr>
          <a:xfrm>
            <a:off x="9093239" y="1825625"/>
            <a:ext cx="268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Split evenly between Royalty and Handbooks.</a:t>
            </a:r>
          </a:p>
        </p:txBody>
      </p:sp>
    </p:spTree>
    <p:extLst>
      <p:ext uri="{BB962C8B-B14F-4D97-AF65-F5344CB8AC3E}">
        <p14:creationId xmlns:p14="http://schemas.microsoft.com/office/powerpoint/2010/main" val="48904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6: You want to find the ONRR representative assigned to your company to contact with questions.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54D24-EC50-4E38-8AF5-364CA6071C5C}"/>
              </a:ext>
            </a:extLst>
          </p:cNvPr>
          <p:cNvSpPr txBox="1"/>
          <p:nvPr/>
        </p:nvSpPr>
        <p:spPr>
          <a:xfrm>
            <a:off x="9093239" y="1825625"/>
            <a:ext cx="2686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Most people found contacts under resources.</a:t>
            </a:r>
          </a:p>
          <a:p>
            <a:endParaRPr lang="en-US" dirty="0"/>
          </a:p>
          <a:p>
            <a:r>
              <a:rPr lang="en-US" dirty="0"/>
              <a:t>Finding the correct contact has been a major pain point for many users on the current site.</a:t>
            </a:r>
          </a:p>
        </p:txBody>
      </p:sp>
    </p:spTree>
    <p:extLst>
      <p:ext uri="{BB962C8B-B14F-4D97-AF65-F5344CB8AC3E}">
        <p14:creationId xmlns:p14="http://schemas.microsoft.com/office/powerpoint/2010/main" val="261107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CE170-FC2C-4690-A2DB-EF027248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Task 7: You have a new person on your team and need to fill out the form for them to be an official contact (Addressee of Record Designation for Service of Official Correspondence Form - ONRR-4444).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DC02C-E669-4BB3-8181-0F765C78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825625"/>
            <a:ext cx="580178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30DFF-22A1-4921-A58E-32FE0F351C97}"/>
              </a:ext>
            </a:extLst>
          </p:cNvPr>
          <p:cNvSpPr txBox="1"/>
          <p:nvPr/>
        </p:nvSpPr>
        <p:spPr>
          <a:xfrm>
            <a:off x="9093239" y="1825625"/>
            <a:ext cx="2686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Some participants associated this with getting started and some with forms.  Include it in both places.</a:t>
            </a:r>
          </a:p>
        </p:txBody>
      </p:sp>
    </p:spTree>
    <p:extLst>
      <p:ext uri="{BB962C8B-B14F-4D97-AF65-F5344CB8AC3E}">
        <p14:creationId xmlns:p14="http://schemas.microsoft.com/office/powerpoint/2010/main" val="150355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8" ma:contentTypeDescription="Create a new document." ma:contentTypeScope="" ma:versionID="a6660e68b5a80b262b563f99ef669541">
  <xsd:schema xmlns:xsd="http://www.w3.org/2001/XMLSchema" xmlns:xs="http://www.w3.org/2001/XMLSchema" xmlns:p="http://schemas.microsoft.com/office/2006/metadata/properties" xmlns:ns2="16aa3f2d-47b8-4a75-a8f5-1c0f60bcb387" xmlns:ns3="d36856fe-d4a9-4f0b-87a7-8fa063632c32" targetNamespace="http://schemas.microsoft.com/office/2006/metadata/properties" ma:root="true" ma:fieldsID="f0d16eca76279ed33ac92f87f44ee77f" ns2:_="" ns3:_="">
    <xsd:import namespace="16aa3f2d-47b8-4a75-a8f5-1c0f60bcb387"/>
    <xsd:import namespace="d36856fe-d4a9-4f0b-87a7-8fa063632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56fe-d4a9-4f0b-87a7-8fa06363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765CFC-A676-47F8-8968-3AEB9E01556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d36856fe-d4a9-4f0b-87a7-8fa063632c32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6aa3f2d-47b8-4a75-a8f5-1c0f60bcb38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71688A-59EC-4697-84A3-A98E10EDA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5A2C4-DEAD-4F57-B28E-FC7B636077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a3f2d-47b8-4a75-a8f5-1c0f60bcb387"/>
    <ds:schemaRef ds:uri="d36856fe-d4a9-4f0b-87a7-8fa063632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724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Tree Test Findings</vt:lpstr>
      <vt:lpstr>Tested categories</vt:lpstr>
      <vt:lpstr>Task 1: You are a new reporter and want to get set up to start submitting reports to ONRR.</vt:lpstr>
      <vt:lpstr>Task 2: You are having trouble logging into Data Warehouse and want to get help finding out what you should do.</vt:lpstr>
      <vt:lpstr>Task 3: You need to report production.</vt:lpstr>
      <vt:lpstr>Task 4: You need to find a lease number to put on your royalty report.</vt:lpstr>
      <vt:lpstr>Task 5: You need to look something up in the handbook (instructions starting with P3) for oil royalty reporting.</vt:lpstr>
      <vt:lpstr>Task 6: You want to find the ONRR representative assigned to your company to contact with questions.</vt:lpstr>
      <vt:lpstr>Task 7: You have a new person on your team and need to fill out the form for them to be an official contact (Addressee of Record Designation for Service of Official Correspondence Form - ONRR-4444).</vt:lpstr>
      <vt:lpstr>Task 8: You need to make a rent payment.</vt:lpstr>
      <vt:lpstr>Task 9: You need to read a regulation to value a commodity on your report.</vt:lpstr>
      <vt:lpstr>Task 10: You received an order to pay from ONRR and you would like to file an appeal. </vt:lpstr>
      <vt:lpstr>Additional findings</vt:lpstr>
      <vt:lpstr>Proposed structure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Test Findings</dc:title>
  <dc:creator>McHarg, Shannon  (Employee)</dc:creator>
  <cp:lastModifiedBy>McHarg, Shannon  (Employee)</cp:lastModifiedBy>
  <cp:revision>1</cp:revision>
  <dcterms:created xsi:type="dcterms:W3CDTF">2020-11-30T19:49:11Z</dcterms:created>
  <dcterms:modified xsi:type="dcterms:W3CDTF">2020-11-30T19:50:30Z</dcterms:modified>
</cp:coreProperties>
</file>